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ink/ink1157.xml" ContentType="application/inkml+xml"/>
  <Override PartName="/ppt/ink/ink1158.xml" ContentType="application/inkml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ink/ink1207.xml" ContentType="application/inkml+xml"/>
  <Override PartName="/ppt/ink/ink1208.xml" ContentType="application/inkml+xml"/>
  <Override PartName="/ppt/ink/ink1209.xml" ContentType="application/inkml+xml"/>
  <Override PartName="/ppt/ink/ink1210.xml" ContentType="application/inkml+xml"/>
  <Override PartName="/ppt/ink/ink1211.xml" ContentType="application/inkml+xml"/>
  <Override PartName="/ppt/ink/ink1212.xml" ContentType="application/inkml+xml"/>
  <Override PartName="/ppt/ink/ink1213.xml" ContentType="application/inkml+xml"/>
  <Override PartName="/ppt/ink/ink1214.xml" ContentType="application/inkml+xml"/>
  <Override PartName="/ppt/ink/ink1215.xml" ContentType="application/inkml+xml"/>
  <Override PartName="/ppt/ink/ink1216.xml" ContentType="application/inkml+xml"/>
  <Override PartName="/ppt/ink/ink1217.xml" ContentType="application/inkml+xml"/>
  <Override PartName="/ppt/ink/ink1218.xml" ContentType="application/inkml+xml"/>
  <Override PartName="/ppt/ink/ink1219.xml" ContentType="application/inkml+xml"/>
  <Override PartName="/ppt/ink/ink1220.xml" ContentType="application/inkml+xml"/>
  <Override PartName="/ppt/ink/ink1221.xml" ContentType="application/inkml+xml"/>
  <Override PartName="/ppt/ink/ink1222.xml" ContentType="application/inkml+xml"/>
  <Override PartName="/ppt/ink/ink1223.xml" ContentType="application/inkml+xml"/>
  <Override PartName="/ppt/ink/ink1224.xml" ContentType="application/inkml+xml"/>
  <Override PartName="/ppt/ink/ink1225.xml" ContentType="application/inkml+xml"/>
  <Override PartName="/ppt/ink/ink1226.xml" ContentType="application/inkml+xml"/>
  <Override PartName="/ppt/ink/ink1227.xml" ContentType="application/inkml+xml"/>
  <Override PartName="/ppt/ink/ink1228.xml" ContentType="application/inkml+xml"/>
  <Override PartName="/ppt/ink/ink1229.xml" ContentType="application/inkml+xml"/>
  <Override PartName="/ppt/ink/ink1230.xml" ContentType="application/inkml+xml"/>
  <Override PartName="/ppt/ink/ink1231.xml" ContentType="application/inkml+xml"/>
  <Override PartName="/ppt/ink/ink1232.xml" ContentType="application/inkml+xml"/>
  <Override PartName="/ppt/ink/ink1233.xml" ContentType="application/inkml+xml"/>
  <Override PartName="/ppt/ink/ink1234.xml" ContentType="application/inkml+xml"/>
  <Override PartName="/ppt/ink/ink1235.xml" ContentType="application/inkml+xml"/>
  <Override PartName="/ppt/ink/ink1236.xml" ContentType="application/inkml+xml"/>
  <Override PartName="/ppt/ink/ink1237.xml" ContentType="application/inkml+xml"/>
  <Override PartName="/ppt/ink/ink1238.xml" ContentType="application/inkml+xml"/>
  <Override PartName="/ppt/ink/ink1239.xml" ContentType="application/inkml+xml"/>
  <Override PartName="/ppt/ink/ink1240.xml" ContentType="application/inkml+xml"/>
  <Override PartName="/ppt/ink/ink1241.xml" ContentType="application/inkml+xml"/>
  <Override PartName="/ppt/ink/ink1242.xml" ContentType="application/inkml+xml"/>
  <Override PartName="/ppt/ink/ink1243.xml" ContentType="application/inkml+xml"/>
  <Override PartName="/ppt/ink/ink1244.xml" ContentType="application/inkml+xml"/>
  <Override PartName="/ppt/ink/ink1245.xml" ContentType="application/inkml+xml"/>
  <Override PartName="/ppt/ink/ink1246.xml" ContentType="application/inkml+xml"/>
  <Override PartName="/ppt/ink/ink1247.xml" ContentType="application/inkml+xml"/>
  <Override PartName="/ppt/ink/ink1248.xml" ContentType="application/inkml+xml"/>
  <Override PartName="/ppt/ink/ink1249.xml" ContentType="application/inkml+xml"/>
  <Override PartName="/ppt/ink/ink1250.xml" ContentType="application/inkml+xml"/>
  <Override PartName="/ppt/ink/ink1251.xml" ContentType="application/inkml+xml"/>
  <Override PartName="/ppt/ink/ink1252.xml" ContentType="application/inkml+xml"/>
  <Override PartName="/ppt/ink/ink1253.xml" ContentType="application/inkml+xml"/>
  <Override PartName="/ppt/ink/ink1254.xml" ContentType="application/inkml+xml"/>
  <Override PartName="/ppt/ink/ink1255.xml" ContentType="application/inkml+xml"/>
  <Override PartName="/ppt/ink/ink1256.xml" ContentType="application/inkml+xml"/>
  <Override PartName="/ppt/ink/ink1257.xml" ContentType="application/inkml+xml"/>
  <Override PartName="/ppt/ink/ink1258.xml" ContentType="application/inkml+xml"/>
  <Override PartName="/ppt/ink/ink1259.xml" ContentType="application/inkml+xml"/>
  <Override PartName="/ppt/ink/ink1260.xml" ContentType="application/inkml+xml"/>
  <Override PartName="/ppt/ink/ink1261.xml" ContentType="application/inkml+xml"/>
  <Override PartName="/ppt/ink/ink1262.xml" ContentType="application/inkml+xml"/>
  <Override PartName="/ppt/ink/ink1263.xml" ContentType="application/inkml+xml"/>
  <Override PartName="/ppt/ink/ink1264.xml" ContentType="application/inkml+xml"/>
  <Override PartName="/ppt/ink/ink1265.xml" ContentType="application/inkml+xml"/>
  <Override PartName="/ppt/ink/ink1266.xml" ContentType="application/inkml+xml"/>
  <Override PartName="/ppt/ink/ink1267.xml" ContentType="application/inkml+xml"/>
  <Override PartName="/ppt/ink/ink1268.xml" ContentType="application/inkml+xml"/>
  <Override PartName="/ppt/ink/ink1269.xml" ContentType="application/inkml+xml"/>
  <Override PartName="/ppt/ink/ink1270.xml" ContentType="application/inkml+xml"/>
  <Override PartName="/ppt/ink/ink1271.xml" ContentType="application/inkml+xml"/>
  <Override PartName="/ppt/ink/ink1272.xml" ContentType="application/inkml+xml"/>
  <Override PartName="/ppt/ink/ink1273.xml" ContentType="application/inkml+xml"/>
  <Override PartName="/ppt/ink/ink1274.xml" ContentType="application/inkml+xml"/>
  <Override PartName="/ppt/ink/ink1275.xml" ContentType="application/inkml+xml"/>
  <Override PartName="/ppt/ink/ink1276.xml" ContentType="application/inkml+xml"/>
  <Override PartName="/ppt/ink/ink1277.xml" ContentType="application/inkml+xml"/>
  <Override PartName="/ppt/ink/ink1278.xml" ContentType="application/inkml+xml"/>
  <Override PartName="/ppt/ink/ink1279.xml" ContentType="application/inkml+xml"/>
  <Override PartName="/ppt/ink/ink1280.xml" ContentType="application/inkml+xml"/>
  <Override PartName="/ppt/ink/ink1281.xml" ContentType="application/inkml+xml"/>
  <Override PartName="/ppt/ink/ink1282.xml" ContentType="application/inkml+xml"/>
  <Override PartName="/ppt/ink/ink1283.xml" ContentType="application/inkml+xml"/>
  <Override PartName="/ppt/ink/ink1284.xml" ContentType="application/inkml+xml"/>
  <Override PartName="/ppt/ink/ink1285.xml" ContentType="application/inkml+xml"/>
  <Override PartName="/ppt/ink/ink1286.xml" ContentType="application/inkml+xml"/>
  <Override PartName="/ppt/ink/ink1287.xml" ContentType="application/inkml+xml"/>
  <Override PartName="/ppt/ink/ink1288.xml" ContentType="application/inkml+xml"/>
  <Override PartName="/ppt/ink/ink1289.xml" ContentType="application/inkml+xml"/>
  <Override PartName="/ppt/ink/ink1290.xml" ContentType="application/inkml+xml"/>
  <Override PartName="/ppt/ink/ink1291.xml" ContentType="application/inkml+xml"/>
  <Override PartName="/ppt/ink/ink1292.xml" ContentType="application/inkml+xml"/>
  <Override PartName="/ppt/ink/ink1293.xml" ContentType="application/inkml+xml"/>
  <Override PartName="/ppt/ink/ink1294.xml" ContentType="application/inkml+xml"/>
  <Override PartName="/ppt/ink/ink1295.xml" ContentType="application/inkml+xml"/>
  <Override PartName="/ppt/ink/ink1296.xml" ContentType="application/inkml+xml"/>
  <Override PartName="/ppt/ink/ink1297.xml" ContentType="application/inkml+xml"/>
  <Override PartName="/ppt/ink/ink1298.xml" ContentType="application/inkml+xml"/>
  <Override PartName="/ppt/ink/ink1299.xml" ContentType="application/inkml+xml"/>
  <Override PartName="/ppt/ink/ink1300.xml" ContentType="application/inkml+xml"/>
  <Override PartName="/ppt/ink/ink1301.xml" ContentType="application/inkml+xml"/>
  <Override PartName="/ppt/ink/ink1302.xml" ContentType="application/inkml+xml"/>
  <Override PartName="/ppt/ink/ink1303.xml" ContentType="application/inkml+xml"/>
  <Override PartName="/ppt/ink/ink1304.xml" ContentType="application/inkml+xml"/>
  <Override PartName="/ppt/ink/ink1305.xml" ContentType="application/inkml+xml"/>
  <Override PartName="/ppt/ink/ink1306.xml" ContentType="application/inkml+xml"/>
  <Override PartName="/ppt/ink/ink1307.xml" ContentType="application/inkml+xml"/>
  <Override PartName="/ppt/ink/ink1308.xml" ContentType="application/inkml+xml"/>
  <Override PartName="/ppt/ink/ink1309.xml" ContentType="application/inkml+xml"/>
  <Override PartName="/ppt/ink/ink1310.xml" ContentType="application/inkml+xml"/>
  <Override PartName="/ppt/ink/ink1311.xml" ContentType="application/inkml+xml"/>
  <Override PartName="/ppt/ink/ink1312.xml" ContentType="application/inkml+xml"/>
  <Override PartName="/ppt/ink/ink1313.xml" ContentType="application/inkml+xml"/>
  <Override PartName="/ppt/ink/ink1314.xml" ContentType="application/inkml+xml"/>
  <Override PartName="/ppt/ink/ink1315.xml" ContentType="application/inkml+xml"/>
  <Override PartName="/ppt/ink/ink1316.xml" ContentType="application/inkml+xml"/>
  <Override PartName="/ppt/ink/ink1317.xml" ContentType="application/inkml+xml"/>
  <Override PartName="/ppt/ink/ink1318.xml" ContentType="application/inkml+xml"/>
  <Override PartName="/ppt/ink/ink1319.xml" ContentType="application/inkml+xml"/>
  <Override PartName="/ppt/ink/ink1320.xml" ContentType="application/inkml+xml"/>
  <Override PartName="/ppt/ink/ink1321.xml" ContentType="application/inkml+xml"/>
  <Override PartName="/ppt/ink/ink1322.xml" ContentType="application/inkml+xml"/>
  <Override PartName="/ppt/ink/ink1323.xml" ContentType="application/inkml+xml"/>
  <Override PartName="/ppt/ink/ink1324.xml" ContentType="application/inkml+xml"/>
  <Override PartName="/ppt/ink/ink1325.xml" ContentType="application/inkml+xml"/>
  <Override PartName="/ppt/ink/ink1326.xml" ContentType="application/inkml+xml"/>
  <Override PartName="/ppt/ink/ink1327.xml" ContentType="application/inkml+xml"/>
  <Override PartName="/ppt/ink/ink1328.xml" ContentType="application/inkml+xml"/>
  <Override PartName="/ppt/ink/ink1329.xml" ContentType="application/inkml+xml"/>
  <Override PartName="/ppt/ink/ink1330.xml" ContentType="application/inkml+xml"/>
  <Override PartName="/ppt/ink/ink1331.xml" ContentType="application/inkml+xml"/>
  <Override PartName="/ppt/ink/ink1332.xml" ContentType="application/inkml+xml"/>
  <Override PartName="/ppt/ink/ink1333.xml" ContentType="application/inkml+xml"/>
  <Override PartName="/ppt/ink/ink1334.xml" ContentType="application/inkml+xml"/>
  <Override PartName="/ppt/ink/ink1335.xml" ContentType="application/inkml+xml"/>
  <Override PartName="/ppt/ink/ink1336.xml" ContentType="application/inkml+xml"/>
  <Override PartName="/ppt/ink/ink1337.xml" ContentType="application/inkml+xml"/>
  <Override PartName="/ppt/ink/ink1338.xml" ContentType="application/inkml+xml"/>
  <Override PartName="/ppt/ink/ink1339.xml" ContentType="application/inkml+xml"/>
  <Override PartName="/ppt/ink/ink1340.xml" ContentType="application/inkml+xml"/>
  <Override PartName="/ppt/ink/ink1341.xml" ContentType="application/inkml+xml"/>
  <Override PartName="/ppt/ink/ink1342.xml" ContentType="application/inkml+xml"/>
  <Override PartName="/ppt/ink/ink1343.xml" ContentType="application/inkml+xml"/>
  <Override PartName="/ppt/ink/ink1344.xml" ContentType="application/inkml+xml"/>
  <Override PartName="/ppt/ink/ink1345.xml" ContentType="application/inkml+xml"/>
  <Override PartName="/ppt/ink/ink1346.xml" ContentType="application/inkml+xml"/>
  <Override PartName="/ppt/ink/ink1347.xml" ContentType="application/inkml+xml"/>
  <Override PartName="/ppt/ink/ink1348.xml" ContentType="application/inkml+xml"/>
  <Override PartName="/ppt/ink/ink1349.xml" ContentType="application/inkml+xml"/>
  <Override PartName="/ppt/ink/ink1350.xml" ContentType="application/inkml+xml"/>
  <Override PartName="/ppt/ink/ink1351.xml" ContentType="application/inkml+xml"/>
  <Override PartName="/ppt/ink/ink1352.xml" ContentType="application/inkml+xml"/>
  <Override PartName="/ppt/ink/ink1353.xml" ContentType="application/inkml+xml"/>
  <Override PartName="/ppt/ink/ink1354.xml" ContentType="application/inkml+xml"/>
  <Override PartName="/ppt/ink/ink1355.xml" ContentType="application/inkml+xml"/>
  <Override PartName="/ppt/ink/ink1356.xml" ContentType="application/inkml+xml"/>
  <Override PartName="/ppt/ink/ink1357.xml" ContentType="application/inkml+xml"/>
  <Override PartName="/ppt/ink/ink1358.xml" ContentType="application/inkml+xml"/>
  <Override PartName="/ppt/ink/ink1359.xml" ContentType="application/inkml+xml"/>
  <Override PartName="/ppt/ink/ink1360.xml" ContentType="application/inkml+xml"/>
  <Override PartName="/ppt/ink/ink1361.xml" ContentType="application/inkml+xml"/>
  <Override PartName="/ppt/ink/ink1362.xml" ContentType="application/inkml+xml"/>
  <Override PartName="/ppt/ink/ink1363.xml" ContentType="application/inkml+xml"/>
  <Override PartName="/ppt/ink/ink1364.xml" ContentType="application/inkml+xml"/>
  <Override PartName="/ppt/ink/ink1365.xml" ContentType="application/inkml+xml"/>
  <Override PartName="/ppt/ink/ink1366.xml" ContentType="application/inkml+xml"/>
  <Override PartName="/ppt/ink/ink1367.xml" ContentType="application/inkml+xml"/>
  <Override PartName="/ppt/ink/ink1368.xml" ContentType="application/inkml+xml"/>
  <Override PartName="/ppt/ink/ink1369.xml" ContentType="application/inkml+xml"/>
  <Override PartName="/ppt/ink/ink1370.xml" ContentType="application/inkml+xml"/>
  <Override PartName="/ppt/ink/ink1371.xml" ContentType="application/inkml+xml"/>
  <Override PartName="/ppt/ink/ink1372.xml" ContentType="application/inkml+xml"/>
  <Override PartName="/ppt/ink/ink1373.xml" ContentType="application/inkml+xml"/>
  <Override PartName="/ppt/ink/ink1374.xml" ContentType="application/inkml+xml"/>
  <Override PartName="/ppt/ink/ink1375.xml" ContentType="application/inkml+xml"/>
  <Override PartName="/ppt/ink/ink1376.xml" ContentType="application/inkml+xml"/>
  <Override PartName="/ppt/ink/ink1377.xml" ContentType="application/inkml+xml"/>
  <Override PartName="/ppt/ink/ink1378.xml" ContentType="application/inkml+xml"/>
  <Override PartName="/ppt/ink/ink1379.xml" ContentType="application/inkml+xml"/>
  <Override PartName="/ppt/ink/ink1380.xml" ContentType="application/inkml+xml"/>
  <Override PartName="/ppt/ink/ink1381.xml" ContentType="application/inkml+xml"/>
  <Override PartName="/ppt/ink/ink1382.xml" ContentType="application/inkml+xml"/>
  <Override PartName="/ppt/ink/ink1383.xml" ContentType="application/inkml+xml"/>
  <Override PartName="/ppt/ink/ink1384.xml" ContentType="application/inkml+xml"/>
  <Override PartName="/ppt/ink/ink1385.xml" ContentType="application/inkml+xml"/>
  <Override PartName="/ppt/ink/ink1386.xml" ContentType="application/inkml+xml"/>
  <Override PartName="/ppt/ink/ink1387.xml" ContentType="application/inkml+xml"/>
  <Override PartName="/ppt/ink/ink1388.xml" ContentType="application/inkml+xml"/>
  <Override PartName="/ppt/ink/ink1389.xml" ContentType="application/inkml+xml"/>
  <Override PartName="/ppt/ink/ink1390.xml" ContentType="application/inkml+xml"/>
  <Override PartName="/ppt/ink/ink1391.xml" ContentType="application/inkml+xml"/>
  <Override PartName="/ppt/ink/ink1392.xml" ContentType="application/inkml+xml"/>
  <Override PartName="/ppt/ink/ink1393.xml" ContentType="application/inkml+xml"/>
  <Override PartName="/ppt/ink/ink1394.xml" ContentType="application/inkml+xml"/>
  <Override PartName="/ppt/ink/ink1395.xml" ContentType="application/inkml+xml"/>
  <Override PartName="/ppt/ink/ink1396.xml" ContentType="application/inkml+xml"/>
  <Override PartName="/ppt/ink/ink1397.xml" ContentType="application/inkml+xml"/>
  <Override PartName="/ppt/ink/ink1398.xml" ContentType="application/inkml+xml"/>
  <Override PartName="/ppt/ink/ink1399.xml" ContentType="application/inkml+xml"/>
  <Override PartName="/ppt/ink/ink1400.xml" ContentType="application/inkml+xml"/>
  <Override PartName="/ppt/ink/ink1401.xml" ContentType="application/inkml+xml"/>
  <Override PartName="/ppt/ink/ink1402.xml" ContentType="application/inkml+xml"/>
  <Override PartName="/ppt/ink/ink1403.xml" ContentType="application/inkml+xml"/>
  <Override PartName="/ppt/ink/ink1404.xml" ContentType="application/inkml+xml"/>
  <Override PartName="/ppt/ink/ink1405.xml" ContentType="application/inkml+xml"/>
  <Override PartName="/ppt/ink/ink1406.xml" ContentType="application/inkml+xml"/>
  <Override PartName="/ppt/ink/ink1407.xml" ContentType="application/inkml+xml"/>
  <Override PartName="/ppt/ink/ink1408.xml" ContentType="application/inkml+xml"/>
  <Override PartName="/ppt/ink/ink1409.xml" ContentType="application/inkml+xml"/>
  <Override PartName="/ppt/ink/ink1410.xml" ContentType="application/inkml+xml"/>
  <Override PartName="/ppt/ink/ink1411.xml" ContentType="application/inkml+xml"/>
  <Override PartName="/ppt/ink/ink1412.xml" ContentType="application/inkml+xml"/>
  <Override PartName="/ppt/ink/ink1413.xml" ContentType="application/inkml+xml"/>
  <Override PartName="/ppt/ink/ink1414.xml" ContentType="application/inkml+xml"/>
  <Override PartName="/ppt/ink/ink1415.xml" ContentType="application/inkml+xml"/>
  <Override PartName="/ppt/ink/ink1416.xml" ContentType="application/inkml+xml"/>
  <Override PartName="/ppt/ink/ink1417.xml" ContentType="application/inkml+xml"/>
  <Override PartName="/ppt/ink/ink1418.xml" ContentType="application/inkml+xml"/>
  <Override PartName="/ppt/ink/ink1419.xml" ContentType="application/inkml+xml"/>
  <Override PartName="/ppt/ink/ink1420.xml" ContentType="application/inkml+xml"/>
  <Override PartName="/ppt/ink/ink1421.xml" ContentType="application/inkml+xml"/>
  <Override PartName="/ppt/ink/ink1422.xml" ContentType="application/inkml+xml"/>
  <Override PartName="/ppt/ink/ink1423.xml" ContentType="application/inkml+xml"/>
  <Override PartName="/ppt/ink/ink1424.xml" ContentType="application/inkml+xml"/>
  <Override PartName="/ppt/ink/ink1425.xml" ContentType="application/inkml+xml"/>
  <Override PartName="/ppt/ink/ink1426.xml" ContentType="application/inkml+xml"/>
  <Override PartName="/ppt/ink/ink1427.xml" ContentType="application/inkml+xml"/>
  <Override PartName="/ppt/ink/ink1428.xml" ContentType="application/inkml+xml"/>
  <Override PartName="/ppt/ink/ink1429.xml" ContentType="application/inkml+xml"/>
  <Override PartName="/ppt/ink/ink1430.xml" ContentType="application/inkml+xml"/>
  <Override PartName="/ppt/ink/ink1431.xml" ContentType="application/inkml+xml"/>
  <Override PartName="/ppt/ink/ink1432.xml" ContentType="application/inkml+xml"/>
  <Override PartName="/ppt/ink/ink1433.xml" ContentType="application/inkml+xml"/>
  <Override PartName="/ppt/ink/ink1434.xml" ContentType="application/inkml+xml"/>
  <Override PartName="/ppt/ink/ink1435.xml" ContentType="application/inkml+xml"/>
  <Override PartName="/ppt/ink/ink1436.xml" ContentType="application/inkml+xml"/>
  <Override PartName="/ppt/ink/ink1437.xml" ContentType="application/inkml+xml"/>
  <Override PartName="/ppt/ink/ink1438.xml" ContentType="application/inkml+xml"/>
  <Override PartName="/ppt/ink/ink1439.xml" ContentType="application/inkml+xml"/>
  <Override PartName="/ppt/ink/ink1440.xml" ContentType="application/inkml+xml"/>
  <Override PartName="/ppt/ink/ink1441.xml" ContentType="application/inkml+xml"/>
  <Override PartName="/ppt/ink/ink1442.xml" ContentType="application/inkml+xml"/>
  <Override PartName="/ppt/ink/ink1443.xml" ContentType="application/inkml+xml"/>
  <Override PartName="/ppt/ink/ink1444.xml" ContentType="application/inkml+xml"/>
  <Override PartName="/ppt/ink/ink1445.xml" ContentType="application/inkml+xml"/>
  <Override PartName="/ppt/ink/ink1446.xml" ContentType="application/inkml+xml"/>
  <Override PartName="/ppt/ink/ink1447.xml" ContentType="application/inkml+xml"/>
  <Override PartName="/ppt/ink/ink1448.xml" ContentType="application/inkml+xml"/>
  <Override PartName="/ppt/ink/ink1449.xml" ContentType="application/inkml+xml"/>
  <Override PartName="/ppt/ink/ink1450.xml" ContentType="application/inkml+xml"/>
  <Override PartName="/ppt/ink/ink1451.xml" ContentType="application/inkml+xml"/>
  <Override PartName="/ppt/ink/ink1452.xml" ContentType="application/inkml+xml"/>
  <Override PartName="/ppt/ink/ink1453.xml" ContentType="application/inkml+xml"/>
  <Override PartName="/ppt/ink/ink1454.xml" ContentType="application/inkml+xml"/>
  <Override PartName="/ppt/ink/ink1455.xml" ContentType="application/inkml+xml"/>
  <Override PartName="/ppt/ink/ink1456.xml" ContentType="application/inkml+xml"/>
  <Override PartName="/ppt/ink/ink1457.xml" ContentType="application/inkml+xml"/>
  <Override PartName="/ppt/ink/ink1458.xml" ContentType="application/inkml+xml"/>
  <Override PartName="/ppt/ink/ink1459.xml" ContentType="application/inkml+xml"/>
  <Override PartName="/ppt/ink/ink1460.xml" ContentType="application/inkml+xml"/>
  <Override PartName="/ppt/ink/ink1461.xml" ContentType="application/inkml+xml"/>
  <Override PartName="/ppt/ink/ink1462.xml" ContentType="application/inkml+xml"/>
  <Override PartName="/ppt/ink/ink1463.xml" ContentType="application/inkml+xml"/>
  <Override PartName="/ppt/ink/ink1464.xml" ContentType="application/inkml+xml"/>
  <Override PartName="/ppt/ink/ink1465.xml" ContentType="application/inkml+xml"/>
  <Override PartName="/ppt/ink/ink1466.xml" ContentType="application/inkml+xml"/>
  <Override PartName="/ppt/ink/ink1467.xml" ContentType="application/inkml+xml"/>
  <Override PartName="/ppt/ink/ink1468.xml" ContentType="application/inkml+xml"/>
  <Override PartName="/ppt/ink/ink1469.xml" ContentType="application/inkml+xml"/>
  <Override PartName="/ppt/ink/ink1470.xml" ContentType="application/inkml+xml"/>
  <Override PartName="/ppt/ink/ink1471.xml" ContentType="application/inkml+xml"/>
  <Override PartName="/ppt/ink/ink1472.xml" ContentType="application/inkml+xml"/>
  <Override PartName="/ppt/ink/ink1473.xml" ContentType="application/inkml+xml"/>
  <Override PartName="/ppt/ink/ink1474.xml" ContentType="application/inkml+xml"/>
  <Override PartName="/ppt/ink/ink1475.xml" ContentType="application/inkml+xml"/>
  <Override PartName="/ppt/ink/ink1476.xml" ContentType="application/inkml+xml"/>
  <Override PartName="/ppt/ink/ink1477.xml" ContentType="application/inkml+xml"/>
  <Override PartName="/ppt/ink/ink1478.xml" ContentType="application/inkml+xml"/>
  <Override PartName="/ppt/ink/ink1479.xml" ContentType="application/inkml+xml"/>
  <Override PartName="/ppt/ink/ink1480.xml" ContentType="application/inkml+xml"/>
  <Override PartName="/ppt/ink/ink1481.xml" ContentType="application/inkml+xml"/>
  <Override PartName="/ppt/ink/ink1482.xml" ContentType="application/inkml+xml"/>
  <Override PartName="/ppt/ink/ink1483.xml" ContentType="application/inkml+xml"/>
  <Override PartName="/ppt/ink/ink1484.xml" ContentType="application/inkml+xml"/>
  <Override PartName="/ppt/ink/ink1485.xml" ContentType="application/inkml+xml"/>
  <Override PartName="/ppt/ink/ink1486.xml" ContentType="application/inkml+xml"/>
  <Override PartName="/ppt/ink/ink1487.xml" ContentType="application/inkml+xml"/>
  <Override PartName="/ppt/ink/ink1488.xml" ContentType="application/inkml+xml"/>
  <Override PartName="/ppt/ink/ink1489.xml" ContentType="application/inkml+xml"/>
  <Override PartName="/ppt/ink/ink1490.xml" ContentType="application/inkml+xml"/>
  <Override PartName="/ppt/ink/ink1491.xml" ContentType="application/inkml+xml"/>
  <Override PartName="/ppt/ink/ink1492.xml" ContentType="application/inkml+xml"/>
  <Override PartName="/ppt/ink/ink1493.xml" ContentType="application/inkml+xml"/>
  <Override PartName="/ppt/ink/ink1494.xml" ContentType="application/inkml+xml"/>
  <Override PartName="/ppt/ink/ink1495.xml" ContentType="application/inkml+xml"/>
  <Override PartName="/ppt/ink/ink1496.xml" ContentType="application/inkml+xml"/>
  <Override PartName="/ppt/ink/ink1497.xml" ContentType="application/inkml+xml"/>
  <Override PartName="/ppt/ink/ink1498.xml" ContentType="application/inkml+xml"/>
  <Override PartName="/ppt/ink/ink1499.xml" ContentType="application/inkml+xml"/>
  <Override PartName="/ppt/ink/ink1500.xml" ContentType="application/inkml+xml"/>
  <Override PartName="/ppt/ink/ink1501.xml" ContentType="application/inkml+xml"/>
  <Override PartName="/ppt/ink/ink1502.xml" ContentType="application/inkml+xml"/>
  <Override PartName="/ppt/ink/ink1503.xml" ContentType="application/inkml+xml"/>
  <Override PartName="/ppt/ink/ink1504.xml" ContentType="application/inkml+xml"/>
  <Override PartName="/ppt/ink/ink1505.xml" ContentType="application/inkml+xml"/>
  <Override PartName="/ppt/ink/ink1506.xml" ContentType="application/inkml+xml"/>
  <Override PartName="/ppt/ink/ink1507.xml" ContentType="application/inkml+xml"/>
  <Override PartName="/ppt/ink/ink1508.xml" ContentType="application/inkml+xml"/>
  <Override PartName="/ppt/ink/ink1509.xml" ContentType="application/inkml+xml"/>
  <Override PartName="/ppt/ink/ink1510.xml" ContentType="application/inkml+xml"/>
  <Override PartName="/ppt/ink/ink1511.xml" ContentType="application/inkml+xml"/>
  <Override PartName="/ppt/ink/ink1512.xml" ContentType="application/inkml+xml"/>
  <Override PartName="/ppt/ink/ink1513.xml" ContentType="application/inkml+xml"/>
  <Override PartName="/ppt/ink/ink1514.xml" ContentType="application/inkml+xml"/>
  <Override PartName="/ppt/ink/ink1515.xml" ContentType="application/inkml+xml"/>
  <Override PartName="/ppt/ink/ink1516.xml" ContentType="application/inkml+xml"/>
  <Override PartName="/ppt/ink/ink1517.xml" ContentType="application/inkml+xml"/>
  <Override PartName="/ppt/ink/ink1518.xml" ContentType="application/inkml+xml"/>
  <Override PartName="/ppt/ink/ink1519.xml" ContentType="application/inkml+xml"/>
  <Override PartName="/ppt/ink/ink1520.xml" ContentType="application/inkml+xml"/>
  <Override PartName="/ppt/ink/ink1521.xml" ContentType="application/inkml+xml"/>
  <Override PartName="/ppt/ink/ink1522.xml" ContentType="application/inkml+xml"/>
  <Override PartName="/ppt/ink/ink1523.xml" ContentType="application/inkml+xml"/>
  <Override PartName="/ppt/ink/ink1524.xml" ContentType="application/inkml+xml"/>
  <Override PartName="/ppt/ink/ink1525.xml" ContentType="application/inkml+xml"/>
  <Override PartName="/ppt/ink/ink1526.xml" ContentType="application/inkml+xml"/>
  <Override PartName="/ppt/ink/ink1527.xml" ContentType="application/inkml+xml"/>
  <Override PartName="/ppt/ink/ink1528.xml" ContentType="application/inkml+xml"/>
  <Override PartName="/ppt/ink/ink1529.xml" ContentType="application/inkml+xml"/>
  <Override PartName="/ppt/ink/ink1530.xml" ContentType="application/inkml+xml"/>
  <Override PartName="/ppt/ink/ink1531.xml" ContentType="application/inkml+xml"/>
  <Override PartName="/ppt/ink/ink1532.xml" ContentType="application/inkml+xml"/>
  <Override PartName="/ppt/ink/ink1533.xml" ContentType="application/inkml+xml"/>
  <Override PartName="/ppt/ink/ink1534.xml" ContentType="application/inkml+xml"/>
  <Override PartName="/ppt/ink/ink1535.xml" ContentType="application/inkml+xml"/>
  <Override PartName="/ppt/ink/ink1536.xml" ContentType="application/inkml+xml"/>
  <Override PartName="/ppt/ink/ink1537.xml" ContentType="application/inkml+xml"/>
  <Override PartName="/ppt/ink/ink1538.xml" ContentType="application/inkml+xml"/>
  <Override PartName="/ppt/ink/ink1539.xml" ContentType="application/inkml+xml"/>
  <Override PartName="/ppt/ink/ink1540.xml" ContentType="application/inkml+xml"/>
  <Override PartName="/ppt/ink/ink1541.xml" ContentType="application/inkml+xml"/>
  <Override PartName="/ppt/ink/ink1542.xml" ContentType="application/inkml+xml"/>
  <Override PartName="/ppt/ink/ink1543.xml" ContentType="application/inkml+xml"/>
  <Override PartName="/ppt/ink/ink1544.xml" ContentType="application/inkml+xml"/>
  <Override PartName="/ppt/ink/ink1545.xml" ContentType="application/inkml+xml"/>
  <Override PartName="/ppt/ink/ink1546.xml" ContentType="application/inkml+xml"/>
  <Override PartName="/ppt/ink/ink1547.xml" ContentType="application/inkml+xml"/>
  <Override PartName="/ppt/ink/ink1548.xml" ContentType="application/inkml+xml"/>
  <Override PartName="/ppt/ink/ink1549.xml" ContentType="application/inkml+xml"/>
  <Override PartName="/ppt/ink/ink1550.xml" ContentType="application/inkml+xml"/>
  <Override PartName="/ppt/ink/ink1551.xml" ContentType="application/inkml+xml"/>
  <Override PartName="/ppt/ink/ink1552.xml" ContentType="application/inkml+xml"/>
  <Override PartName="/ppt/ink/ink1553.xml" ContentType="application/inkml+xml"/>
  <Override PartName="/ppt/ink/ink1554.xml" ContentType="application/inkml+xml"/>
  <Override PartName="/ppt/ink/ink1555.xml" ContentType="application/inkml+xml"/>
  <Override PartName="/ppt/ink/ink1556.xml" ContentType="application/inkml+xml"/>
  <Override PartName="/ppt/ink/ink1557.xml" ContentType="application/inkml+xml"/>
  <Override PartName="/ppt/ink/ink1558.xml" ContentType="application/inkml+xml"/>
  <Override PartName="/ppt/ink/ink1559.xml" ContentType="application/inkml+xml"/>
  <Override PartName="/ppt/ink/ink1560.xml" ContentType="application/inkml+xml"/>
  <Override PartName="/ppt/ink/ink1561.xml" ContentType="application/inkml+xml"/>
  <Override PartName="/ppt/ink/ink1562.xml" ContentType="application/inkml+xml"/>
  <Override PartName="/ppt/ink/ink1563.xml" ContentType="application/inkml+xml"/>
  <Override PartName="/ppt/ink/ink1564.xml" ContentType="application/inkml+xml"/>
  <Override PartName="/ppt/ink/ink1565.xml" ContentType="application/inkml+xml"/>
  <Override PartName="/ppt/ink/ink1566.xml" ContentType="application/inkml+xml"/>
  <Override PartName="/ppt/ink/ink1567.xml" ContentType="application/inkml+xml"/>
  <Override PartName="/ppt/ink/ink1568.xml" ContentType="application/inkml+xml"/>
  <Override PartName="/ppt/ink/ink1569.xml" ContentType="application/inkml+xml"/>
  <Override PartName="/ppt/ink/ink1570.xml" ContentType="application/inkml+xml"/>
  <Override PartName="/ppt/ink/ink1571.xml" ContentType="application/inkml+xml"/>
  <Override PartName="/ppt/ink/ink1572.xml" ContentType="application/inkml+xml"/>
  <Override PartName="/ppt/ink/ink1573.xml" ContentType="application/inkml+xml"/>
  <Override PartName="/ppt/ink/ink1574.xml" ContentType="application/inkml+xml"/>
  <Override PartName="/ppt/ink/ink1575.xml" ContentType="application/inkml+xml"/>
  <Override PartName="/ppt/ink/ink1576.xml" ContentType="application/inkml+xml"/>
  <Override PartName="/ppt/ink/ink1577.xml" ContentType="application/inkml+xml"/>
  <Override PartName="/ppt/ink/ink1578.xml" ContentType="application/inkml+xml"/>
  <Override PartName="/ppt/ink/ink1579.xml" ContentType="application/inkml+xml"/>
  <Override PartName="/ppt/ink/ink1580.xml" ContentType="application/inkml+xml"/>
  <Override PartName="/ppt/ink/ink1581.xml" ContentType="application/inkml+xml"/>
  <Override PartName="/ppt/ink/ink1582.xml" ContentType="application/inkml+xml"/>
  <Override PartName="/ppt/ink/ink1583.xml" ContentType="application/inkml+xml"/>
  <Override PartName="/ppt/ink/ink1584.xml" ContentType="application/inkml+xml"/>
  <Override PartName="/ppt/ink/ink1585.xml" ContentType="application/inkml+xml"/>
  <Override PartName="/ppt/ink/ink1586.xml" ContentType="application/inkml+xml"/>
  <Override PartName="/ppt/ink/ink1587.xml" ContentType="application/inkml+xml"/>
  <Override PartName="/ppt/ink/ink1588.xml" ContentType="application/inkml+xml"/>
  <Override PartName="/ppt/ink/ink1589.xml" ContentType="application/inkml+xml"/>
  <Override PartName="/ppt/ink/ink1590.xml" ContentType="application/inkml+xml"/>
  <Override PartName="/ppt/ink/ink1591.xml" ContentType="application/inkml+xml"/>
  <Override PartName="/ppt/ink/ink1592.xml" ContentType="application/inkml+xml"/>
  <Override PartName="/ppt/ink/ink1593.xml" ContentType="application/inkml+xml"/>
  <Override PartName="/ppt/ink/ink1594.xml" ContentType="application/inkml+xml"/>
  <Override PartName="/ppt/ink/ink1595.xml" ContentType="application/inkml+xml"/>
  <Override PartName="/ppt/ink/ink1596.xml" ContentType="application/inkml+xml"/>
  <Override PartName="/ppt/ink/ink1597.xml" ContentType="application/inkml+xml"/>
  <Override PartName="/ppt/ink/ink1598.xml" ContentType="application/inkml+xml"/>
  <Override PartName="/ppt/ink/ink1599.xml" ContentType="application/inkml+xml"/>
  <Override PartName="/ppt/ink/ink1600.xml" ContentType="application/inkml+xml"/>
  <Override PartName="/ppt/ink/ink1601.xml" ContentType="application/inkml+xml"/>
  <Override PartName="/ppt/ink/ink1602.xml" ContentType="application/inkml+xml"/>
  <Override PartName="/ppt/ink/ink1603.xml" ContentType="application/inkml+xml"/>
  <Override PartName="/ppt/ink/ink1604.xml" ContentType="application/inkml+xml"/>
  <Override PartName="/ppt/ink/ink1605.xml" ContentType="application/inkml+xml"/>
  <Override PartName="/ppt/ink/ink1606.xml" ContentType="application/inkml+xml"/>
  <Override PartName="/ppt/ink/ink1607.xml" ContentType="application/inkml+xml"/>
  <Override PartName="/ppt/ink/ink1608.xml" ContentType="application/inkml+xml"/>
  <Override PartName="/ppt/ink/ink1609.xml" ContentType="application/inkml+xml"/>
  <Override PartName="/ppt/ink/ink1610.xml" ContentType="application/inkml+xml"/>
  <Override PartName="/ppt/ink/ink1611.xml" ContentType="application/inkml+xml"/>
  <Override PartName="/ppt/ink/ink1612.xml" ContentType="application/inkml+xml"/>
  <Override PartName="/ppt/ink/ink1613.xml" ContentType="application/inkml+xml"/>
  <Override PartName="/ppt/ink/ink1614.xml" ContentType="application/inkml+xml"/>
  <Override PartName="/ppt/ink/ink1615.xml" ContentType="application/inkml+xml"/>
  <Override PartName="/ppt/ink/ink1616.xml" ContentType="application/inkml+xml"/>
  <Override PartName="/ppt/ink/ink1617.xml" ContentType="application/inkml+xml"/>
  <Override PartName="/ppt/ink/ink1618.xml" ContentType="application/inkml+xml"/>
  <Override PartName="/ppt/ink/ink1619.xml" ContentType="application/inkml+xml"/>
  <Override PartName="/ppt/ink/ink1620.xml" ContentType="application/inkml+xml"/>
  <Override PartName="/ppt/ink/ink1621.xml" ContentType="application/inkml+xml"/>
  <Override PartName="/ppt/ink/ink1622.xml" ContentType="application/inkml+xml"/>
  <Override PartName="/ppt/ink/ink1623.xml" ContentType="application/inkml+xml"/>
  <Override PartName="/ppt/ink/ink1624.xml" ContentType="application/inkml+xml"/>
  <Override PartName="/ppt/ink/ink1625.xml" ContentType="application/inkml+xml"/>
  <Override PartName="/ppt/ink/ink1626.xml" ContentType="application/inkml+xml"/>
  <Override PartName="/ppt/ink/ink1627.xml" ContentType="application/inkml+xml"/>
  <Override PartName="/ppt/ink/ink1628.xml" ContentType="application/inkml+xml"/>
  <Override PartName="/ppt/ink/ink1629.xml" ContentType="application/inkml+xml"/>
  <Override PartName="/ppt/ink/ink1630.xml" ContentType="application/inkml+xml"/>
  <Override PartName="/ppt/ink/ink1631.xml" ContentType="application/inkml+xml"/>
  <Override PartName="/ppt/ink/ink1632.xml" ContentType="application/inkml+xml"/>
  <Override PartName="/ppt/ink/ink1633.xml" ContentType="application/inkml+xml"/>
  <Override PartName="/ppt/ink/ink1634.xml" ContentType="application/inkml+xml"/>
  <Override PartName="/ppt/ink/ink1635.xml" ContentType="application/inkml+xml"/>
  <Override PartName="/ppt/ink/ink1636.xml" ContentType="application/inkml+xml"/>
  <Override PartName="/ppt/ink/ink1637.xml" ContentType="application/inkml+xml"/>
  <Override PartName="/ppt/ink/ink1638.xml" ContentType="application/inkml+xml"/>
  <Override PartName="/ppt/ink/ink1639.xml" ContentType="application/inkml+xml"/>
  <Override PartName="/ppt/ink/ink1640.xml" ContentType="application/inkml+xml"/>
  <Override PartName="/ppt/ink/ink1641.xml" ContentType="application/inkml+xml"/>
  <Override PartName="/ppt/ink/ink1642.xml" ContentType="application/inkml+xml"/>
  <Override PartName="/ppt/ink/ink1643.xml" ContentType="application/inkml+xml"/>
  <Override PartName="/ppt/ink/ink1644.xml" ContentType="application/inkml+xml"/>
  <Override PartName="/ppt/ink/ink1645.xml" ContentType="application/inkml+xml"/>
  <Override PartName="/ppt/ink/ink1646.xml" ContentType="application/inkml+xml"/>
  <Override PartName="/ppt/ink/ink1647.xml" ContentType="application/inkml+xml"/>
  <Override PartName="/ppt/ink/ink1648.xml" ContentType="application/inkml+xml"/>
  <Override PartName="/ppt/ink/ink1649.xml" ContentType="application/inkml+xml"/>
  <Override PartName="/ppt/ink/ink1650.xml" ContentType="application/inkml+xml"/>
  <Override PartName="/ppt/ink/ink1651.xml" ContentType="application/inkml+xml"/>
  <Override PartName="/ppt/ink/ink1652.xml" ContentType="application/inkml+xml"/>
  <Override PartName="/ppt/ink/ink1653.xml" ContentType="application/inkml+xml"/>
  <Override PartName="/ppt/ink/ink1654.xml" ContentType="application/inkml+xml"/>
  <Override PartName="/ppt/ink/ink1655.xml" ContentType="application/inkml+xml"/>
  <Override PartName="/ppt/ink/ink1656.xml" ContentType="application/inkml+xml"/>
  <Override PartName="/ppt/ink/ink1657.xml" ContentType="application/inkml+xml"/>
  <Override PartName="/ppt/ink/ink1658.xml" ContentType="application/inkml+xml"/>
  <Override PartName="/ppt/ink/ink1659.xml" ContentType="application/inkml+xml"/>
  <Override PartName="/ppt/ink/ink1660.xml" ContentType="application/inkml+xml"/>
  <Override PartName="/ppt/ink/ink1661.xml" ContentType="application/inkml+xml"/>
  <Override PartName="/ppt/ink/ink1662.xml" ContentType="application/inkml+xml"/>
  <Override PartName="/ppt/ink/ink1663.xml" ContentType="application/inkml+xml"/>
  <Override PartName="/ppt/ink/ink1664.xml" ContentType="application/inkml+xml"/>
  <Override PartName="/ppt/ink/ink1665.xml" ContentType="application/inkml+xml"/>
  <Override PartName="/ppt/ink/ink1666.xml" ContentType="application/inkml+xml"/>
  <Override PartName="/ppt/ink/ink1667.xml" ContentType="application/inkml+xml"/>
  <Override PartName="/ppt/ink/ink1668.xml" ContentType="application/inkml+xml"/>
  <Override PartName="/ppt/ink/ink1669.xml" ContentType="application/inkml+xml"/>
  <Override PartName="/ppt/ink/ink1670.xml" ContentType="application/inkml+xml"/>
  <Override PartName="/ppt/ink/ink1671.xml" ContentType="application/inkml+xml"/>
  <Override PartName="/ppt/ink/ink1672.xml" ContentType="application/inkml+xml"/>
  <Override PartName="/ppt/ink/ink1673.xml" ContentType="application/inkml+xml"/>
  <Override PartName="/ppt/ink/ink1674.xml" ContentType="application/inkml+xml"/>
  <Override PartName="/ppt/ink/ink1675.xml" ContentType="application/inkml+xml"/>
  <Override PartName="/ppt/ink/ink1676.xml" ContentType="application/inkml+xml"/>
  <Override PartName="/ppt/ink/ink1677.xml" ContentType="application/inkml+xml"/>
  <Override PartName="/ppt/ink/ink1678.xml" ContentType="application/inkml+xml"/>
  <Override PartName="/ppt/ink/ink1679.xml" ContentType="application/inkml+xml"/>
  <Override PartName="/ppt/ink/ink1680.xml" ContentType="application/inkml+xml"/>
  <Override PartName="/ppt/ink/ink1681.xml" ContentType="application/inkml+xml"/>
  <Override PartName="/ppt/ink/ink1682.xml" ContentType="application/inkml+xml"/>
  <Override PartName="/ppt/ink/ink1683.xml" ContentType="application/inkml+xml"/>
  <Override PartName="/ppt/ink/ink1684.xml" ContentType="application/inkml+xml"/>
  <Override PartName="/ppt/ink/ink1685.xml" ContentType="application/inkml+xml"/>
  <Override PartName="/ppt/ink/ink1686.xml" ContentType="application/inkml+xml"/>
  <Override PartName="/ppt/ink/ink1687.xml" ContentType="application/inkml+xml"/>
  <Override PartName="/ppt/ink/ink1688.xml" ContentType="application/inkml+xml"/>
  <Override PartName="/ppt/ink/ink1689.xml" ContentType="application/inkml+xml"/>
  <Override PartName="/ppt/ink/ink1690.xml" ContentType="application/inkml+xml"/>
  <Override PartName="/ppt/ink/ink1691.xml" ContentType="application/inkml+xml"/>
  <Override PartName="/ppt/ink/ink1692.xml" ContentType="application/inkml+xml"/>
  <Override PartName="/ppt/ink/ink1693.xml" ContentType="application/inkml+xml"/>
  <Override PartName="/ppt/ink/ink1694.xml" ContentType="application/inkml+xml"/>
  <Override PartName="/ppt/ink/ink1695.xml" ContentType="application/inkml+xml"/>
  <Override PartName="/ppt/ink/ink1696.xml" ContentType="application/inkml+xml"/>
  <Override PartName="/ppt/ink/ink1697.xml" ContentType="application/inkml+xml"/>
  <Override PartName="/ppt/ink/ink1698.xml" ContentType="application/inkml+xml"/>
  <Override PartName="/ppt/ink/ink1699.xml" ContentType="application/inkml+xml"/>
  <Override PartName="/ppt/ink/ink1700.xml" ContentType="application/inkml+xml"/>
  <Override PartName="/ppt/ink/ink1701.xml" ContentType="application/inkml+xml"/>
  <Override PartName="/ppt/ink/ink1702.xml" ContentType="application/inkml+xml"/>
  <Override PartName="/ppt/ink/ink1703.xml" ContentType="application/inkml+xml"/>
  <Override PartName="/ppt/ink/ink1704.xml" ContentType="application/inkml+xml"/>
  <Override PartName="/ppt/ink/ink1705.xml" ContentType="application/inkml+xml"/>
  <Override PartName="/ppt/ink/ink1706.xml" ContentType="application/inkml+xml"/>
  <Override PartName="/ppt/ink/ink1707.xml" ContentType="application/inkml+xml"/>
  <Override PartName="/ppt/ink/ink1708.xml" ContentType="application/inkml+xml"/>
  <Override PartName="/ppt/ink/ink1709.xml" ContentType="application/inkml+xml"/>
  <Override PartName="/ppt/ink/ink1710.xml" ContentType="application/inkml+xml"/>
  <Override PartName="/ppt/ink/ink1711.xml" ContentType="application/inkml+xml"/>
  <Override PartName="/ppt/ink/ink1712.xml" ContentType="application/inkml+xml"/>
  <Override PartName="/ppt/ink/ink1713.xml" ContentType="application/inkml+xml"/>
  <Override PartName="/ppt/ink/ink1714.xml" ContentType="application/inkml+xml"/>
  <Override PartName="/ppt/ink/ink1715.xml" ContentType="application/inkml+xml"/>
  <Override PartName="/ppt/ink/ink1716.xml" ContentType="application/inkml+xml"/>
  <Override PartName="/ppt/ink/ink1717.xml" ContentType="application/inkml+xml"/>
  <Override PartName="/ppt/ink/ink1718.xml" ContentType="application/inkml+xml"/>
  <Override PartName="/ppt/ink/ink1719.xml" ContentType="application/inkml+xml"/>
  <Override PartName="/ppt/ink/ink1720.xml" ContentType="application/inkml+xml"/>
  <Override PartName="/ppt/ink/ink1721.xml" ContentType="application/inkml+xml"/>
  <Override PartName="/ppt/ink/ink1722.xml" ContentType="application/inkml+xml"/>
  <Override PartName="/ppt/ink/ink1723.xml" ContentType="application/inkml+xml"/>
  <Override PartName="/ppt/ink/ink1724.xml" ContentType="application/inkml+xml"/>
  <Override PartName="/ppt/ink/ink1725.xml" ContentType="application/inkml+xml"/>
  <Override PartName="/ppt/ink/ink1726.xml" ContentType="application/inkml+xml"/>
  <Override PartName="/ppt/ink/ink1727.xml" ContentType="application/inkml+xml"/>
  <Override PartName="/ppt/ink/ink1728.xml" ContentType="application/inkml+xml"/>
  <Override PartName="/ppt/ink/ink1729.xml" ContentType="application/inkml+xml"/>
  <Override PartName="/ppt/ink/ink1730.xml" ContentType="application/inkml+xml"/>
  <Override PartName="/ppt/ink/ink1731.xml" ContentType="application/inkml+xml"/>
  <Override PartName="/ppt/ink/ink1732.xml" ContentType="application/inkml+xml"/>
  <Override PartName="/ppt/ink/ink1733.xml" ContentType="application/inkml+xml"/>
  <Override PartName="/ppt/ink/ink1734.xml" ContentType="application/inkml+xml"/>
  <Override PartName="/ppt/ink/ink1735.xml" ContentType="application/inkml+xml"/>
  <Override PartName="/ppt/ink/ink1736.xml" ContentType="application/inkml+xml"/>
  <Override PartName="/ppt/ink/ink1737.xml" ContentType="application/inkml+xml"/>
  <Override PartName="/ppt/ink/ink1738.xml" ContentType="application/inkml+xml"/>
  <Override PartName="/ppt/ink/ink1739.xml" ContentType="application/inkml+xml"/>
  <Override PartName="/ppt/ink/ink1740.xml" ContentType="application/inkml+xml"/>
  <Override PartName="/ppt/ink/ink1741.xml" ContentType="application/inkml+xml"/>
  <Override PartName="/ppt/ink/ink1742.xml" ContentType="application/inkml+xml"/>
  <Override PartName="/ppt/ink/ink1743.xml" ContentType="application/inkml+xml"/>
  <Override PartName="/ppt/ink/ink1744.xml" ContentType="application/inkml+xml"/>
  <Override PartName="/ppt/ink/ink1745.xml" ContentType="application/inkml+xml"/>
  <Override PartName="/ppt/ink/ink1746.xml" ContentType="application/inkml+xml"/>
  <Override PartName="/ppt/ink/ink1747.xml" ContentType="application/inkml+xml"/>
  <Override PartName="/ppt/ink/ink1748.xml" ContentType="application/inkml+xml"/>
  <Override PartName="/ppt/ink/ink1749.xml" ContentType="application/inkml+xml"/>
  <Override PartName="/ppt/ink/ink1750.xml" ContentType="application/inkml+xml"/>
  <Override PartName="/ppt/ink/ink1751.xml" ContentType="application/inkml+xml"/>
  <Override PartName="/ppt/ink/ink1752.xml" ContentType="application/inkml+xml"/>
  <Override PartName="/ppt/ink/ink1753.xml" ContentType="application/inkml+xml"/>
  <Override PartName="/ppt/ink/ink1754.xml" ContentType="application/inkml+xml"/>
  <Override PartName="/ppt/ink/ink1755.xml" ContentType="application/inkml+xml"/>
  <Override PartName="/ppt/ink/ink1756.xml" ContentType="application/inkml+xml"/>
  <Override PartName="/ppt/ink/ink1757.xml" ContentType="application/inkml+xml"/>
  <Override PartName="/ppt/ink/ink1758.xml" ContentType="application/inkml+xml"/>
  <Override PartName="/ppt/ink/ink1759.xml" ContentType="application/inkml+xml"/>
  <Override PartName="/ppt/ink/ink1760.xml" ContentType="application/inkml+xml"/>
  <Override PartName="/ppt/ink/ink1761.xml" ContentType="application/inkml+xml"/>
  <Override PartName="/ppt/ink/ink1762.xml" ContentType="application/inkml+xml"/>
  <Override PartName="/ppt/ink/ink1763.xml" ContentType="application/inkml+xml"/>
  <Override PartName="/ppt/ink/ink1764.xml" ContentType="application/inkml+xml"/>
  <Override PartName="/ppt/ink/ink1765.xml" ContentType="application/inkml+xml"/>
  <Override PartName="/ppt/ink/ink1766.xml" ContentType="application/inkml+xml"/>
  <Override PartName="/ppt/ink/ink1767.xml" ContentType="application/inkml+xml"/>
  <Override PartName="/ppt/ink/ink1768.xml" ContentType="application/inkml+xml"/>
  <Override PartName="/ppt/ink/ink1769.xml" ContentType="application/inkml+xml"/>
  <Override PartName="/ppt/ink/ink1770.xml" ContentType="application/inkml+xml"/>
  <Override PartName="/ppt/ink/ink1771.xml" ContentType="application/inkml+xml"/>
  <Override PartName="/ppt/ink/ink1772.xml" ContentType="application/inkml+xml"/>
  <Override PartName="/ppt/ink/ink1773.xml" ContentType="application/inkml+xml"/>
  <Override PartName="/ppt/ink/ink1774.xml" ContentType="application/inkml+xml"/>
  <Override PartName="/ppt/ink/ink1775.xml" ContentType="application/inkml+xml"/>
  <Override PartName="/ppt/ink/ink1776.xml" ContentType="application/inkml+xml"/>
  <Override PartName="/ppt/ink/ink1777.xml" ContentType="application/inkml+xml"/>
  <Override PartName="/ppt/ink/ink1778.xml" ContentType="application/inkml+xml"/>
  <Override PartName="/ppt/ink/ink1779.xml" ContentType="application/inkml+xml"/>
  <Override PartName="/ppt/ink/ink1780.xml" ContentType="application/inkml+xml"/>
  <Override PartName="/ppt/ink/ink1781.xml" ContentType="application/inkml+xml"/>
  <Override PartName="/ppt/ink/ink1782.xml" ContentType="application/inkml+xml"/>
  <Override PartName="/ppt/ink/ink1783.xml" ContentType="application/inkml+xml"/>
  <Override PartName="/ppt/ink/ink1784.xml" ContentType="application/inkml+xml"/>
  <Override PartName="/ppt/ink/ink1785.xml" ContentType="application/inkml+xml"/>
  <Override PartName="/ppt/ink/ink1786.xml" ContentType="application/inkml+xml"/>
  <Override PartName="/ppt/ink/ink1787.xml" ContentType="application/inkml+xml"/>
  <Override PartName="/ppt/ink/ink1788.xml" ContentType="application/inkml+xml"/>
  <Override PartName="/ppt/ink/ink1789.xml" ContentType="application/inkml+xml"/>
  <Override PartName="/ppt/ink/ink1790.xml" ContentType="application/inkml+xml"/>
  <Override PartName="/ppt/ink/ink1791.xml" ContentType="application/inkml+xml"/>
  <Override PartName="/ppt/ink/ink1792.xml" ContentType="application/inkml+xml"/>
  <Override PartName="/ppt/ink/ink1793.xml" ContentType="application/inkml+xml"/>
  <Override PartName="/ppt/ink/ink1794.xml" ContentType="application/inkml+xml"/>
  <Override PartName="/ppt/ink/ink1795.xml" ContentType="application/inkml+xml"/>
  <Override PartName="/ppt/ink/ink1796.xml" ContentType="application/inkml+xml"/>
  <Override PartName="/ppt/ink/ink1797.xml" ContentType="application/inkml+xml"/>
  <Override PartName="/ppt/ink/ink1798.xml" ContentType="application/inkml+xml"/>
  <Override PartName="/ppt/ink/ink1799.xml" ContentType="application/inkml+xml"/>
  <Override PartName="/ppt/ink/ink1800.xml" ContentType="application/inkml+xml"/>
  <Override PartName="/ppt/ink/ink1801.xml" ContentType="application/inkml+xml"/>
  <Override PartName="/ppt/ink/ink1802.xml" ContentType="application/inkml+xml"/>
  <Override PartName="/ppt/ink/ink1803.xml" ContentType="application/inkml+xml"/>
  <Override PartName="/ppt/ink/ink1804.xml" ContentType="application/inkml+xml"/>
  <Override PartName="/ppt/ink/ink1805.xml" ContentType="application/inkml+xml"/>
  <Override PartName="/ppt/ink/ink1806.xml" ContentType="application/inkml+xml"/>
  <Override PartName="/ppt/ink/ink1807.xml" ContentType="application/inkml+xml"/>
  <Override PartName="/ppt/ink/ink1808.xml" ContentType="application/inkml+xml"/>
  <Override PartName="/ppt/ink/ink1809.xml" ContentType="application/inkml+xml"/>
  <Override PartName="/ppt/ink/ink1810.xml" ContentType="application/inkml+xml"/>
  <Override PartName="/ppt/ink/ink1811.xml" ContentType="application/inkml+xml"/>
  <Override PartName="/ppt/ink/ink1812.xml" ContentType="application/inkml+xml"/>
  <Override PartName="/ppt/ink/ink1813.xml" ContentType="application/inkml+xml"/>
  <Override PartName="/ppt/ink/ink1814.xml" ContentType="application/inkml+xml"/>
  <Override PartName="/ppt/ink/ink1815.xml" ContentType="application/inkml+xml"/>
  <Override PartName="/ppt/ink/ink1816.xml" ContentType="application/inkml+xml"/>
  <Override PartName="/ppt/ink/ink1817.xml" ContentType="application/inkml+xml"/>
  <Override PartName="/ppt/ink/ink1818.xml" ContentType="application/inkml+xml"/>
  <Override PartName="/ppt/ink/ink1819.xml" ContentType="application/inkml+xml"/>
  <Override PartName="/ppt/ink/ink1820.xml" ContentType="application/inkml+xml"/>
  <Override PartName="/ppt/ink/ink1821.xml" ContentType="application/inkml+xml"/>
  <Override PartName="/ppt/ink/ink1822.xml" ContentType="application/inkml+xml"/>
  <Override PartName="/ppt/ink/ink1823.xml" ContentType="application/inkml+xml"/>
  <Override PartName="/ppt/ink/ink1824.xml" ContentType="application/inkml+xml"/>
  <Override PartName="/ppt/ink/ink1825.xml" ContentType="application/inkml+xml"/>
  <Override PartName="/ppt/ink/ink1826.xml" ContentType="application/inkml+xml"/>
  <Override PartName="/ppt/ink/ink1827.xml" ContentType="application/inkml+xml"/>
  <Override PartName="/ppt/ink/ink1828.xml" ContentType="application/inkml+xml"/>
  <Override PartName="/ppt/ink/ink1829.xml" ContentType="application/inkml+xml"/>
  <Override PartName="/ppt/ink/ink1830.xml" ContentType="application/inkml+xml"/>
  <Override PartName="/ppt/ink/ink1831.xml" ContentType="application/inkml+xml"/>
  <Override PartName="/ppt/ink/ink1832.xml" ContentType="application/inkml+xml"/>
  <Override PartName="/ppt/ink/ink1833.xml" ContentType="application/inkml+xml"/>
  <Override PartName="/ppt/ink/ink1834.xml" ContentType="application/inkml+xml"/>
  <Override PartName="/ppt/ink/ink1835.xml" ContentType="application/inkml+xml"/>
  <Override PartName="/ppt/ink/ink1836.xml" ContentType="application/inkml+xml"/>
  <Override PartName="/ppt/ink/ink1837.xml" ContentType="application/inkml+xml"/>
  <Override PartName="/ppt/ink/ink1838.xml" ContentType="application/inkml+xml"/>
  <Override PartName="/ppt/ink/ink1839.xml" ContentType="application/inkml+xml"/>
  <Override PartName="/ppt/ink/ink1840.xml" ContentType="application/inkml+xml"/>
  <Override PartName="/ppt/ink/ink1841.xml" ContentType="application/inkml+xml"/>
  <Override PartName="/ppt/ink/ink1842.xml" ContentType="application/inkml+xml"/>
  <Override PartName="/ppt/ink/ink1843.xml" ContentType="application/inkml+xml"/>
  <Override PartName="/ppt/ink/ink1844.xml" ContentType="application/inkml+xml"/>
  <Override PartName="/ppt/ink/ink1845.xml" ContentType="application/inkml+xml"/>
  <Override PartName="/ppt/ink/ink1846.xml" ContentType="application/inkml+xml"/>
  <Override PartName="/ppt/ink/ink1847.xml" ContentType="application/inkml+xml"/>
  <Override PartName="/ppt/ink/ink1848.xml" ContentType="application/inkml+xml"/>
  <Override PartName="/ppt/ink/ink1849.xml" ContentType="application/inkml+xml"/>
  <Override PartName="/ppt/ink/ink1850.xml" ContentType="application/inkml+xml"/>
  <Override PartName="/ppt/ink/ink1851.xml" ContentType="application/inkml+xml"/>
  <Override PartName="/ppt/ink/ink1852.xml" ContentType="application/inkml+xml"/>
  <Override PartName="/ppt/ink/ink1853.xml" ContentType="application/inkml+xml"/>
  <Override PartName="/ppt/ink/ink1854.xml" ContentType="application/inkml+xml"/>
  <Override PartName="/ppt/ink/ink1855.xml" ContentType="application/inkml+xml"/>
  <Override PartName="/ppt/ink/ink1856.xml" ContentType="application/inkml+xml"/>
  <Override PartName="/ppt/ink/ink1857.xml" ContentType="application/inkml+xml"/>
  <Override PartName="/ppt/ink/ink1858.xml" ContentType="application/inkml+xml"/>
  <Override PartName="/ppt/ink/ink1859.xml" ContentType="application/inkml+xml"/>
  <Override PartName="/ppt/ink/ink1860.xml" ContentType="application/inkml+xml"/>
  <Override PartName="/ppt/ink/ink1861.xml" ContentType="application/inkml+xml"/>
  <Override PartName="/ppt/ink/ink1862.xml" ContentType="application/inkml+xml"/>
  <Override PartName="/ppt/ink/ink1863.xml" ContentType="application/inkml+xml"/>
  <Override PartName="/ppt/ink/ink1864.xml" ContentType="application/inkml+xml"/>
  <Override PartName="/ppt/ink/ink1865.xml" ContentType="application/inkml+xml"/>
  <Override PartName="/ppt/ink/ink1866.xml" ContentType="application/inkml+xml"/>
  <Override PartName="/ppt/ink/ink1867.xml" ContentType="application/inkml+xml"/>
  <Override PartName="/ppt/ink/ink1868.xml" ContentType="application/inkml+xml"/>
  <Override PartName="/ppt/ink/ink1869.xml" ContentType="application/inkml+xml"/>
  <Override PartName="/ppt/ink/ink1870.xml" ContentType="application/inkml+xml"/>
  <Override PartName="/ppt/ink/ink1871.xml" ContentType="application/inkml+xml"/>
  <Override PartName="/ppt/ink/ink1872.xml" ContentType="application/inkml+xml"/>
  <Override PartName="/ppt/ink/ink1873.xml" ContentType="application/inkml+xml"/>
  <Override PartName="/ppt/ink/ink1874.xml" ContentType="application/inkml+xml"/>
  <Override PartName="/ppt/ink/ink1875.xml" ContentType="application/inkml+xml"/>
  <Override PartName="/ppt/ink/ink1876.xml" ContentType="application/inkml+xml"/>
  <Override PartName="/ppt/ink/ink1877.xml" ContentType="application/inkml+xml"/>
  <Override PartName="/ppt/ink/ink1878.xml" ContentType="application/inkml+xml"/>
  <Override PartName="/ppt/ink/ink1879.xml" ContentType="application/inkml+xml"/>
  <Override PartName="/ppt/ink/ink1880.xml" ContentType="application/inkml+xml"/>
  <Override PartName="/ppt/ink/ink1881.xml" ContentType="application/inkml+xml"/>
  <Override PartName="/ppt/ink/ink1882.xml" ContentType="application/inkml+xml"/>
  <Override PartName="/ppt/ink/ink1883.xml" ContentType="application/inkml+xml"/>
  <Override PartName="/ppt/ink/ink1884.xml" ContentType="application/inkml+xml"/>
  <Override PartName="/ppt/ink/ink1885.xml" ContentType="application/inkml+xml"/>
  <Override PartName="/ppt/ink/ink1886.xml" ContentType="application/inkml+xml"/>
  <Override PartName="/ppt/ink/ink1887.xml" ContentType="application/inkml+xml"/>
  <Override PartName="/ppt/ink/ink1888.xml" ContentType="application/inkml+xml"/>
  <Override PartName="/ppt/ink/ink1889.xml" ContentType="application/inkml+xml"/>
  <Override PartName="/ppt/ink/ink1890.xml" ContentType="application/inkml+xml"/>
  <Override PartName="/ppt/ink/ink1891.xml" ContentType="application/inkml+xml"/>
  <Override PartName="/ppt/ink/ink1892.xml" ContentType="application/inkml+xml"/>
  <Override PartName="/ppt/ink/ink1893.xml" ContentType="application/inkml+xml"/>
  <Override PartName="/ppt/ink/ink1894.xml" ContentType="application/inkml+xml"/>
  <Override PartName="/ppt/ink/ink1895.xml" ContentType="application/inkml+xml"/>
  <Override PartName="/ppt/ink/ink1896.xml" ContentType="application/inkml+xml"/>
  <Override PartName="/ppt/ink/ink1897.xml" ContentType="application/inkml+xml"/>
  <Override PartName="/ppt/ink/ink1898.xml" ContentType="application/inkml+xml"/>
  <Override PartName="/ppt/ink/ink1899.xml" ContentType="application/inkml+xml"/>
  <Override PartName="/ppt/ink/ink1900.xml" ContentType="application/inkml+xml"/>
  <Override PartName="/ppt/ink/ink1901.xml" ContentType="application/inkml+xml"/>
  <Override PartName="/ppt/ink/ink1902.xml" ContentType="application/inkml+xml"/>
  <Override PartName="/ppt/ink/ink1903.xml" ContentType="application/inkml+xml"/>
  <Override PartName="/ppt/ink/ink1904.xml" ContentType="application/inkml+xml"/>
  <Override PartName="/ppt/ink/ink1905.xml" ContentType="application/inkml+xml"/>
  <Override PartName="/ppt/ink/ink1906.xml" ContentType="application/inkml+xml"/>
  <Override PartName="/ppt/ink/ink1907.xml" ContentType="application/inkml+xml"/>
  <Override PartName="/ppt/ink/ink1908.xml" ContentType="application/inkml+xml"/>
  <Override PartName="/ppt/ink/ink1909.xml" ContentType="application/inkml+xml"/>
  <Override PartName="/ppt/ink/ink1910.xml" ContentType="application/inkml+xml"/>
  <Override PartName="/ppt/ink/ink1911.xml" ContentType="application/inkml+xml"/>
  <Override PartName="/ppt/ink/ink1912.xml" ContentType="application/inkml+xml"/>
  <Override PartName="/ppt/ink/ink1913.xml" ContentType="application/inkml+xml"/>
  <Override PartName="/ppt/ink/ink1914.xml" ContentType="application/inkml+xml"/>
  <Override PartName="/ppt/ink/ink1915.xml" ContentType="application/inkml+xml"/>
  <Override PartName="/ppt/ink/ink1916.xml" ContentType="application/inkml+xml"/>
  <Override PartName="/ppt/ink/ink1917.xml" ContentType="application/inkml+xml"/>
  <Override PartName="/ppt/ink/ink1918.xml" ContentType="application/inkml+xml"/>
  <Override PartName="/ppt/ink/ink1919.xml" ContentType="application/inkml+xml"/>
  <Override PartName="/ppt/ink/ink1920.xml" ContentType="application/inkml+xml"/>
  <Override PartName="/ppt/ink/ink1921.xml" ContentType="application/inkml+xml"/>
  <Override PartName="/ppt/ink/ink1922.xml" ContentType="application/inkml+xml"/>
  <Override PartName="/ppt/ink/ink1923.xml" ContentType="application/inkml+xml"/>
  <Override PartName="/ppt/ink/ink1924.xml" ContentType="application/inkml+xml"/>
  <Override PartName="/ppt/ink/ink1925.xml" ContentType="application/inkml+xml"/>
  <Override PartName="/ppt/ink/ink1926.xml" ContentType="application/inkml+xml"/>
  <Override PartName="/ppt/ink/ink1927.xml" ContentType="application/inkml+xml"/>
  <Override PartName="/ppt/ink/ink1928.xml" ContentType="application/inkml+xml"/>
  <Override PartName="/ppt/ink/ink1929.xml" ContentType="application/inkml+xml"/>
  <Override PartName="/ppt/ink/ink1930.xml" ContentType="application/inkml+xml"/>
  <Override PartName="/ppt/ink/ink1931.xml" ContentType="application/inkml+xml"/>
  <Override PartName="/ppt/ink/ink1932.xml" ContentType="application/inkml+xml"/>
  <Override PartName="/ppt/ink/ink1933.xml" ContentType="application/inkml+xml"/>
  <Override PartName="/ppt/ink/ink1934.xml" ContentType="application/inkml+xml"/>
  <Override PartName="/ppt/ink/ink1935.xml" ContentType="application/inkml+xml"/>
  <Override PartName="/ppt/ink/ink1936.xml" ContentType="application/inkml+xml"/>
  <Override PartName="/ppt/ink/ink1937.xml" ContentType="application/inkml+xml"/>
  <Override PartName="/ppt/ink/ink1938.xml" ContentType="application/inkml+xml"/>
  <Override PartName="/ppt/ink/ink1939.xml" ContentType="application/inkml+xml"/>
  <Override PartName="/ppt/ink/ink1940.xml" ContentType="application/inkml+xml"/>
  <Override PartName="/ppt/ink/ink1941.xml" ContentType="application/inkml+xml"/>
  <Override PartName="/ppt/ink/ink1942.xml" ContentType="application/inkml+xml"/>
  <Override PartName="/ppt/ink/ink1943.xml" ContentType="application/inkml+xml"/>
  <Override PartName="/ppt/ink/ink1944.xml" ContentType="application/inkml+xml"/>
  <Override PartName="/ppt/ink/ink1945.xml" ContentType="application/inkml+xml"/>
  <Override PartName="/ppt/ink/ink1946.xml" ContentType="application/inkml+xml"/>
  <Override PartName="/ppt/ink/ink1947.xml" ContentType="application/inkml+xml"/>
  <Override PartName="/ppt/ink/ink1948.xml" ContentType="application/inkml+xml"/>
  <Override PartName="/ppt/ink/ink1949.xml" ContentType="application/inkml+xml"/>
  <Override PartName="/ppt/ink/ink1950.xml" ContentType="application/inkml+xml"/>
  <Override PartName="/ppt/ink/ink1951.xml" ContentType="application/inkml+xml"/>
  <Override PartName="/ppt/ink/ink1952.xml" ContentType="application/inkml+xml"/>
  <Override PartName="/ppt/ink/ink1953.xml" ContentType="application/inkml+xml"/>
  <Override PartName="/ppt/ink/ink1954.xml" ContentType="application/inkml+xml"/>
  <Override PartName="/ppt/ink/ink1955.xml" ContentType="application/inkml+xml"/>
  <Override PartName="/ppt/ink/ink1956.xml" ContentType="application/inkml+xml"/>
  <Override PartName="/ppt/ink/ink1957.xml" ContentType="application/inkml+xml"/>
  <Override PartName="/ppt/ink/ink1958.xml" ContentType="application/inkml+xml"/>
  <Override PartName="/ppt/ink/ink1959.xml" ContentType="application/inkml+xml"/>
  <Override PartName="/ppt/ink/ink1960.xml" ContentType="application/inkml+xml"/>
  <Override PartName="/ppt/ink/ink1961.xml" ContentType="application/inkml+xml"/>
  <Override PartName="/ppt/ink/ink1962.xml" ContentType="application/inkml+xml"/>
  <Override PartName="/ppt/ink/ink1963.xml" ContentType="application/inkml+xml"/>
  <Override PartName="/ppt/ink/ink1964.xml" ContentType="application/inkml+xml"/>
  <Override PartName="/ppt/ink/ink1965.xml" ContentType="application/inkml+xml"/>
  <Override PartName="/ppt/ink/ink1966.xml" ContentType="application/inkml+xml"/>
  <Override PartName="/ppt/ink/ink1967.xml" ContentType="application/inkml+xml"/>
  <Override PartName="/ppt/ink/ink1968.xml" ContentType="application/inkml+xml"/>
  <Override PartName="/ppt/ink/ink1969.xml" ContentType="application/inkml+xml"/>
  <Override PartName="/ppt/ink/ink1970.xml" ContentType="application/inkml+xml"/>
  <Override PartName="/ppt/ink/ink1971.xml" ContentType="application/inkml+xml"/>
  <Override PartName="/ppt/ink/ink1972.xml" ContentType="application/inkml+xml"/>
  <Override PartName="/ppt/ink/ink1973.xml" ContentType="application/inkml+xml"/>
  <Override PartName="/ppt/ink/ink1974.xml" ContentType="application/inkml+xml"/>
  <Override PartName="/ppt/ink/ink1975.xml" ContentType="application/inkml+xml"/>
  <Override PartName="/ppt/ink/ink1976.xml" ContentType="application/inkml+xml"/>
  <Override PartName="/ppt/ink/ink1977.xml" ContentType="application/inkml+xml"/>
  <Override PartName="/ppt/ink/ink1978.xml" ContentType="application/inkml+xml"/>
  <Override PartName="/ppt/ink/ink1979.xml" ContentType="application/inkml+xml"/>
  <Override PartName="/ppt/ink/ink1980.xml" ContentType="application/inkml+xml"/>
  <Override PartName="/ppt/ink/ink1981.xml" ContentType="application/inkml+xml"/>
  <Override PartName="/ppt/ink/ink1982.xml" ContentType="application/inkml+xml"/>
  <Override PartName="/ppt/ink/ink1983.xml" ContentType="application/inkml+xml"/>
  <Override PartName="/ppt/ink/ink1984.xml" ContentType="application/inkml+xml"/>
  <Override PartName="/ppt/ink/ink1985.xml" ContentType="application/inkml+xml"/>
  <Override PartName="/ppt/ink/ink1986.xml" ContentType="application/inkml+xml"/>
  <Override PartName="/ppt/ink/ink1987.xml" ContentType="application/inkml+xml"/>
  <Override PartName="/ppt/ink/ink1988.xml" ContentType="application/inkml+xml"/>
  <Override PartName="/ppt/ink/ink1989.xml" ContentType="application/inkml+xml"/>
  <Override PartName="/ppt/ink/ink1990.xml" ContentType="application/inkml+xml"/>
  <Override PartName="/ppt/ink/ink1991.xml" ContentType="application/inkml+xml"/>
  <Override PartName="/ppt/ink/ink1992.xml" ContentType="application/inkml+xml"/>
  <Override PartName="/ppt/ink/ink1993.xml" ContentType="application/inkml+xml"/>
  <Override PartName="/ppt/ink/ink1994.xml" ContentType="application/inkml+xml"/>
  <Override PartName="/ppt/ink/ink1995.xml" ContentType="application/inkml+xml"/>
  <Override PartName="/ppt/ink/ink1996.xml" ContentType="application/inkml+xml"/>
  <Override PartName="/ppt/ink/ink1997.xml" ContentType="application/inkml+xml"/>
  <Override PartName="/ppt/ink/ink1998.xml" ContentType="application/inkml+xml"/>
  <Override PartName="/ppt/ink/ink1999.xml" ContentType="application/inkml+xml"/>
  <Override PartName="/ppt/ink/ink2000.xml" ContentType="application/inkml+xml"/>
  <Override PartName="/ppt/ink/ink2001.xml" ContentType="application/inkml+xml"/>
  <Override PartName="/ppt/ink/ink2002.xml" ContentType="application/inkml+xml"/>
  <Override PartName="/ppt/ink/ink2003.xml" ContentType="application/inkml+xml"/>
  <Override PartName="/ppt/ink/ink2004.xml" ContentType="application/inkml+xml"/>
  <Override PartName="/ppt/ink/ink2005.xml" ContentType="application/inkml+xml"/>
  <Override PartName="/ppt/ink/ink2006.xml" ContentType="application/inkml+xml"/>
  <Override PartName="/ppt/ink/ink2007.xml" ContentType="application/inkml+xml"/>
  <Override PartName="/ppt/ink/ink2008.xml" ContentType="application/inkml+xml"/>
  <Override PartName="/ppt/ink/ink2009.xml" ContentType="application/inkml+xml"/>
  <Override PartName="/ppt/ink/ink2010.xml" ContentType="application/inkml+xml"/>
  <Override PartName="/ppt/ink/ink2011.xml" ContentType="application/inkml+xml"/>
  <Override PartName="/ppt/ink/ink2012.xml" ContentType="application/inkml+xml"/>
  <Override PartName="/ppt/ink/ink2013.xml" ContentType="application/inkml+xml"/>
  <Override PartName="/ppt/ink/ink2014.xml" ContentType="application/inkml+xml"/>
  <Override PartName="/ppt/ink/ink2015.xml" ContentType="application/inkml+xml"/>
  <Override PartName="/ppt/ink/ink2016.xml" ContentType="application/inkml+xml"/>
  <Override PartName="/ppt/ink/ink2017.xml" ContentType="application/inkml+xml"/>
  <Override PartName="/ppt/ink/ink2018.xml" ContentType="application/inkml+xml"/>
  <Override PartName="/ppt/ink/ink2019.xml" ContentType="application/inkml+xml"/>
  <Override PartName="/ppt/ink/ink2020.xml" ContentType="application/inkml+xml"/>
  <Override PartName="/ppt/ink/ink2021.xml" ContentType="application/inkml+xml"/>
  <Override PartName="/ppt/ink/ink2022.xml" ContentType="application/inkml+xml"/>
  <Override PartName="/ppt/ink/ink2023.xml" ContentType="application/inkml+xml"/>
  <Override PartName="/ppt/ink/ink2024.xml" ContentType="application/inkml+xml"/>
  <Override PartName="/ppt/ink/ink2025.xml" ContentType="application/inkml+xml"/>
  <Override PartName="/ppt/ink/ink2026.xml" ContentType="application/inkml+xml"/>
  <Override PartName="/ppt/ink/ink2027.xml" ContentType="application/inkml+xml"/>
  <Override PartName="/ppt/ink/ink2028.xml" ContentType="application/inkml+xml"/>
  <Override PartName="/ppt/ink/ink2029.xml" ContentType="application/inkml+xml"/>
  <Override PartName="/ppt/ink/ink2030.xml" ContentType="application/inkml+xml"/>
  <Override PartName="/ppt/ink/ink2031.xml" ContentType="application/inkml+xml"/>
  <Override PartName="/ppt/ink/ink2032.xml" ContentType="application/inkml+xml"/>
  <Override PartName="/ppt/ink/ink2033.xml" ContentType="application/inkml+xml"/>
  <Override PartName="/ppt/ink/ink2034.xml" ContentType="application/inkml+xml"/>
  <Override PartName="/ppt/ink/ink2035.xml" ContentType="application/inkml+xml"/>
  <Override PartName="/ppt/ink/ink2036.xml" ContentType="application/inkml+xml"/>
  <Override PartName="/ppt/ink/ink2037.xml" ContentType="application/inkml+xml"/>
  <Override PartName="/ppt/ink/ink2038.xml" ContentType="application/inkml+xml"/>
  <Override PartName="/ppt/ink/ink2039.xml" ContentType="application/inkml+xml"/>
  <Override PartName="/ppt/ink/ink2040.xml" ContentType="application/inkml+xml"/>
  <Override PartName="/ppt/ink/ink2041.xml" ContentType="application/inkml+xml"/>
  <Override PartName="/ppt/ink/ink2042.xml" ContentType="application/inkml+xml"/>
  <Override PartName="/ppt/ink/ink2043.xml" ContentType="application/inkml+xml"/>
  <Override PartName="/ppt/ink/ink2044.xml" ContentType="application/inkml+xml"/>
  <Override PartName="/ppt/ink/ink2045.xml" ContentType="application/inkml+xml"/>
  <Override PartName="/ppt/ink/ink2046.xml" ContentType="application/inkml+xml"/>
  <Override PartName="/ppt/ink/ink2047.xml" ContentType="application/inkml+xml"/>
  <Override PartName="/ppt/ink/ink2048.xml" ContentType="application/inkml+xml"/>
  <Override PartName="/ppt/ink/ink2049.xml" ContentType="application/inkml+xml"/>
  <Override PartName="/ppt/ink/ink2050.xml" ContentType="application/inkml+xml"/>
  <Override PartName="/ppt/ink/ink2051.xml" ContentType="application/inkml+xml"/>
  <Override PartName="/ppt/ink/ink2052.xml" ContentType="application/inkml+xml"/>
  <Override PartName="/ppt/ink/ink2053.xml" ContentType="application/inkml+xml"/>
  <Override PartName="/ppt/ink/ink2054.xml" ContentType="application/inkml+xml"/>
  <Override PartName="/ppt/ink/ink2055.xml" ContentType="application/inkml+xml"/>
  <Override PartName="/ppt/ink/ink2056.xml" ContentType="application/inkml+xml"/>
  <Override PartName="/ppt/ink/ink2057.xml" ContentType="application/inkml+xml"/>
  <Override PartName="/ppt/ink/ink2058.xml" ContentType="application/inkml+xml"/>
  <Override PartName="/ppt/ink/ink2059.xml" ContentType="application/inkml+xml"/>
  <Override PartName="/ppt/ink/ink2060.xml" ContentType="application/inkml+xml"/>
  <Override PartName="/ppt/ink/ink2061.xml" ContentType="application/inkml+xml"/>
  <Override PartName="/ppt/ink/ink2062.xml" ContentType="application/inkml+xml"/>
  <Override PartName="/ppt/ink/ink2063.xml" ContentType="application/inkml+xml"/>
  <Override PartName="/ppt/ink/ink2064.xml" ContentType="application/inkml+xml"/>
  <Override PartName="/ppt/ink/ink2065.xml" ContentType="application/inkml+xml"/>
  <Override PartName="/ppt/ink/ink2066.xml" ContentType="application/inkml+xml"/>
  <Override PartName="/ppt/ink/ink2067.xml" ContentType="application/inkml+xml"/>
  <Override PartName="/ppt/ink/ink2068.xml" ContentType="application/inkml+xml"/>
  <Override PartName="/ppt/ink/ink2069.xml" ContentType="application/inkml+xml"/>
  <Override PartName="/ppt/ink/ink2070.xml" ContentType="application/inkml+xml"/>
  <Override PartName="/ppt/ink/ink2071.xml" ContentType="application/inkml+xml"/>
  <Override PartName="/ppt/ink/ink2072.xml" ContentType="application/inkml+xml"/>
  <Override PartName="/ppt/ink/ink2073.xml" ContentType="application/inkml+xml"/>
  <Override PartName="/ppt/ink/ink2074.xml" ContentType="application/inkml+xml"/>
  <Override PartName="/ppt/ink/ink2075.xml" ContentType="application/inkml+xml"/>
  <Override PartName="/ppt/ink/ink2076.xml" ContentType="application/inkml+xml"/>
  <Override PartName="/ppt/ink/ink2077.xml" ContentType="application/inkml+xml"/>
  <Override PartName="/ppt/ink/ink2078.xml" ContentType="application/inkml+xml"/>
  <Override PartName="/ppt/ink/ink2079.xml" ContentType="application/inkml+xml"/>
  <Override PartName="/ppt/ink/ink2080.xml" ContentType="application/inkml+xml"/>
  <Override PartName="/ppt/ink/ink2081.xml" ContentType="application/inkml+xml"/>
  <Override PartName="/ppt/ink/ink2082.xml" ContentType="application/inkml+xml"/>
  <Override PartName="/ppt/ink/ink2083.xml" ContentType="application/inkml+xml"/>
  <Override PartName="/ppt/ink/ink2084.xml" ContentType="application/inkml+xml"/>
  <Override PartName="/ppt/ink/ink2085.xml" ContentType="application/inkml+xml"/>
  <Override PartName="/ppt/ink/ink2086.xml" ContentType="application/inkml+xml"/>
  <Override PartName="/ppt/ink/ink2087.xml" ContentType="application/inkml+xml"/>
  <Override PartName="/ppt/ink/ink2088.xml" ContentType="application/inkml+xml"/>
  <Override PartName="/ppt/ink/ink2089.xml" ContentType="application/inkml+xml"/>
  <Override PartName="/ppt/ink/ink2090.xml" ContentType="application/inkml+xml"/>
  <Override PartName="/ppt/ink/ink2091.xml" ContentType="application/inkml+xml"/>
  <Override PartName="/ppt/ink/ink2092.xml" ContentType="application/inkml+xml"/>
  <Override PartName="/ppt/ink/ink2093.xml" ContentType="application/inkml+xml"/>
  <Override PartName="/ppt/ink/ink2094.xml" ContentType="application/inkml+xml"/>
  <Override PartName="/ppt/ink/ink2095.xml" ContentType="application/inkml+xml"/>
  <Override PartName="/ppt/ink/ink2096.xml" ContentType="application/inkml+xml"/>
  <Override PartName="/ppt/ink/ink2097.xml" ContentType="application/inkml+xml"/>
  <Override PartName="/ppt/ink/ink2098.xml" ContentType="application/inkml+xml"/>
  <Override PartName="/ppt/ink/ink2099.xml" ContentType="application/inkml+xml"/>
  <Override PartName="/ppt/ink/ink2100.xml" ContentType="application/inkml+xml"/>
  <Override PartName="/ppt/ink/ink2101.xml" ContentType="application/inkml+xml"/>
  <Override PartName="/ppt/ink/ink2102.xml" ContentType="application/inkml+xml"/>
  <Override PartName="/ppt/ink/ink2103.xml" ContentType="application/inkml+xml"/>
  <Override PartName="/ppt/ink/ink2104.xml" ContentType="application/inkml+xml"/>
  <Override PartName="/ppt/ink/ink2105.xml" ContentType="application/inkml+xml"/>
  <Override PartName="/ppt/ink/ink2106.xml" ContentType="application/inkml+xml"/>
  <Override PartName="/ppt/ink/ink2107.xml" ContentType="application/inkml+xml"/>
  <Override PartName="/ppt/ink/ink2108.xml" ContentType="application/inkml+xml"/>
  <Override PartName="/ppt/ink/ink2109.xml" ContentType="application/inkml+xml"/>
  <Override PartName="/ppt/ink/ink2110.xml" ContentType="application/inkml+xml"/>
  <Override PartName="/ppt/ink/ink2111.xml" ContentType="application/inkml+xml"/>
  <Override PartName="/ppt/ink/ink2112.xml" ContentType="application/inkml+xml"/>
  <Override PartName="/ppt/ink/ink2113.xml" ContentType="application/inkml+xml"/>
  <Override PartName="/ppt/ink/ink2114.xml" ContentType="application/inkml+xml"/>
  <Override PartName="/ppt/ink/ink2115.xml" ContentType="application/inkml+xml"/>
  <Override PartName="/ppt/ink/ink2116.xml" ContentType="application/inkml+xml"/>
  <Override PartName="/ppt/ink/ink2117.xml" ContentType="application/inkml+xml"/>
  <Override PartName="/ppt/ink/ink2118.xml" ContentType="application/inkml+xml"/>
  <Override PartName="/ppt/ink/ink2119.xml" ContentType="application/inkml+xml"/>
  <Override PartName="/ppt/ink/ink2120.xml" ContentType="application/inkml+xml"/>
  <Override PartName="/ppt/ink/ink2121.xml" ContentType="application/inkml+xml"/>
  <Override PartName="/ppt/ink/ink2122.xml" ContentType="application/inkml+xml"/>
  <Override PartName="/ppt/ink/ink2123.xml" ContentType="application/inkml+xml"/>
  <Override PartName="/ppt/ink/ink2124.xml" ContentType="application/inkml+xml"/>
  <Override PartName="/ppt/ink/ink2125.xml" ContentType="application/inkml+xml"/>
  <Override PartName="/ppt/ink/ink2126.xml" ContentType="application/inkml+xml"/>
  <Override PartName="/ppt/ink/ink2127.xml" ContentType="application/inkml+xml"/>
  <Override PartName="/ppt/ink/ink2128.xml" ContentType="application/inkml+xml"/>
  <Override PartName="/ppt/ink/ink2129.xml" ContentType="application/inkml+xml"/>
  <Override PartName="/ppt/ink/ink2130.xml" ContentType="application/inkml+xml"/>
  <Override PartName="/ppt/ink/ink2131.xml" ContentType="application/inkml+xml"/>
  <Override PartName="/ppt/ink/ink2132.xml" ContentType="application/inkml+xml"/>
  <Override PartName="/ppt/ink/ink2133.xml" ContentType="application/inkml+xml"/>
  <Override PartName="/ppt/ink/ink2134.xml" ContentType="application/inkml+xml"/>
  <Override PartName="/ppt/ink/ink2135.xml" ContentType="application/inkml+xml"/>
  <Override PartName="/ppt/ink/ink2136.xml" ContentType="application/inkml+xml"/>
  <Override PartName="/ppt/ink/ink2137.xml" ContentType="application/inkml+xml"/>
  <Override PartName="/ppt/ink/ink2138.xml" ContentType="application/inkml+xml"/>
  <Override PartName="/ppt/ink/ink2139.xml" ContentType="application/inkml+xml"/>
  <Override PartName="/ppt/ink/ink2140.xml" ContentType="application/inkml+xml"/>
  <Override PartName="/ppt/ink/ink2141.xml" ContentType="application/inkml+xml"/>
  <Override PartName="/ppt/ink/ink2142.xml" ContentType="application/inkml+xml"/>
  <Override PartName="/ppt/ink/ink2143.xml" ContentType="application/inkml+xml"/>
  <Override PartName="/ppt/ink/ink2144.xml" ContentType="application/inkml+xml"/>
  <Override PartName="/ppt/ink/ink2145.xml" ContentType="application/inkml+xml"/>
  <Override PartName="/ppt/ink/ink2146.xml" ContentType="application/inkml+xml"/>
  <Override PartName="/ppt/ink/ink2147.xml" ContentType="application/inkml+xml"/>
  <Override PartName="/ppt/ink/ink2148.xml" ContentType="application/inkml+xml"/>
  <Override PartName="/ppt/ink/ink2149.xml" ContentType="application/inkml+xml"/>
  <Override PartName="/ppt/ink/ink2150.xml" ContentType="application/inkml+xml"/>
  <Override PartName="/ppt/ink/ink2151.xml" ContentType="application/inkml+xml"/>
  <Override PartName="/ppt/ink/ink2152.xml" ContentType="application/inkml+xml"/>
  <Override PartName="/ppt/ink/ink2153.xml" ContentType="application/inkml+xml"/>
  <Override PartName="/ppt/ink/ink2154.xml" ContentType="application/inkml+xml"/>
  <Override PartName="/ppt/ink/ink2155.xml" ContentType="application/inkml+xml"/>
  <Override PartName="/ppt/ink/ink2156.xml" ContentType="application/inkml+xml"/>
  <Override PartName="/ppt/ink/ink2157.xml" ContentType="application/inkml+xml"/>
  <Override PartName="/ppt/ink/ink2158.xml" ContentType="application/inkml+xml"/>
  <Override PartName="/ppt/ink/ink2159.xml" ContentType="application/inkml+xml"/>
  <Override PartName="/ppt/ink/ink2160.xml" ContentType="application/inkml+xml"/>
  <Override PartName="/ppt/ink/ink2161.xml" ContentType="application/inkml+xml"/>
  <Override PartName="/ppt/ink/ink2162.xml" ContentType="application/inkml+xml"/>
  <Override PartName="/ppt/ink/ink2163.xml" ContentType="application/inkml+xml"/>
  <Override PartName="/ppt/ink/ink2164.xml" ContentType="application/inkml+xml"/>
  <Override PartName="/ppt/ink/ink2165.xml" ContentType="application/inkml+xml"/>
  <Override PartName="/ppt/ink/ink2166.xml" ContentType="application/inkml+xml"/>
  <Override PartName="/ppt/ink/ink2167.xml" ContentType="application/inkml+xml"/>
  <Override PartName="/ppt/ink/ink2168.xml" ContentType="application/inkml+xml"/>
  <Override PartName="/ppt/ink/ink2169.xml" ContentType="application/inkml+xml"/>
  <Override PartName="/ppt/ink/ink2170.xml" ContentType="application/inkml+xml"/>
  <Override PartName="/ppt/ink/ink2171.xml" ContentType="application/inkml+xml"/>
  <Override PartName="/ppt/ink/ink2172.xml" ContentType="application/inkml+xml"/>
  <Override PartName="/ppt/ink/ink2173.xml" ContentType="application/inkml+xml"/>
  <Override PartName="/ppt/ink/ink2174.xml" ContentType="application/inkml+xml"/>
  <Override PartName="/ppt/ink/ink2175.xml" ContentType="application/inkml+xml"/>
  <Override PartName="/ppt/ink/ink2176.xml" ContentType="application/inkml+xml"/>
  <Override PartName="/ppt/ink/ink2177.xml" ContentType="application/inkml+xml"/>
  <Override PartName="/ppt/ink/ink2178.xml" ContentType="application/inkml+xml"/>
  <Override PartName="/ppt/ink/ink2179.xml" ContentType="application/inkml+xml"/>
  <Override PartName="/ppt/ink/ink2180.xml" ContentType="application/inkml+xml"/>
  <Override PartName="/ppt/ink/ink2181.xml" ContentType="application/inkml+xml"/>
  <Override PartName="/ppt/ink/ink2182.xml" ContentType="application/inkml+xml"/>
  <Override PartName="/ppt/ink/ink2183.xml" ContentType="application/inkml+xml"/>
  <Override PartName="/ppt/ink/ink2184.xml" ContentType="application/inkml+xml"/>
  <Override PartName="/ppt/ink/ink2185.xml" ContentType="application/inkml+xml"/>
  <Override PartName="/ppt/ink/ink2186.xml" ContentType="application/inkml+xml"/>
  <Override PartName="/ppt/ink/ink2187.xml" ContentType="application/inkml+xml"/>
  <Override PartName="/ppt/ink/ink2188.xml" ContentType="application/inkml+xml"/>
  <Override PartName="/ppt/ink/ink2189.xml" ContentType="application/inkml+xml"/>
  <Override PartName="/ppt/ink/ink2190.xml" ContentType="application/inkml+xml"/>
  <Override PartName="/ppt/ink/ink2191.xml" ContentType="application/inkml+xml"/>
  <Override PartName="/ppt/ink/ink2192.xml" ContentType="application/inkml+xml"/>
  <Override PartName="/ppt/ink/ink2193.xml" ContentType="application/inkml+xml"/>
  <Override PartName="/ppt/ink/ink2194.xml" ContentType="application/inkml+xml"/>
  <Override PartName="/ppt/ink/ink2195.xml" ContentType="application/inkml+xml"/>
  <Override PartName="/ppt/ink/ink2196.xml" ContentType="application/inkml+xml"/>
  <Override PartName="/ppt/ink/ink2197.xml" ContentType="application/inkml+xml"/>
  <Override PartName="/ppt/ink/ink2198.xml" ContentType="application/inkml+xml"/>
  <Override PartName="/ppt/ink/ink2199.xml" ContentType="application/inkml+xml"/>
  <Override PartName="/ppt/ink/ink2200.xml" ContentType="application/inkml+xml"/>
  <Override PartName="/ppt/ink/ink2201.xml" ContentType="application/inkml+xml"/>
  <Override PartName="/ppt/ink/ink2202.xml" ContentType="application/inkml+xml"/>
  <Override PartName="/ppt/ink/ink2203.xml" ContentType="application/inkml+xml"/>
  <Override PartName="/ppt/ink/ink2204.xml" ContentType="application/inkml+xml"/>
  <Override PartName="/ppt/ink/ink2205.xml" ContentType="application/inkml+xml"/>
  <Override PartName="/ppt/ink/ink2206.xml" ContentType="application/inkml+xml"/>
  <Override PartName="/ppt/ink/ink2207.xml" ContentType="application/inkml+xml"/>
  <Override PartName="/ppt/ink/ink2208.xml" ContentType="application/inkml+xml"/>
  <Override PartName="/ppt/ink/ink2209.xml" ContentType="application/inkml+xml"/>
  <Override PartName="/ppt/ink/ink2210.xml" ContentType="application/inkml+xml"/>
  <Override PartName="/ppt/ink/ink2211.xml" ContentType="application/inkml+xml"/>
  <Override PartName="/ppt/ink/ink2212.xml" ContentType="application/inkml+xml"/>
  <Override PartName="/ppt/ink/ink2213.xml" ContentType="application/inkml+xml"/>
  <Override PartName="/ppt/ink/ink2214.xml" ContentType="application/inkml+xml"/>
  <Override PartName="/ppt/ink/ink2215.xml" ContentType="application/inkml+xml"/>
  <Override PartName="/ppt/ink/ink2216.xml" ContentType="application/inkml+xml"/>
  <Override PartName="/ppt/ink/ink2217.xml" ContentType="application/inkml+xml"/>
  <Override PartName="/ppt/ink/ink2218.xml" ContentType="application/inkml+xml"/>
  <Override PartName="/ppt/ink/ink2219.xml" ContentType="application/inkml+xml"/>
  <Override PartName="/ppt/ink/ink2220.xml" ContentType="application/inkml+xml"/>
  <Override PartName="/ppt/ink/ink2221.xml" ContentType="application/inkml+xml"/>
  <Override PartName="/ppt/ink/ink2222.xml" ContentType="application/inkml+xml"/>
  <Override PartName="/ppt/ink/ink2223.xml" ContentType="application/inkml+xml"/>
  <Override PartName="/ppt/ink/ink2224.xml" ContentType="application/inkml+xml"/>
  <Override PartName="/ppt/ink/ink2225.xml" ContentType="application/inkml+xml"/>
  <Override PartName="/ppt/ink/ink2226.xml" ContentType="application/inkml+xml"/>
  <Override PartName="/ppt/ink/ink2227.xml" ContentType="application/inkml+xml"/>
  <Override PartName="/ppt/ink/ink2228.xml" ContentType="application/inkml+xml"/>
  <Override PartName="/ppt/ink/ink2229.xml" ContentType="application/inkml+xml"/>
  <Override PartName="/ppt/ink/ink2230.xml" ContentType="application/inkml+xml"/>
  <Override PartName="/ppt/ink/ink2231.xml" ContentType="application/inkml+xml"/>
  <Override PartName="/ppt/ink/ink2232.xml" ContentType="application/inkml+xml"/>
  <Override PartName="/ppt/ink/ink2233.xml" ContentType="application/inkml+xml"/>
  <Override PartName="/ppt/ink/ink2234.xml" ContentType="application/inkml+xml"/>
  <Override PartName="/ppt/ink/ink2235.xml" ContentType="application/inkml+xml"/>
  <Override PartName="/ppt/ink/ink2236.xml" ContentType="application/inkml+xml"/>
  <Override PartName="/ppt/ink/ink2237.xml" ContentType="application/inkml+xml"/>
  <Override PartName="/ppt/ink/ink2238.xml" ContentType="application/inkml+xml"/>
  <Override PartName="/ppt/ink/ink2239.xml" ContentType="application/inkml+xml"/>
  <Override PartName="/ppt/ink/ink2240.xml" ContentType="application/inkml+xml"/>
  <Override PartName="/ppt/ink/ink2241.xml" ContentType="application/inkml+xml"/>
  <Override PartName="/ppt/ink/ink2242.xml" ContentType="application/inkml+xml"/>
  <Override PartName="/ppt/ink/ink2243.xml" ContentType="application/inkml+xml"/>
  <Override PartName="/ppt/ink/ink2244.xml" ContentType="application/inkml+xml"/>
  <Override PartName="/ppt/ink/ink2245.xml" ContentType="application/inkml+xml"/>
  <Override PartName="/ppt/ink/ink2246.xml" ContentType="application/inkml+xml"/>
  <Override PartName="/ppt/ink/ink2247.xml" ContentType="application/inkml+xml"/>
  <Override PartName="/ppt/ink/ink2248.xml" ContentType="application/inkml+xml"/>
  <Override PartName="/ppt/ink/ink2249.xml" ContentType="application/inkml+xml"/>
  <Override PartName="/ppt/ink/ink2250.xml" ContentType="application/inkml+xml"/>
  <Override PartName="/ppt/ink/ink2251.xml" ContentType="application/inkml+xml"/>
  <Override PartName="/ppt/ink/ink2252.xml" ContentType="application/inkml+xml"/>
  <Override PartName="/ppt/ink/ink2253.xml" ContentType="application/inkml+xml"/>
  <Override PartName="/ppt/ink/ink2254.xml" ContentType="application/inkml+xml"/>
  <Override PartName="/ppt/ink/ink2255.xml" ContentType="application/inkml+xml"/>
  <Override PartName="/ppt/ink/ink2256.xml" ContentType="application/inkml+xml"/>
  <Override PartName="/ppt/ink/ink2257.xml" ContentType="application/inkml+xml"/>
  <Override PartName="/ppt/ink/ink2258.xml" ContentType="application/inkml+xml"/>
  <Override PartName="/ppt/ink/ink2259.xml" ContentType="application/inkml+xml"/>
  <Override PartName="/ppt/ink/ink2260.xml" ContentType="application/inkml+xml"/>
  <Override PartName="/ppt/ink/ink2261.xml" ContentType="application/inkml+xml"/>
  <Override PartName="/ppt/ink/ink2262.xml" ContentType="application/inkml+xml"/>
  <Override PartName="/ppt/ink/ink2263.xml" ContentType="application/inkml+xml"/>
  <Override PartName="/ppt/ink/ink2264.xml" ContentType="application/inkml+xml"/>
  <Override PartName="/ppt/ink/ink2265.xml" ContentType="application/inkml+xml"/>
  <Override PartName="/ppt/ink/ink2266.xml" ContentType="application/inkml+xml"/>
  <Override PartName="/ppt/ink/ink2267.xml" ContentType="application/inkml+xml"/>
  <Override PartName="/ppt/ink/ink2268.xml" ContentType="application/inkml+xml"/>
  <Override PartName="/ppt/ink/ink2269.xml" ContentType="application/inkml+xml"/>
  <Override PartName="/ppt/ink/ink2270.xml" ContentType="application/inkml+xml"/>
  <Override PartName="/ppt/ink/ink2271.xml" ContentType="application/inkml+xml"/>
  <Override PartName="/ppt/ink/ink2272.xml" ContentType="application/inkml+xml"/>
  <Override PartName="/ppt/ink/ink2273.xml" ContentType="application/inkml+xml"/>
  <Override PartName="/ppt/ink/ink2274.xml" ContentType="application/inkml+xml"/>
  <Override PartName="/ppt/ink/ink2275.xml" ContentType="application/inkml+xml"/>
  <Override PartName="/ppt/ink/ink2276.xml" ContentType="application/inkml+xml"/>
  <Override PartName="/ppt/ink/ink2277.xml" ContentType="application/inkml+xml"/>
  <Override PartName="/ppt/ink/ink2278.xml" ContentType="application/inkml+xml"/>
  <Override PartName="/ppt/ink/ink2279.xml" ContentType="application/inkml+xml"/>
  <Override PartName="/ppt/ink/ink2280.xml" ContentType="application/inkml+xml"/>
  <Override PartName="/ppt/ink/ink2281.xml" ContentType="application/inkml+xml"/>
  <Override PartName="/ppt/ink/ink2282.xml" ContentType="application/inkml+xml"/>
  <Override PartName="/ppt/ink/ink2283.xml" ContentType="application/inkml+xml"/>
  <Override PartName="/ppt/ink/ink2284.xml" ContentType="application/inkml+xml"/>
  <Override PartName="/ppt/ink/ink2285.xml" ContentType="application/inkml+xml"/>
  <Override PartName="/ppt/ink/ink2286.xml" ContentType="application/inkml+xml"/>
  <Override PartName="/ppt/ink/ink2287.xml" ContentType="application/inkml+xml"/>
  <Override PartName="/ppt/ink/ink2288.xml" ContentType="application/inkml+xml"/>
  <Override PartName="/ppt/ink/ink2289.xml" ContentType="application/inkml+xml"/>
  <Override PartName="/ppt/ink/ink2290.xml" ContentType="application/inkml+xml"/>
  <Override PartName="/ppt/ink/ink2291.xml" ContentType="application/inkml+xml"/>
  <Override PartName="/ppt/ink/ink2292.xml" ContentType="application/inkml+xml"/>
  <Override PartName="/ppt/ink/ink2293.xml" ContentType="application/inkml+xml"/>
  <Override PartName="/ppt/ink/ink2294.xml" ContentType="application/inkml+xml"/>
  <Override PartName="/ppt/ink/ink2295.xml" ContentType="application/inkml+xml"/>
  <Override PartName="/ppt/ink/ink2296.xml" ContentType="application/inkml+xml"/>
  <Override PartName="/ppt/ink/ink2297.xml" ContentType="application/inkml+xml"/>
  <Override PartName="/ppt/ink/ink2298.xml" ContentType="application/inkml+xml"/>
  <Override PartName="/ppt/ink/ink2299.xml" ContentType="application/inkml+xml"/>
  <Override PartName="/ppt/ink/ink2300.xml" ContentType="application/inkml+xml"/>
  <Override PartName="/ppt/ink/ink2301.xml" ContentType="application/inkml+xml"/>
  <Override PartName="/ppt/ink/ink2302.xml" ContentType="application/inkml+xml"/>
  <Override PartName="/ppt/ink/ink2303.xml" ContentType="application/inkml+xml"/>
  <Override PartName="/ppt/ink/ink2304.xml" ContentType="application/inkml+xml"/>
  <Override PartName="/ppt/ink/ink2305.xml" ContentType="application/inkml+xml"/>
  <Override PartName="/ppt/ink/ink2306.xml" ContentType="application/inkml+xml"/>
  <Override PartName="/ppt/ink/ink2307.xml" ContentType="application/inkml+xml"/>
  <Override PartName="/ppt/ink/ink2308.xml" ContentType="application/inkml+xml"/>
  <Override PartName="/ppt/ink/ink2309.xml" ContentType="application/inkml+xml"/>
  <Override PartName="/ppt/ink/ink2310.xml" ContentType="application/inkml+xml"/>
  <Override PartName="/ppt/ink/ink2311.xml" ContentType="application/inkml+xml"/>
  <Override PartName="/ppt/ink/ink2312.xml" ContentType="application/inkml+xml"/>
  <Override PartName="/ppt/ink/ink2313.xml" ContentType="application/inkml+xml"/>
  <Override PartName="/ppt/ink/ink2314.xml" ContentType="application/inkml+xml"/>
  <Override PartName="/ppt/ink/ink2315.xml" ContentType="application/inkml+xml"/>
  <Override PartName="/ppt/ink/ink2316.xml" ContentType="application/inkml+xml"/>
  <Override PartName="/ppt/ink/ink2317.xml" ContentType="application/inkml+xml"/>
  <Override PartName="/ppt/ink/ink2318.xml" ContentType="application/inkml+xml"/>
  <Override PartName="/ppt/ink/ink2319.xml" ContentType="application/inkml+xml"/>
  <Override PartName="/ppt/ink/ink2320.xml" ContentType="application/inkml+xml"/>
  <Override PartName="/ppt/ink/ink2321.xml" ContentType="application/inkml+xml"/>
  <Override PartName="/ppt/ink/ink2322.xml" ContentType="application/inkml+xml"/>
  <Override PartName="/ppt/ink/ink2323.xml" ContentType="application/inkml+xml"/>
  <Override PartName="/ppt/ink/ink2324.xml" ContentType="application/inkml+xml"/>
  <Override PartName="/ppt/ink/ink2325.xml" ContentType="application/inkml+xml"/>
  <Override PartName="/ppt/ink/ink2326.xml" ContentType="application/inkml+xml"/>
  <Override PartName="/ppt/ink/ink2327.xml" ContentType="application/inkml+xml"/>
  <Override PartName="/ppt/ink/ink2328.xml" ContentType="application/inkml+xml"/>
  <Override PartName="/ppt/ink/ink2329.xml" ContentType="application/inkml+xml"/>
  <Override PartName="/ppt/ink/ink2330.xml" ContentType="application/inkml+xml"/>
  <Override PartName="/ppt/ink/ink2331.xml" ContentType="application/inkml+xml"/>
  <Override PartName="/ppt/ink/ink2332.xml" ContentType="application/inkml+xml"/>
  <Override PartName="/ppt/ink/ink2333.xml" ContentType="application/inkml+xml"/>
  <Override PartName="/ppt/ink/ink2334.xml" ContentType="application/inkml+xml"/>
  <Override PartName="/ppt/ink/ink2335.xml" ContentType="application/inkml+xml"/>
  <Override PartName="/ppt/ink/ink2336.xml" ContentType="application/inkml+xml"/>
  <Override PartName="/ppt/ink/ink2337.xml" ContentType="application/inkml+xml"/>
  <Override PartName="/ppt/ink/ink2338.xml" ContentType="application/inkml+xml"/>
  <Override PartName="/ppt/ink/ink2339.xml" ContentType="application/inkml+xml"/>
  <Override PartName="/ppt/ink/ink2340.xml" ContentType="application/inkml+xml"/>
  <Override PartName="/ppt/ink/ink2341.xml" ContentType="application/inkml+xml"/>
  <Override PartName="/ppt/ink/ink2342.xml" ContentType="application/inkml+xml"/>
  <Override PartName="/ppt/ink/ink2343.xml" ContentType="application/inkml+xml"/>
  <Override PartName="/ppt/ink/ink2344.xml" ContentType="application/inkml+xml"/>
  <Override PartName="/ppt/ink/ink2345.xml" ContentType="application/inkml+xml"/>
  <Override PartName="/ppt/ink/ink2346.xml" ContentType="application/inkml+xml"/>
  <Override PartName="/ppt/ink/ink2347.xml" ContentType="application/inkml+xml"/>
  <Override PartName="/ppt/ink/ink2348.xml" ContentType="application/inkml+xml"/>
  <Override PartName="/ppt/ink/ink2349.xml" ContentType="application/inkml+xml"/>
  <Override PartName="/ppt/ink/ink2350.xml" ContentType="application/inkml+xml"/>
  <Override PartName="/ppt/ink/ink2351.xml" ContentType="application/inkml+xml"/>
  <Override PartName="/ppt/ink/ink2352.xml" ContentType="application/inkml+xml"/>
  <Override PartName="/ppt/ink/ink2353.xml" ContentType="application/inkml+xml"/>
  <Override PartName="/ppt/ink/ink2354.xml" ContentType="application/inkml+xml"/>
  <Override PartName="/ppt/ink/ink2355.xml" ContentType="application/inkml+xml"/>
  <Override PartName="/ppt/ink/ink2356.xml" ContentType="application/inkml+xml"/>
  <Override PartName="/ppt/ink/ink2357.xml" ContentType="application/inkml+xml"/>
  <Override PartName="/ppt/ink/ink2358.xml" ContentType="application/inkml+xml"/>
  <Override PartName="/ppt/ink/ink2359.xml" ContentType="application/inkml+xml"/>
  <Override PartName="/ppt/ink/ink2360.xml" ContentType="application/inkml+xml"/>
  <Override PartName="/ppt/ink/ink2361.xml" ContentType="application/inkml+xml"/>
  <Override PartName="/ppt/ink/ink2362.xml" ContentType="application/inkml+xml"/>
  <Override PartName="/ppt/ink/ink2363.xml" ContentType="application/inkml+xml"/>
  <Override PartName="/ppt/ink/ink2364.xml" ContentType="application/inkml+xml"/>
  <Override PartName="/ppt/ink/ink2365.xml" ContentType="application/inkml+xml"/>
  <Override PartName="/ppt/ink/ink2366.xml" ContentType="application/inkml+xml"/>
  <Override PartName="/ppt/ink/ink2367.xml" ContentType="application/inkml+xml"/>
  <Override PartName="/ppt/ink/ink2368.xml" ContentType="application/inkml+xml"/>
  <Override PartName="/ppt/ink/ink2369.xml" ContentType="application/inkml+xml"/>
  <Override PartName="/ppt/ink/ink2370.xml" ContentType="application/inkml+xml"/>
  <Override PartName="/ppt/ink/ink2371.xml" ContentType="application/inkml+xml"/>
  <Override PartName="/ppt/ink/ink2372.xml" ContentType="application/inkml+xml"/>
  <Override PartName="/ppt/ink/ink2373.xml" ContentType="application/inkml+xml"/>
  <Override PartName="/ppt/ink/ink2374.xml" ContentType="application/inkml+xml"/>
  <Override PartName="/ppt/ink/ink2375.xml" ContentType="application/inkml+xml"/>
  <Override PartName="/ppt/ink/ink2376.xml" ContentType="application/inkml+xml"/>
  <Override PartName="/ppt/ink/ink2377.xml" ContentType="application/inkml+xml"/>
  <Override PartName="/ppt/ink/ink2378.xml" ContentType="application/inkml+xml"/>
  <Override PartName="/ppt/ink/ink2379.xml" ContentType="application/inkml+xml"/>
  <Override PartName="/ppt/ink/ink2380.xml" ContentType="application/inkml+xml"/>
  <Override PartName="/ppt/ink/ink2381.xml" ContentType="application/inkml+xml"/>
  <Override PartName="/ppt/ink/ink2382.xml" ContentType="application/inkml+xml"/>
  <Override PartName="/ppt/ink/ink2383.xml" ContentType="application/inkml+xml"/>
  <Override PartName="/ppt/ink/ink2384.xml" ContentType="application/inkml+xml"/>
  <Override PartName="/ppt/ink/ink2385.xml" ContentType="application/inkml+xml"/>
  <Override PartName="/ppt/ink/ink2386.xml" ContentType="application/inkml+xml"/>
  <Override PartName="/ppt/ink/ink2387.xml" ContentType="application/inkml+xml"/>
  <Override PartName="/ppt/ink/ink2388.xml" ContentType="application/inkml+xml"/>
  <Override PartName="/ppt/ink/ink2389.xml" ContentType="application/inkml+xml"/>
  <Override PartName="/ppt/ink/ink2390.xml" ContentType="application/inkml+xml"/>
  <Override PartName="/ppt/ink/ink2391.xml" ContentType="application/inkml+xml"/>
  <Override PartName="/ppt/ink/ink2392.xml" ContentType="application/inkml+xml"/>
  <Override PartName="/ppt/ink/ink2393.xml" ContentType="application/inkml+xml"/>
  <Override PartName="/ppt/ink/ink2394.xml" ContentType="application/inkml+xml"/>
  <Override PartName="/ppt/ink/ink2395.xml" ContentType="application/inkml+xml"/>
  <Override PartName="/ppt/ink/ink2396.xml" ContentType="application/inkml+xml"/>
  <Override PartName="/ppt/ink/ink2397.xml" ContentType="application/inkml+xml"/>
  <Override PartName="/ppt/ink/ink2398.xml" ContentType="application/inkml+xml"/>
  <Override PartName="/ppt/ink/ink2399.xml" ContentType="application/inkml+xml"/>
  <Override PartName="/ppt/ink/ink2400.xml" ContentType="application/inkml+xml"/>
  <Override PartName="/ppt/ink/ink2401.xml" ContentType="application/inkml+xml"/>
  <Override PartName="/ppt/ink/ink2402.xml" ContentType="application/inkml+xml"/>
  <Override PartName="/ppt/ink/ink2403.xml" ContentType="application/inkml+xml"/>
  <Override PartName="/ppt/ink/ink2404.xml" ContentType="application/inkml+xml"/>
  <Override PartName="/ppt/ink/ink2405.xml" ContentType="application/inkml+xml"/>
  <Override PartName="/ppt/ink/ink2406.xml" ContentType="application/inkml+xml"/>
  <Override PartName="/ppt/ink/ink2407.xml" ContentType="application/inkml+xml"/>
  <Override PartName="/ppt/ink/ink2408.xml" ContentType="application/inkml+xml"/>
  <Override PartName="/ppt/ink/ink2409.xml" ContentType="application/inkml+xml"/>
  <Override PartName="/ppt/ink/ink2410.xml" ContentType="application/inkml+xml"/>
  <Override PartName="/ppt/ink/ink2411.xml" ContentType="application/inkml+xml"/>
  <Override PartName="/ppt/ink/ink2412.xml" ContentType="application/inkml+xml"/>
  <Override PartName="/ppt/ink/ink2413.xml" ContentType="application/inkml+xml"/>
  <Override PartName="/ppt/ink/ink2414.xml" ContentType="application/inkml+xml"/>
  <Override PartName="/ppt/ink/ink2415.xml" ContentType="application/inkml+xml"/>
  <Override PartName="/ppt/ink/ink2416.xml" ContentType="application/inkml+xml"/>
  <Override PartName="/ppt/ink/ink2417.xml" ContentType="application/inkml+xml"/>
  <Override PartName="/ppt/ink/ink2418.xml" ContentType="application/inkml+xml"/>
  <Override PartName="/ppt/ink/ink2419.xml" ContentType="application/inkml+xml"/>
  <Override PartName="/ppt/ink/ink2420.xml" ContentType="application/inkml+xml"/>
  <Override PartName="/ppt/ink/ink2421.xml" ContentType="application/inkml+xml"/>
  <Override PartName="/ppt/ink/ink2422.xml" ContentType="application/inkml+xml"/>
  <Override PartName="/ppt/ink/ink2423.xml" ContentType="application/inkml+xml"/>
  <Override PartName="/ppt/ink/ink2424.xml" ContentType="application/inkml+xml"/>
  <Override PartName="/ppt/ink/ink2425.xml" ContentType="application/inkml+xml"/>
  <Override PartName="/ppt/ink/ink2426.xml" ContentType="application/inkml+xml"/>
  <Override PartName="/ppt/ink/ink2427.xml" ContentType="application/inkml+xml"/>
  <Override PartName="/ppt/ink/ink2428.xml" ContentType="application/inkml+xml"/>
  <Override PartName="/ppt/ink/ink2429.xml" ContentType="application/inkml+xml"/>
  <Override PartName="/ppt/ink/ink2430.xml" ContentType="application/inkml+xml"/>
  <Override PartName="/ppt/ink/ink2431.xml" ContentType="application/inkml+xml"/>
  <Override PartName="/ppt/ink/ink2432.xml" ContentType="application/inkml+xml"/>
  <Override PartName="/ppt/ink/ink2433.xml" ContentType="application/inkml+xml"/>
  <Override PartName="/ppt/ink/ink2434.xml" ContentType="application/inkml+xml"/>
  <Override PartName="/ppt/ink/ink2435.xml" ContentType="application/inkml+xml"/>
  <Override PartName="/ppt/ink/ink2436.xml" ContentType="application/inkml+xml"/>
  <Override PartName="/ppt/ink/ink2437.xml" ContentType="application/inkml+xml"/>
  <Override PartName="/ppt/ink/ink2438.xml" ContentType="application/inkml+xml"/>
  <Override PartName="/ppt/ink/ink2439.xml" ContentType="application/inkml+xml"/>
  <Override PartName="/ppt/ink/ink2440.xml" ContentType="application/inkml+xml"/>
  <Override PartName="/ppt/ink/ink2441.xml" ContentType="application/inkml+xml"/>
  <Override PartName="/ppt/ink/ink2442.xml" ContentType="application/inkml+xml"/>
  <Override PartName="/ppt/ink/ink2443.xml" ContentType="application/inkml+xml"/>
  <Override PartName="/ppt/ink/ink2444.xml" ContentType="application/inkml+xml"/>
  <Override PartName="/ppt/ink/ink2445.xml" ContentType="application/inkml+xml"/>
  <Override PartName="/ppt/ink/ink2446.xml" ContentType="application/inkml+xml"/>
  <Override PartName="/ppt/ink/ink2447.xml" ContentType="application/inkml+xml"/>
  <Override PartName="/ppt/ink/ink2448.xml" ContentType="application/inkml+xml"/>
  <Override PartName="/ppt/ink/ink2449.xml" ContentType="application/inkml+xml"/>
  <Override PartName="/ppt/ink/ink2450.xml" ContentType="application/inkml+xml"/>
  <Override PartName="/ppt/ink/ink2451.xml" ContentType="application/inkml+xml"/>
  <Override PartName="/ppt/ink/ink2452.xml" ContentType="application/inkml+xml"/>
  <Override PartName="/ppt/ink/ink2453.xml" ContentType="application/inkml+xml"/>
  <Override PartName="/ppt/ink/ink2454.xml" ContentType="application/inkml+xml"/>
  <Override PartName="/ppt/ink/ink2455.xml" ContentType="application/inkml+xml"/>
  <Override PartName="/ppt/ink/ink2456.xml" ContentType="application/inkml+xml"/>
  <Override PartName="/ppt/ink/ink2457.xml" ContentType="application/inkml+xml"/>
  <Override PartName="/ppt/ink/ink2458.xml" ContentType="application/inkml+xml"/>
  <Override PartName="/ppt/ink/ink2459.xml" ContentType="application/inkml+xml"/>
  <Override PartName="/ppt/ink/ink2460.xml" ContentType="application/inkml+xml"/>
  <Override PartName="/ppt/ink/ink2461.xml" ContentType="application/inkml+xml"/>
  <Override PartName="/ppt/ink/ink2462.xml" ContentType="application/inkml+xml"/>
  <Override PartName="/ppt/ink/ink2463.xml" ContentType="application/inkml+xml"/>
  <Override PartName="/ppt/ink/ink2464.xml" ContentType="application/inkml+xml"/>
  <Override PartName="/ppt/ink/ink2465.xml" ContentType="application/inkml+xml"/>
  <Override PartName="/ppt/ink/ink2466.xml" ContentType="application/inkml+xml"/>
  <Override PartName="/ppt/ink/ink2467.xml" ContentType="application/inkml+xml"/>
  <Override PartName="/ppt/ink/ink2468.xml" ContentType="application/inkml+xml"/>
  <Override PartName="/ppt/ink/ink2469.xml" ContentType="application/inkml+xml"/>
  <Override PartName="/ppt/ink/ink2470.xml" ContentType="application/inkml+xml"/>
  <Override PartName="/ppt/ink/ink2471.xml" ContentType="application/inkml+xml"/>
  <Override PartName="/ppt/ink/ink2472.xml" ContentType="application/inkml+xml"/>
  <Override PartName="/ppt/ink/ink2473.xml" ContentType="application/inkml+xml"/>
  <Override PartName="/ppt/ink/ink2474.xml" ContentType="application/inkml+xml"/>
  <Override PartName="/ppt/ink/ink2475.xml" ContentType="application/inkml+xml"/>
  <Override PartName="/ppt/ink/ink2476.xml" ContentType="application/inkml+xml"/>
  <Override PartName="/ppt/ink/ink2477.xml" ContentType="application/inkml+xml"/>
  <Override PartName="/ppt/ink/ink2478.xml" ContentType="application/inkml+xml"/>
  <Override PartName="/ppt/ink/ink2479.xml" ContentType="application/inkml+xml"/>
  <Override PartName="/ppt/ink/ink2480.xml" ContentType="application/inkml+xml"/>
  <Override PartName="/ppt/ink/ink2481.xml" ContentType="application/inkml+xml"/>
  <Override PartName="/ppt/ink/ink2482.xml" ContentType="application/inkml+xml"/>
  <Override PartName="/ppt/ink/ink2483.xml" ContentType="application/inkml+xml"/>
  <Override PartName="/ppt/ink/ink2484.xml" ContentType="application/inkml+xml"/>
  <Override PartName="/ppt/ink/ink2485.xml" ContentType="application/inkml+xml"/>
  <Override PartName="/ppt/ink/ink2486.xml" ContentType="application/inkml+xml"/>
  <Override PartName="/ppt/ink/ink2487.xml" ContentType="application/inkml+xml"/>
  <Override PartName="/ppt/ink/ink2488.xml" ContentType="application/inkml+xml"/>
  <Override PartName="/ppt/ink/ink2489.xml" ContentType="application/inkml+xml"/>
  <Override PartName="/ppt/ink/ink2490.xml" ContentType="application/inkml+xml"/>
  <Override PartName="/ppt/ink/ink2491.xml" ContentType="application/inkml+xml"/>
  <Override PartName="/ppt/ink/ink2492.xml" ContentType="application/inkml+xml"/>
  <Override PartName="/ppt/ink/ink2493.xml" ContentType="application/inkml+xml"/>
  <Override PartName="/ppt/ink/ink2494.xml" ContentType="application/inkml+xml"/>
  <Override PartName="/ppt/ink/ink2495.xml" ContentType="application/inkml+xml"/>
  <Override PartName="/ppt/ink/ink2496.xml" ContentType="application/inkml+xml"/>
  <Override PartName="/ppt/ink/ink2497.xml" ContentType="application/inkml+xml"/>
  <Override PartName="/ppt/ink/ink2498.xml" ContentType="application/inkml+xml"/>
  <Override PartName="/ppt/ink/ink2499.xml" ContentType="application/inkml+xml"/>
  <Override PartName="/ppt/ink/ink2500.xml" ContentType="application/inkml+xml"/>
  <Override PartName="/ppt/ink/ink2501.xml" ContentType="application/inkml+xml"/>
  <Override PartName="/ppt/ink/ink2502.xml" ContentType="application/inkml+xml"/>
  <Override PartName="/ppt/ink/ink2503.xml" ContentType="application/inkml+xml"/>
  <Override PartName="/ppt/ink/ink2504.xml" ContentType="application/inkml+xml"/>
  <Override PartName="/ppt/ink/ink2505.xml" ContentType="application/inkml+xml"/>
  <Override PartName="/ppt/ink/ink2506.xml" ContentType="application/inkml+xml"/>
  <Override PartName="/ppt/ink/ink2507.xml" ContentType="application/inkml+xml"/>
  <Override PartName="/ppt/ink/ink2508.xml" ContentType="application/inkml+xml"/>
  <Override PartName="/ppt/ink/ink2509.xml" ContentType="application/inkml+xml"/>
  <Override PartName="/ppt/ink/ink2510.xml" ContentType="application/inkml+xml"/>
  <Override PartName="/ppt/ink/ink2511.xml" ContentType="application/inkml+xml"/>
  <Override PartName="/ppt/ink/ink2512.xml" ContentType="application/inkml+xml"/>
  <Override PartName="/ppt/ink/ink2513.xml" ContentType="application/inkml+xml"/>
  <Override PartName="/ppt/ink/ink2514.xml" ContentType="application/inkml+xml"/>
  <Override PartName="/ppt/ink/ink2515.xml" ContentType="application/inkml+xml"/>
  <Override PartName="/ppt/ink/ink2516.xml" ContentType="application/inkml+xml"/>
  <Override PartName="/ppt/ink/ink2517.xml" ContentType="application/inkml+xml"/>
  <Override PartName="/ppt/ink/ink2518.xml" ContentType="application/inkml+xml"/>
  <Override PartName="/ppt/ink/ink2519.xml" ContentType="application/inkml+xml"/>
  <Override PartName="/ppt/ink/ink2520.xml" ContentType="application/inkml+xml"/>
  <Override PartName="/ppt/ink/ink2521.xml" ContentType="application/inkml+xml"/>
  <Override PartName="/ppt/ink/ink2522.xml" ContentType="application/inkml+xml"/>
  <Override PartName="/ppt/ink/ink2523.xml" ContentType="application/inkml+xml"/>
  <Override PartName="/ppt/ink/ink2524.xml" ContentType="application/inkml+xml"/>
  <Override PartName="/ppt/ink/ink2525.xml" ContentType="application/inkml+xml"/>
  <Override PartName="/ppt/ink/ink2526.xml" ContentType="application/inkml+xml"/>
  <Override PartName="/ppt/ink/ink2527.xml" ContentType="application/inkml+xml"/>
  <Override PartName="/ppt/ink/ink2528.xml" ContentType="application/inkml+xml"/>
  <Override PartName="/ppt/ink/ink2529.xml" ContentType="application/inkml+xml"/>
  <Override PartName="/ppt/ink/ink2530.xml" ContentType="application/inkml+xml"/>
  <Override PartName="/ppt/ink/ink2531.xml" ContentType="application/inkml+xml"/>
  <Override PartName="/ppt/ink/ink2532.xml" ContentType="application/inkml+xml"/>
  <Override PartName="/ppt/ink/ink2533.xml" ContentType="application/inkml+xml"/>
  <Override PartName="/ppt/ink/ink2534.xml" ContentType="application/inkml+xml"/>
  <Override PartName="/ppt/ink/ink2535.xml" ContentType="application/inkml+xml"/>
  <Override PartName="/ppt/ink/ink2536.xml" ContentType="application/inkml+xml"/>
  <Override PartName="/ppt/ink/ink2537.xml" ContentType="application/inkml+xml"/>
  <Override PartName="/ppt/ink/ink2538.xml" ContentType="application/inkml+xml"/>
  <Override PartName="/ppt/ink/ink2539.xml" ContentType="application/inkml+xml"/>
  <Override PartName="/ppt/ink/ink2540.xml" ContentType="application/inkml+xml"/>
  <Override PartName="/ppt/ink/ink2541.xml" ContentType="application/inkml+xml"/>
  <Override PartName="/ppt/ink/ink2542.xml" ContentType="application/inkml+xml"/>
  <Override PartName="/ppt/ink/ink2543.xml" ContentType="application/inkml+xml"/>
  <Override PartName="/ppt/ink/ink2544.xml" ContentType="application/inkml+xml"/>
  <Override PartName="/ppt/ink/ink2545.xml" ContentType="application/inkml+xml"/>
  <Override PartName="/ppt/ink/ink2546.xml" ContentType="application/inkml+xml"/>
  <Override PartName="/ppt/ink/ink2547.xml" ContentType="application/inkml+xml"/>
  <Override PartName="/ppt/ink/ink2548.xml" ContentType="application/inkml+xml"/>
  <Override PartName="/ppt/ink/ink2549.xml" ContentType="application/inkml+xml"/>
  <Override PartName="/ppt/ink/ink2550.xml" ContentType="application/inkml+xml"/>
  <Override PartName="/ppt/ink/ink2551.xml" ContentType="application/inkml+xml"/>
  <Override PartName="/ppt/ink/ink2552.xml" ContentType="application/inkml+xml"/>
  <Override PartName="/ppt/ink/ink2553.xml" ContentType="application/inkml+xml"/>
  <Override PartName="/ppt/ink/ink2554.xml" ContentType="application/inkml+xml"/>
  <Override PartName="/ppt/ink/ink2555.xml" ContentType="application/inkml+xml"/>
  <Override PartName="/ppt/ink/ink2556.xml" ContentType="application/inkml+xml"/>
  <Override PartName="/ppt/ink/ink2557.xml" ContentType="application/inkml+xml"/>
  <Override PartName="/ppt/ink/ink2558.xml" ContentType="application/inkml+xml"/>
  <Override PartName="/ppt/ink/ink2559.xml" ContentType="application/inkml+xml"/>
  <Override PartName="/ppt/ink/ink2560.xml" ContentType="application/inkml+xml"/>
  <Override PartName="/ppt/ink/ink2561.xml" ContentType="application/inkml+xml"/>
  <Override PartName="/ppt/ink/ink2562.xml" ContentType="application/inkml+xml"/>
  <Override PartName="/ppt/ink/ink2563.xml" ContentType="application/inkml+xml"/>
  <Override PartName="/ppt/ink/ink2564.xml" ContentType="application/inkml+xml"/>
  <Override PartName="/ppt/ink/ink2565.xml" ContentType="application/inkml+xml"/>
  <Override PartName="/ppt/ink/ink2566.xml" ContentType="application/inkml+xml"/>
  <Override PartName="/ppt/ink/ink2567.xml" ContentType="application/inkml+xml"/>
  <Override PartName="/ppt/ink/ink2568.xml" ContentType="application/inkml+xml"/>
  <Override PartName="/ppt/ink/ink2569.xml" ContentType="application/inkml+xml"/>
  <Override PartName="/ppt/ink/ink2570.xml" ContentType="application/inkml+xml"/>
  <Override PartName="/ppt/ink/ink2571.xml" ContentType="application/inkml+xml"/>
  <Override PartName="/ppt/ink/ink2572.xml" ContentType="application/inkml+xml"/>
  <Override PartName="/ppt/ink/ink2573.xml" ContentType="application/inkml+xml"/>
  <Override PartName="/ppt/ink/ink2574.xml" ContentType="application/inkml+xml"/>
  <Override PartName="/ppt/ink/ink2575.xml" ContentType="application/inkml+xml"/>
  <Override PartName="/ppt/ink/ink2576.xml" ContentType="application/inkml+xml"/>
  <Override PartName="/ppt/ink/ink2577.xml" ContentType="application/inkml+xml"/>
  <Override PartName="/ppt/ink/ink2578.xml" ContentType="application/inkml+xml"/>
  <Override PartName="/ppt/ink/ink2579.xml" ContentType="application/inkml+xml"/>
  <Override PartName="/ppt/ink/ink2580.xml" ContentType="application/inkml+xml"/>
  <Override PartName="/ppt/ink/ink2581.xml" ContentType="application/inkml+xml"/>
  <Override PartName="/ppt/ink/ink2582.xml" ContentType="application/inkml+xml"/>
  <Override PartName="/ppt/ink/ink2583.xml" ContentType="application/inkml+xml"/>
  <Override PartName="/ppt/ink/ink2584.xml" ContentType="application/inkml+xml"/>
  <Override PartName="/ppt/ink/ink2585.xml" ContentType="application/inkml+xml"/>
  <Override PartName="/ppt/ink/ink2586.xml" ContentType="application/inkml+xml"/>
  <Override PartName="/ppt/ink/ink2587.xml" ContentType="application/inkml+xml"/>
  <Override PartName="/ppt/ink/ink2588.xml" ContentType="application/inkml+xml"/>
  <Override PartName="/ppt/ink/ink2589.xml" ContentType="application/inkml+xml"/>
  <Override PartName="/ppt/ink/ink2590.xml" ContentType="application/inkml+xml"/>
  <Override PartName="/ppt/ink/ink2591.xml" ContentType="application/inkml+xml"/>
  <Override PartName="/ppt/ink/ink2592.xml" ContentType="application/inkml+xml"/>
  <Override PartName="/ppt/ink/ink2593.xml" ContentType="application/inkml+xml"/>
  <Override PartName="/ppt/ink/ink2594.xml" ContentType="application/inkml+xml"/>
  <Override PartName="/ppt/ink/ink2595.xml" ContentType="application/inkml+xml"/>
  <Override PartName="/ppt/ink/ink2596.xml" ContentType="application/inkml+xml"/>
  <Override PartName="/ppt/ink/ink2597.xml" ContentType="application/inkml+xml"/>
  <Override PartName="/ppt/ink/ink2598.xml" ContentType="application/inkml+xml"/>
  <Override PartName="/ppt/ink/ink2599.xml" ContentType="application/inkml+xml"/>
  <Override PartName="/ppt/ink/ink2600.xml" ContentType="application/inkml+xml"/>
  <Override PartName="/ppt/ink/ink2601.xml" ContentType="application/inkml+xml"/>
  <Override PartName="/ppt/ink/ink2602.xml" ContentType="application/inkml+xml"/>
  <Override PartName="/ppt/ink/ink2603.xml" ContentType="application/inkml+xml"/>
  <Override PartName="/ppt/ink/ink2604.xml" ContentType="application/inkml+xml"/>
  <Override PartName="/ppt/ink/ink2605.xml" ContentType="application/inkml+xml"/>
  <Override PartName="/ppt/ink/ink2606.xml" ContentType="application/inkml+xml"/>
  <Override PartName="/ppt/ink/ink2607.xml" ContentType="application/inkml+xml"/>
  <Override PartName="/ppt/ink/ink2608.xml" ContentType="application/inkml+xml"/>
  <Override PartName="/ppt/ink/ink2609.xml" ContentType="application/inkml+xml"/>
  <Override PartName="/ppt/ink/ink2610.xml" ContentType="application/inkml+xml"/>
  <Override PartName="/ppt/ink/ink2611.xml" ContentType="application/inkml+xml"/>
  <Override PartName="/ppt/ink/ink2612.xml" ContentType="application/inkml+xml"/>
  <Override PartName="/ppt/ink/ink2613.xml" ContentType="application/inkml+xml"/>
  <Override PartName="/ppt/ink/ink2614.xml" ContentType="application/inkml+xml"/>
  <Override PartName="/ppt/ink/ink2615.xml" ContentType="application/inkml+xml"/>
  <Override PartName="/ppt/ink/ink2616.xml" ContentType="application/inkml+xml"/>
  <Override PartName="/ppt/ink/ink2617.xml" ContentType="application/inkml+xml"/>
  <Override PartName="/ppt/ink/ink2618.xml" ContentType="application/inkml+xml"/>
  <Override PartName="/ppt/ink/ink2619.xml" ContentType="application/inkml+xml"/>
  <Override PartName="/ppt/ink/ink2620.xml" ContentType="application/inkml+xml"/>
  <Override PartName="/ppt/ink/ink2621.xml" ContentType="application/inkml+xml"/>
  <Override PartName="/ppt/ink/ink2622.xml" ContentType="application/inkml+xml"/>
  <Override PartName="/ppt/ink/ink2623.xml" ContentType="application/inkml+xml"/>
  <Override PartName="/ppt/ink/ink2624.xml" ContentType="application/inkml+xml"/>
  <Override PartName="/ppt/ink/ink2625.xml" ContentType="application/inkml+xml"/>
  <Override PartName="/ppt/ink/ink2626.xml" ContentType="application/inkml+xml"/>
  <Override PartName="/ppt/ink/ink2627.xml" ContentType="application/inkml+xml"/>
  <Override PartName="/ppt/ink/ink2628.xml" ContentType="application/inkml+xml"/>
  <Override PartName="/ppt/ink/ink2629.xml" ContentType="application/inkml+xml"/>
  <Override PartName="/ppt/ink/ink2630.xml" ContentType="application/inkml+xml"/>
  <Override PartName="/ppt/ink/ink2631.xml" ContentType="application/inkml+xml"/>
  <Override PartName="/ppt/ink/ink2632.xml" ContentType="application/inkml+xml"/>
  <Override PartName="/ppt/ink/ink2633.xml" ContentType="application/inkml+xml"/>
  <Override PartName="/ppt/ink/ink2634.xml" ContentType="application/inkml+xml"/>
  <Override PartName="/ppt/ink/ink2635.xml" ContentType="application/inkml+xml"/>
  <Override PartName="/ppt/ink/ink2636.xml" ContentType="application/inkml+xml"/>
  <Override PartName="/ppt/ink/ink2637.xml" ContentType="application/inkml+xml"/>
  <Override PartName="/ppt/ink/ink2638.xml" ContentType="application/inkml+xml"/>
  <Override PartName="/ppt/ink/ink2639.xml" ContentType="application/inkml+xml"/>
  <Override PartName="/ppt/ink/ink2640.xml" ContentType="application/inkml+xml"/>
  <Override PartName="/ppt/ink/ink2641.xml" ContentType="application/inkml+xml"/>
  <Override PartName="/ppt/ink/ink2642.xml" ContentType="application/inkml+xml"/>
  <Override PartName="/ppt/ink/ink2643.xml" ContentType="application/inkml+xml"/>
  <Override PartName="/ppt/ink/ink2644.xml" ContentType="application/inkml+xml"/>
  <Override PartName="/ppt/ink/ink2645.xml" ContentType="application/inkml+xml"/>
  <Override PartName="/ppt/ink/ink2646.xml" ContentType="application/inkml+xml"/>
  <Override PartName="/ppt/ink/ink2647.xml" ContentType="application/inkml+xml"/>
  <Override PartName="/ppt/ink/ink2648.xml" ContentType="application/inkml+xml"/>
  <Override PartName="/ppt/ink/ink2649.xml" ContentType="application/inkml+xml"/>
  <Override PartName="/ppt/ink/ink2650.xml" ContentType="application/inkml+xml"/>
  <Override PartName="/ppt/ink/ink2651.xml" ContentType="application/inkml+xml"/>
  <Override PartName="/ppt/ink/ink2652.xml" ContentType="application/inkml+xml"/>
  <Override PartName="/ppt/ink/ink2653.xml" ContentType="application/inkml+xml"/>
  <Override PartName="/ppt/ink/ink2654.xml" ContentType="application/inkml+xml"/>
  <Override PartName="/ppt/ink/ink2655.xml" ContentType="application/inkml+xml"/>
  <Override PartName="/ppt/ink/ink2656.xml" ContentType="application/inkml+xml"/>
  <Override PartName="/ppt/ink/ink2657.xml" ContentType="application/inkml+xml"/>
  <Override PartName="/ppt/ink/ink2658.xml" ContentType="application/inkml+xml"/>
  <Override PartName="/ppt/ink/ink2659.xml" ContentType="application/inkml+xml"/>
  <Override PartName="/ppt/ink/ink2660.xml" ContentType="application/inkml+xml"/>
  <Override PartName="/ppt/ink/ink2661.xml" ContentType="application/inkml+xml"/>
  <Override PartName="/ppt/ink/ink2662.xml" ContentType="application/inkml+xml"/>
  <Override PartName="/ppt/ink/ink2663.xml" ContentType="application/inkml+xml"/>
  <Override PartName="/ppt/ink/ink2664.xml" ContentType="application/inkml+xml"/>
  <Override PartName="/ppt/ink/ink2665.xml" ContentType="application/inkml+xml"/>
  <Override PartName="/ppt/ink/ink2666.xml" ContentType="application/inkml+xml"/>
  <Override PartName="/ppt/ink/ink2667.xml" ContentType="application/inkml+xml"/>
  <Override PartName="/ppt/ink/ink2668.xml" ContentType="application/inkml+xml"/>
  <Override PartName="/ppt/ink/ink2669.xml" ContentType="application/inkml+xml"/>
  <Override PartName="/ppt/ink/ink2670.xml" ContentType="application/inkml+xml"/>
  <Override PartName="/ppt/ink/ink2671.xml" ContentType="application/inkml+xml"/>
  <Override PartName="/ppt/ink/ink2672.xml" ContentType="application/inkml+xml"/>
  <Override PartName="/ppt/ink/ink2673.xml" ContentType="application/inkml+xml"/>
  <Override PartName="/ppt/ink/ink2674.xml" ContentType="application/inkml+xml"/>
  <Override PartName="/ppt/ink/ink2675.xml" ContentType="application/inkml+xml"/>
  <Override PartName="/ppt/ink/ink2676.xml" ContentType="application/inkml+xml"/>
  <Override PartName="/ppt/ink/ink2677.xml" ContentType="application/inkml+xml"/>
  <Override PartName="/ppt/ink/ink2678.xml" ContentType="application/inkml+xml"/>
  <Override PartName="/ppt/ink/ink2679.xml" ContentType="application/inkml+xml"/>
  <Override PartName="/ppt/ink/ink2680.xml" ContentType="application/inkml+xml"/>
  <Override PartName="/ppt/ink/ink2681.xml" ContentType="application/inkml+xml"/>
  <Override PartName="/ppt/ink/ink2682.xml" ContentType="application/inkml+xml"/>
  <Override PartName="/ppt/ink/ink2683.xml" ContentType="application/inkml+xml"/>
  <Override PartName="/ppt/ink/ink2684.xml" ContentType="application/inkml+xml"/>
  <Override PartName="/ppt/ink/ink2685.xml" ContentType="application/inkml+xml"/>
  <Override PartName="/ppt/ink/ink2686.xml" ContentType="application/inkml+xml"/>
  <Override PartName="/ppt/ink/ink2687.xml" ContentType="application/inkml+xml"/>
  <Override PartName="/ppt/ink/ink2688.xml" ContentType="application/inkml+xml"/>
  <Override PartName="/ppt/ink/ink2689.xml" ContentType="application/inkml+xml"/>
  <Override PartName="/ppt/ink/ink2690.xml" ContentType="application/inkml+xml"/>
  <Override PartName="/ppt/ink/ink2691.xml" ContentType="application/inkml+xml"/>
  <Override PartName="/ppt/ink/ink2692.xml" ContentType="application/inkml+xml"/>
  <Override PartName="/ppt/ink/ink2693.xml" ContentType="application/inkml+xml"/>
  <Override PartName="/ppt/ink/ink2694.xml" ContentType="application/inkml+xml"/>
  <Override PartName="/ppt/ink/ink2695.xml" ContentType="application/inkml+xml"/>
  <Override PartName="/ppt/ink/ink2696.xml" ContentType="application/inkml+xml"/>
  <Override PartName="/ppt/ink/ink2697.xml" ContentType="application/inkml+xml"/>
  <Override PartName="/ppt/ink/ink2698.xml" ContentType="application/inkml+xml"/>
  <Override PartName="/ppt/ink/ink2699.xml" ContentType="application/inkml+xml"/>
  <Override PartName="/ppt/ink/ink2700.xml" ContentType="application/inkml+xml"/>
  <Override PartName="/ppt/ink/ink2701.xml" ContentType="application/inkml+xml"/>
  <Override PartName="/ppt/ink/ink2702.xml" ContentType="application/inkml+xml"/>
  <Override PartName="/ppt/ink/ink2703.xml" ContentType="application/inkml+xml"/>
  <Override PartName="/ppt/ink/ink2704.xml" ContentType="application/inkml+xml"/>
  <Override PartName="/ppt/ink/ink2705.xml" ContentType="application/inkml+xml"/>
  <Override PartName="/ppt/ink/ink2706.xml" ContentType="application/inkml+xml"/>
  <Override PartName="/ppt/ink/ink2707.xml" ContentType="application/inkml+xml"/>
  <Override PartName="/ppt/ink/ink2708.xml" ContentType="application/inkml+xml"/>
  <Override PartName="/ppt/ink/ink2709.xml" ContentType="application/inkml+xml"/>
  <Override PartName="/ppt/ink/ink2710.xml" ContentType="application/inkml+xml"/>
  <Override PartName="/ppt/ink/ink2711.xml" ContentType="application/inkml+xml"/>
  <Override PartName="/ppt/ink/ink2712.xml" ContentType="application/inkml+xml"/>
  <Override PartName="/ppt/ink/ink2713.xml" ContentType="application/inkml+xml"/>
  <Override PartName="/ppt/ink/ink2714.xml" ContentType="application/inkml+xml"/>
  <Override PartName="/ppt/ink/ink2715.xml" ContentType="application/inkml+xml"/>
  <Override PartName="/ppt/ink/ink2716.xml" ContentType="application/inkml+xml"/>
  <Override PartName="/ppt/ink/ink2717.xml" ContentType="application/inkml+xml"/>
  <Override PartName="/ppt/ink/ink2718.xml" ContentType="application/inkml+xml"/>
  <Override PartName="/ppt/ink/ink2719.xml" ContentType="application/inkml+xml"/>
  <Override PartName="/ppt/ink/ink2720.xml" ContentType="application/inkml+xml"/>
  <Override PartName="/ppt/ink/ink2721.xml" ContentType="application/inkml+xml"/>
  <Override PartName="/ppt/ink/ink2722.xml" ContentType="application/inkml+xml"/>
  <Override PartName="/ppt/ink/ink2723.xml" ContentType="application/inkml+xml"/>
  <Override PartName="/ppt/ink/ink2724.xml" ContentType="application/inkml+xml"/>
  <Override PartName="/ppt/ink/ink2725.xml" ContentType="application/inkml+xml"/>
  <Override PartName="/ppt/ink/ink2726.xml" ContentType="application/inkml+xml"/>
  <Override PartName="/ppt/ink/ink2727.xml" ContentType="application/inkml+xml"/>
  <Override PartName="/ppt/ink/ink2728.xml" ContentType="application/inkml+xml"/>
  <Override PartName="/ppt/ink/ink2729.xml" ContentType="application/inkml+xml"/>
  <Override PartName="/ppt/ink/ink2730.xml" ContentType="application/inkml+xml"/>
  <Override PartName="/ppt/ink/ink2731.xml" ContentType="application/inkml+xml"/>
  <Override PartName="/ppt/ink/ink2732.xml" ContentType="application/inkml+xml"/>
  <Override PartName="/ppt/ink/ink2733.xml" ContentType="application/inkml+xml"/>
  <Override PartName="/ppt/ink/ink2734.xml" ContentType="application/inkml+xml"/>
  <Override PartName="/ppt/ink/ink2735.xml" ContentType="application/inkml+xml"/>
  <Override PartName="/ppt/ink/ink2736.xml" ContentType="application/inkml+xml"/>
  <Override PartName="/ppt/ink/ink2737.xml" ContentType="application/inkml+xml"/>
  <Override PartName="/ppt/ink/ink2738.xml" ContentType="application/inkml+xml"/>
  <Override PartName="/ppt/ink/ink2739.xml" ContentType="application/inkml+xml"/>
  <Override PartName="/ppt/ink/ink2740.xml" ContentType="application/inkml+xml"/>
  <Override PartName="/ppt/ink/ink2741.xml" ContentType="application/inkml+xml"/>
  <Override PartName="/ppt/ink/ink2742.xml" ContentType="application/inkml+xml"/>
  <Override PartName="/ppt/ink/ink2743.xml" ContentType="application/inkml+xml"/>
  <Override PartName="/ppt/ink/ink2744.xml" ContentType="application/inkml+xml"/>
  <Override PartName="/ppt/ink/ink2745.xml" ContentType="application/inkml+xml"/>
  <Override PartName="/ppt/ink/ink2746.xml" ContentType="application/inkml+xml"/>
  <Override PartName="/ppt/ink/ink2747.xml" ContentType="application/inkml+xml"/>
  <Override PartName="/ppt/ink/ink2748.xml" ContentType="application/inkml+xml"/>
  <Override PartName="/ppt/ink/ink2749.xml" ContentType="application/inkml+xml"/>
  <Override PartName="/ppt/ink/ink2750.xml" ContentType="application/inkml+xml"/>
  <Override PartName="/ppt/ink/ink2751.xml" ContentType="application/inkml+xml"/>
  <Override PartName="/ppt/ink/ink2752.xml" ContentType="application/inkml+xml"/>
  <Override PartName="/ppt/ink/ink2753.xml" ContentType="application/inkml+xml"/>
  <Override PartName="/ppt/ink/ink2754.xml" ContentType="application/inkml+xml"/>
  <Override PartName="/ppt/ink/ink2755.xml" ContentType="application/inkml+xml"/>
  <Override PartName="/ppt/ink/ink2756.xml" ContentType="application/inkml+xml"/>
  <Override PartName="/ppt/ink/ink2757.xml" ContentType="application/inkml+xml"/>
  <Override PartName="/ppt/ink/ink2758.xml" ContentType="application/inkml+xml"/>
  <Override PartName="/ppt/ink/ink2759.xml" ContentType="application/inkml+xml"/>
  <Override PartName="/ppt/ink/ink2760.xml" ContentType="application/inkml+xml"/>
  <Override PartName="/ppt/ink/ink2761.xml" ContentType="application/inkml+xml"/>
  <Override PartName="/ppt/ink/ink2762.xml" ContentType="application/inkml+xml"/>
  <Override PartName="/ppt/ink/ink2763.xml" ContentType="application/inkml+xml"/>
  <Override PartName="/ppt/ink/ink2764.xml" ContentType="application/inkml+xml"/>
  <Override PartName="/ppt/ink/ink2765.xml" ContentType="application/inkml+xml"/>
  <Override PartName="/ppt/ink/ink2766.xml" ContentType="application/inkml+xml"/>
  <Override PartName="/ppt/ink/ink2767.xml" ContentType="application/inkml+xml"/>
  <Override PartName="/ppt/ink/ink2768.xml" ContentType="application/inkml+xml"/>
  <Override PartName="/ppt/ink/ink2769.xml" ContentType="application/inkml+xml"/>
  <Override PartName="/ppt/ink/ink2770.xml" ContentType="application/inkml+xml"/>
  <Override PartName="/ppt/ink/ink2771.xml" ContentType="application/inkml+xml"/>
  <Override PartName="/ppt/ink/ink2772.xml" ContentType="application/inkml+xml"/>
  <Override PartName="/ppt/ink/ink2773.xml" ContentType="application/inkml+xml"/>
  <Override PartName="/ppt/ink/ink2774.xml" ContentType="application/inkml+xml"/>
  <Override PartName="/ppt/ink/ink2775.xml" ContentType="application/inkml+xml"/>
  <Override PartName="/ppt/ink/ink2776.xml" ContentType="application/inkml+xml"/>
  <Override PartName="/ppt/ink/ink2777.xml" ContentType="application/inkml+xml"/>
  <Override PartName="/ppt/ink/ink2778.xml" ContentType="application/inkml+xml"/>
  <Override PartName="/ppt/ink/ink2779.xml" ContentType="application/inkml+xml"/>
  <Override PartName="/ppt/ink/ink2780.xml" ContentType="application/inkml+xml"/>
  <Override PartName="/ppt/ink/ink2781.xml" ContentType="application/inkml+xml"/>
  <Override PartName="/ppt/ink/ink2782.xml" ContentType="application/inkml+xml"/>
  <Override PartName="/ppt/ink/ink2783.xml" ContentType="application/inkml+xml"/>
  <Override PartName="/ppt/ink/ink2784.xml" ContentType="application/inkml+xml"/>
  <Override PartName="/ppt/ink/ink2785.xml" ContentType="application/inkml+xml"/>
  <Override PartName="/ppt/ink/ink2786.xml" ContentType="application/inkml+xml"/>
  <Override PartName="/ppt/ink/ink2787.xml" ContentType="application/inkml+xml"/>
  <Override PartName="/ppt/ink/ink2788.xml" ContentType="application/inkml+xml"/>
  <Override PartName="/ppt/ink/ink2789.xml" ContentType="application/inkml+xml"/>
  <Override PartName="/ppt/ink/ink2790.xml" ContentType="application/inkml+xml"/>
  <Override PartName="/ppt/ink/ink2791.xml" ContentType="application/inkml+xml"/>
  <Override PartName="/ppt/ink/ink2792.xml" ContentType="application/inkml+xml"/>
  <Override PartName="/ppt/ink/ink2793.xml" ContentType="application/inkml+xml"/>
  <Override PartName="/ppt/ink/ink2794.xml" ContentType="application/inkml+xml"/>
  <Override PartName="/ppt/ink/ink2795.xml" ContentType="application/inkml+xml"/>
  <Override PartName="/ppt/ink/ink2796.xml" ContentType="application/inkml+xml"/>
  <Override PartName="/ppt/ink/ink2797.xml" ContentType="application/inkml+xml"/>
  <Override PartName="/ppt/ink/ink2798.xml" ContentType="application/inkml+xml"/>
  <Override PartName="/ppt/ink/ink2799.xml" ContentType="application/inkml+xml"/>
  <Override PartName="/ppt/ink/ink2800.xml" ContentType="application/inkml+xml"/>
  <Override PartName="/ppt/ink/ink2801.xml" ContentType="application/inkml+xml"/>
  <Override PartName="/ppt/ink/ink2802.xml" ContentType="application/inkml+xml"/>
  <Override PartName="/ppt/ink/ink2803.xml" ContentType="application/inkml+xml"/>
  <Override PartName="/ppt/ink/ink2804.xml" ContentType="application/inkml+xml"/>
  <Override PartName="/ppt/ink/ink2805.xml" ContentType="application/inkml+xml"/>
  <Override PartName="/ppt/ink/ink2806.xml" ContentType="application/inkml+xml"/>
  <Override PartName="/ppt/ink/ink2807.xml" ContentType="application/inkml+xml"/>
  <Override PartName="/ppt/ink/ink2808.xml" ContentType="application/inkml+xml"/>
  <Override PartName="/ppt/ink/ink2809.xml" ContentType="application/inkml+xml"/>
  <Override PartName="/ppt/ink/ink2810.xml" ContentType="application/inkml+xml"/>
  <Override PartName="/ppt/ink/ink2811.xml" ContentType="application/inkml+xml"/>
  <Override PartName="/ppt/ink/ink2812.xml" ContentType="application/inkml+xml"/>
  <Override PartName="/ppt/ink/ink2813.xml" ContentType="application/inkml+xml"/>
  <Override PartName="/ppt/ink/ink2814.xml" ContentType="application/inkml+xml"/>
  <Override PartName="/ppt/ink/ink2815.xml" ContentType="application/inkml+xml"/>
  <Override PartName="/ppt/ink/ink2816.xml" ContentType="application/inkml+xml"/>
  <Override PartName="/ppt/ink/ink2817.xml" ContentType="application/inkml+xml"/>
  <Override PartName="/ppt/ink/ink2818.xml" ContentType="application/inkml+xml"/>
  <Override PartName="/ppt/ink/ink2819.xml" ContentType="application/inkml+xml"/>
  <Override PartName="/ppt/ink/ink2820.xml" ContentType="application/inkml+xml"/>
  <Override PartName="/ppt/ink/ink2821.xml" ContentType="application/inkml+xml"/>
  <Override PartName="/ppt/ink/ink2822.xml" ContentType="application/inkml+xml"/>
  <Override PartName="/ppt/ink/ink2823.xml" ContentType="application/inkml+xml"/>
  <Override PartName="/ppt/ink/ink2824.xml" ContentType="application/inkml+xml"/>
  <Override PartName="/ppt/ink/ink2825.xml" ContentType="application/inkml+xml"/>
  <Override PartName="/ppt/ink/ink2826.xml" ContentType="application/inkml+xml"/>
  <Override PartName="/ppt/ink/ink2827.xml" ContentType="application/inkml+xml"/>
  <Override PartName="/ppt/ink/ink2828.xml" ContentType="application/inkml+xml"/>
  <Override PartName="/ppt/ink/ink2829.xml" ContentType="application/inkml+xml"/>
  <Override PartName="/ppt/ink/ink2830.xml" ContentType="application/inkml+xml"/>
  <Override PartName="/ppt/ink/ink2831.xml" ContentType="application/inkml+xml"/>
  <Override PartName="/ppt/ink/ink2832.xml" ContentType="application/inkml+xml"/>
  <Override PartName="/ppt/ink/ink2833.xml" ContentType="application/inkml+xml"/>
  <Override PartName="/ppt/ink/ink283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7" r:id="rId19"/>
    <p:sldId id="278" r:id="rId20"/>
    <p:sldId id="279" r:id="rId21"/>
    <p:sldId id="257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660"/>
  </p:normalViewPr>
  <p:slideViewPr>
    <p:cSldViewPr snapToGrid="0">
      <p:cViewPr varScale="1">
        <p:scale>
          <a:sx n="121" d="100"/>
          <a:sy n="121" d="100"/>
        </p:scale>
        <p:origin x="52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1.9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0 104 0,'-4'4'41'0,"8"18"-22"0,-4 26-5 0,0-11 15 16,0 19 3-16,-4 6 4 0,4 31-14 16,-4 36-3-16,8 8-11 15,0 11 4-15,4 22 3 16,5-3-5-16,-5-68-3 0,1-13-2 15,-1 10 1-15,4 33-1 16,-3-59 0-16,-1-10 3 16,9-16 5-16,-1-15-23 15,-3-29-9-15,-1 0-90 16</inkml:trace>
  <inkml:trace contextRef="#ctx0" brushRef="#br0" timeOffset="329">670 414 176 0,'12'15'66'0,"-24"7"-36"0,-13 26-22 0,4-18 18 15,-12 18-11-15,-13 19-1 16,-12-1-8-16,-1 4-2 16,9-10-2-16,5-9-2 0,-1-10 3 15,4-8-2-15,5-7 2 16,8-11 0-16,8-4 1 15,8 0-5-15,9-3-1 16,13 3-2-16,3 4 3 16,9 7 4-16,8 15 3 15,13 3 2-15,3 16 2 16,5-1-1-16,0 1 2 16,-4-4-4-16,-4-4-2 15,-5-8 0-15,-4-10 1 16,-4-8 3-16,-4-7 2 0,-4-8-16 15,0-14-7-15,-9-15-109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8.7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0 180 0,'-4'0'68'0,"12"7"-36"0,4 0-15 0,1 1 20 16,4-1-6-16,-5-3 2 16,21 3-13-16,17-3-4 15,13-4-9-15,11-4-5 0,1 1 1 16,-8-1 0-16,-5-4 3 16,-16 5-214-1,-33-1 73 1</inkml:trace>
  <inkml:trace contextRef="#ctx0" brushRef="#br0" timeOffset="171">37 229 216 0,'-38'22'82'16,"43"-7"-44"-16,7 0-25 0,5-12 22 0,16 1-14 16,13-4-2-16,12-4-5 15,17 1-1-15,12-1-7 16,1 0-6-16,3 1-1 0,-8-9-76 15,5 9-35-15,-1-5 7 16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22.8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2 208 0,'4'-7'77'0,"13"14"-42"0,8 1-43 16,-5-5 10-16,18 1 3 16,12 0 6-16,8 0-5 15,8-4-1-15,5 0-3 16,-4 0-2-16,-13-4 1 0,-17 0-96 15</inkml:trace>
  <inkml:trace contextRef="#ctx0" brushRef="#br0" timeOffset="150">129 143 200 0,'-4'18'77'0,"16"-10"-42"0,13-1-34 0,-4-3 14 16,12 0-6-16,9-1 0 15,16 1-16-15,17-4-6 16,8-4-79-16,4 4-36 16</inkml:trace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1.2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33 212 0,'0'-26'82'0,"14"22"-44"0,25 4-40 0,-19 0 19 16,14 4-12-16,15-4 0 16,5 0-3-16,14 0-79 15,6 4 43-15,-1 1-84 16,0 4 67-16</inkml:trace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1.4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73 161 172 0,'-10'0'66'0,"10"0"-36"0,-10 91-37 16,6-52 24-1,4-4-12-15,-5 17 18 16,5 5-13-16,-5 38 5 16,10 1-10-16,-5 34 4 15,0-12-5-15,0 3 2 16,0-16-3-16,0-5-48 0,0-13 24 16</inkml:trace>
  <inkml:trace contextRef="#ctx0" brushRef="#br0" timeOffset="256">0 0 212 0,'73'0'79'0,"-73"0"-42"0,88 30-43 0,-49-17 20 15,-5 5-10-15,20 12 12 16,5 9-9-16,-5 13 3 15,0 1-6-15,-30 7 0 16,-4-3-2-16,-35 4 7 16,-5-9-5-16,-29 5 5 15,5-5-5-15,-14 0-61 16,9-4 30-16,-5-9-103 16,10-9 72-16</inkml:trace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1.9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0,'5'48'90'0,"-5"-48"-48"0,19 87-36 16,-9-57 38 0,0 1-27-16,5 3 19 0,9 6-21 0,10-10 10 15,0-4-15-15,1-13 8 16,-1 0-10-16,-10-21 0 15,1-1-5-15,-20-17-6 16,-5 0 1-16,-30-18-69 16,-9 5 38-16,-10-4-133 15,5 12 92-15</inkml:trace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2.2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4 276 0,'54'-9'104'0,"-54"9"-56"0,118 5-58 15,-60-5 16 1,-4 4-6-16,29-4 2 16,0 0-1-16,1 0-91 15,-6 0 49-15,-24 0-102 0,-20 0 81 0</inkml:trace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2.3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0 200 0,'20'4'77'0,"-20"-4"-42"0,93 39-39 0,-44-26 13 16,4 1-7-16,35-6-2 15,20 5 1-15,9-8-89 16,-9 3 48-16</inkml:trace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2.5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97 0 244 0,'-83'57'93'0,"83"-57"-50"0,-10 87-39 16,15-48 38-1,5 0-25-15,24 17 17 16,10-3-20-16,20-6 8 16,4-8-13-16,1-12 11 15,-6-6-12-15,6-21 12 16,-1 0-12-16,11-21 3 16,-21-6-7-16,-9-25-2 15,-15 4-1-15,-19-21-39 0,-5 12 21 16,-35-8-158-1,-9 9 97-15</inkml:trace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2.7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30 564 0,'49'-34'209'0,"-49"34"-114"0,68 48-199 0</inkml:trace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4.3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59 335 148 0,'-5'-17'55'0,"10"21"-30"0,19-4-23 0,-4 0 12 16,14-4 4-16,30-1 3 15,19-3-2-15,15 3-1 0,19-3-10 16,5-5-1-16,20 0 0 0,-15 0-1 15,-9 4-1-15,-20 5-3 16,-25-1 1-16</inkml:trace>
  <inkml:trace contextRef="#ctx0" brushRef="#br0" timeOffset="210">0 748 184 0,'15'5'71'0,"29"-1"-38"0,29 5-36 0,-14-9 13 16,29 0 10-16,29 0 7 15,30 0-5-15,29 0 0 16,10-5-13-16,-5-3-1 0,-5-5 2 16,-5-5-2-16,-29 1 1 15,-25-5-3-15,-24-4 1 16,-29 0-127-1</inkml:trace>
  <inkml:trace contextRef="#ctx0" brushRef="#br0" timeOffset="494">651 0 228 0,'19'0'88'0,"35"9"-48"0,39 0-47 15,-39-5 16-15,39 0-2 16,29 1 4-16,20 4 2 16,34-1 5-16,5 10-10 15,5 8-2-15,-15 4-2 0,-5 9 0 16,-34 9 2-16,-39 22-3 16,-49-1 0-16,-39 14 3 15,-44-5 3-15,-34 0-2 16,-45 9 1-16,-14-4-1 15,10-14 3-15,14-16-25 16,20-14-9-16,30-26-106 16</inkml:trace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5.4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0 216 0,'10'-21'82'0,"-1"42"-44"0,6 27-47 15,-10-26 12-15,5 17-7 16,0 17 0-16,-1 27 11 15,1 26 5-15,0 8-5 16,0-8 5-16,-1 8 3 0,1 1-5 16,0 3-1-16,0-25 4 15,0-18 3-15,-6-26 16 0,-4-30 7 16,0-35-16-16,0-26-8 16,0-17-9-16,5-23-3 15,0-42-1-15,5-23 1 16,5 1-4-16,9 12 0 15,15 14-1-15,5 21-2 16,0 18-2-16,5 17 1 16,0 17 3-16,-5 18 1 15,-5 18-2-15,-4 12 2 16,-6 13-81-16,-5 14-34 16,-9 8-4-1</inkml:trace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5.7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12 268 0,'39'-26'101'0,"-20"44"-54"0,30-1-55 16,-24-8 18-16,4 0-5 16,0-1 2-16,1 5-6 15,-11 5 0-15,-4 3-1 16,-15 10 2-16,-10-1 1 0,-9 1-1 15,-6 4 1-15,1-1-4 16,4 1 0-16,6 0-1 16,4 0 0-16,10-9 11 15,14-5 3-15,16-12-1 0,9-9-1 16,15-13-2-16,19-9 0 16,-4 1-22-16,-6-1-8 15,-4-13-110 1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25.4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20 248 0,'-5'0'93'0,"10"0"-50"15,11 0-52-15,1 0 14 0,12 0-1 16,8 0 5-16,13-4-1 16,13 1 3-16,8-1-6 15,-5 4-1-15,-4-4 0 0,1 0 0 16,-13 4 2-16,-9 0-43 16,-7 0-17-16</inkml:trace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5.8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0 268 0,'29'0'101'0,"15"4"-54"0,29 0-55 0,-34 1 16 16,10-1-6-16,5 0 3 0,5 5-2 15,0 0 0-15,-6-1-1 16,-9-3-19-16,-14-1-9 0,-25 9-88 16</inkml:trace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6.0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0,'-5'35'88'0,"30"-22"-48"0,19 5-45 15,-10-10 17-15,25-3-7 16,19-1 0-16,15 0-6 16,5-4 1-16,4 0-104 15,16-4-46-15</inkml:trace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6.2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230 52 256 0,'-74'35'96'0,"45"34"-52"0,-35-3-34 0,40-32 23 16,0 10-7-16,9 4-1 15,15-5-2-15,19 9 0 16,21 5-13-16,13-1 3 0,21-12 3 16,14-22 1-16,24-18-1 15,6-13-2-15,-6-12-1 16,-14-6-3-16,-20-12-1 0,-19-13-3 15,-35-26 1-15,-33-9-4 16,-55-4-2-16,-24 12-5 16,-15 14 0-16,-14 17-53 15,-15 18-22-15,19 30-88 16</inkml:trace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6.7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48 160 0,'10'-22'63'0,"9"22"-34"0,35-5-16 16,-10 1 19-16,25 0-7 15,24 4-2-15,19-5-2 16,25 1-1-16,15 0-11 16,-15 4-1-16,-15 0 2 0,-24 0-6 15,-25 0-2-15</inkml:trace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6.8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35 252 0,'102'0'93'0,"-23"4"-50"0,43 0-52 0,-58-4 14 16,43 0-1-16,15 0 2 15,6-4 2-15,-1 4 2 16,-10-4-5-16,-14-5-14 0,-25-4-4 16,-24 0-100-1</inkml:trace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7.1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0 252 0,'147'17'96'0,"-74"9"-52"0,35 5-54 0,-54-14 16 0,24 5 3 16,20 8 5-16,-1 14-2 16,-9 17-2-16,-9 21-5 15,-16 10 1-15,-28-5 3 0,-31 0 1 16,-38-14 2-16,-39 10-2 15,-20 13-1-15,-20-9-14 16,-4 8-6-16,9-12-123 16</inkml:trace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7.5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0,'64'13'77'0,"-20"0"-42"0,19 5-43 16,-23-1 12-16,13 9 2 15,1 5 6-15,-5 3 0 16,-5 27 3-16,-19-4-8 16,-16-5 2-16,-23 0 2 0,-25 0-2 15,-15 1 2-15,0-10-4 16,-5-4-2-16,5-8 0 16,10-10 1-16,10-8-14 0,10-13-5 15,19-13-103 1</inkml:trace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7.8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560 0 236 0,'-25'13'90'0,"-9"17"-48"0,-29 14-51 0,28-18 14 15,-19 17-5-15,-9 14 0 16,-10 21 11-16,4 9 5 15,10-4-8-15,15-5 0 0,10-13 2 16,24-8 0-16,20-9 2 16,24-5 2-16,5-8 2 15,10-9-7-15,0-9-3 16,0-8-32-16,-5-9-15 0,-10-4-85 16</inkml:trace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8.0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78 224 0,'30'-26'85'0,"-1"0"-46"0,25-5-21 16,-20 36 23-16,15-1-15 15,0 14-4-15,-5 3-11 16,-5 5-3-16,-10 5-4 16,-9 4-1-16,-15 8 1 0,-15-4 0 0,-5-4 0 15,-4-5-2-15,-1-4 1 16,6-4-2-16,9-4 2 15,15-10 2-15,9-3 2 16,10-5-8-16,11-9-4 16,4-13-85-16,9-13-40 15,-4-8 15 1</inkml:trace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8.1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5 252 0,'49'-13'93'0,"-14"18"-50"0,18 3-41 0,-23-3 19 0,14-5-9 16,10 4-2-1,4-4-5-15,1 4-2 0,-10 1-1 16,-15-1-63-16,-24 9-26 0,-15 9-19 16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25.6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0,'4'41'68'0,"-4"3"-36"0,0 11-29 0,5-29 15 15,-1 8-7-15,0 3-1 16,0 11-6-16,4 11-1 16,1 7-1-16,3 1 3 0,5-15 1 15,4-8 0-15,-1-14-1 16,-3-19-63 0,-4-19-67-16,-1-10 27 15</inkml:trace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8.3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8 212 0,'-25'13'79'0,"40"0"-42"0,24-4-32 16,-19-4 17-16,14-5-8 15,20 0 0-15,19-5-8 16,5-4-4-16,5-8-109 16,0 0-48-16</inkml:trace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8.5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0 157 208 0,'69'-13'79'0,"-11"13"-42"0,35 9-30 0,-49-1 18 15,20 1 2-15,9 4 4 16,1 9-13-16,-16 8-3 15,-14 18-9-15,-24 9-2 0,-30 25 0 16,-24-4-2-16,-20 1 1 16,-10-5-2-16,-4-9 2 15,9-13 0-15,5-13 3 0,15-8 1 16,10-14 1-16,24-21-68 16,20-18-29-16,29-26-31 15</inkml:trace>
  <inkml:trace contextRef="#ctx0" brushRef="#br0" timeOffset="208">1066 0 224 0,'-34'9'85'0,"0"17"-46"0,-35 22-35 16,35-22 19-16,-24 0-2 16,-16 13 4-16,1 18-9 15,9 8-2-15,15 22-8 16,15 0-2-16,19-9 2 0,25-8 6 0,24-9 2 15,15-9-3-15,10-9-1 16,5-4-6-16,-1-12-1 16,-9-10-30-16,0-13-14 15,-10-8-94 1</inkml:trace>
  <inkml:trace contextRef="#ctx0" brushRef="#br0" timeOffset="388">1174 461 208 0,'10'35'79'0,"0"-4"-42"0,-1 47-37 0,1-48 16 15,0 9-3-15,9 5 5 0,6 4-6 16,4-5-2-16,6-4-5 16,-1 0-2-16,-5-8 3 0,-4-5-3 15,-1-13-2-15,0-4-113 16</inkml:trace>
  <inkml:trace contextRef="#ctx0" brushRef="#br0" timeOffset="570">1678 527 236 0,'-5'0'90'0,"-5"26"-48"0,-9 21-42 16,9-20 18-16,-5 3-3 15,-4 9 3-15,-1 9-8 16,-4-5-1-16,-1 1-5 0,-9-1 2 0,4 1 0 15,-4-5 0-15,0-9 1 16,0-8-83-16,-5-9-38 16,-1-8 6-1</inkml:trace>
  <inkml:trace contextRef="#ctx0" brushRef="#br0" timeOffset="707">1032 822 264 0,'15'-13'101'0,"0"17"-54"0,29 1-44 0,-15-1 21 15,15 1-12-15,19-1 1 16,1 5-6-16,9 4-2 16,6 0-99-16,-1 0-44 0,10 4 34 15,-5 0 18-15</inkml:trace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9.4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0 113 324 0,'34'-17'121'0,"-5"17"-66"0,25-9-58 15,-30 5 24-15,6-5-86 16,-11 0-32-16,-24-17-27 16,-14-13-10-16</inkml:trace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10.6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596 332 172 0,'10'-31'66'0,"-10"14"-36"0,-5-31-15 0,-4 27 20 16,-6-10-13-16,-14-12-4 16,-6-10-7-16,-9 6 0 15,0 12-6-15,-10 26-3 0,-4 27 1 16,-1 21-2-16,-5 13 2 15,1 9 2-15,29 4 4 0,4-9 0 16,6 57 2-16,-6 57-4 16,21 0 1-16,14-5-1 15,9-70 1-15,1-12-2 16,24-9 1-16,25 4-2 16,-20-43 2-16,0-5-13 15,19-34-3-15,25-35-78 16,-5 0-34-16,1-13 18 15</inkml:trace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10.8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566 96 232 0,'0'-78'88'0,"-9"65"-48"0,-21 8-42 0,11 14 17 15,-16 13-2-15,-13 17 4 16,-11 31-5-16,-15 16 1 16,-9 10-8-16,5 8-1 0,14 23 2 15,20 20 1-15,25-3 1 16,24-27-2-16,14-47-1 16,-4-14 1-16,34-4 1 15,44 5 1-15,-5-22 2 16,0-27-16-16,-10-12-6 15,-14-22-65-15,-30-26-28 0,-14-9-7 16</inkml:trace>
  <inkml:trace contextRef="#ctx0" brushRef="#br0" timeOffset="285">219 666 212 0,'-34'8'82'0,"34"-3"-44"0,5-1-42 15,9 0 13-15,6 1-3 16,9-1 1-16,15-8-3 15,10-1-3-15,15 1 0 16,9-5-1-16,0 5 0 0,-4 4 0 16,-11 4 0-16,-9 5 0 15,-10 13 0-15,-5 21 6 16,-10 14 4-16,-14 17 3 0,-5 8 5 16,0 1-4-16,-10-27 2 15,0-8 0-15,0 4-1 16,0 14-1-16,0-14 1 15,5-17-2-15,-1-18 2 16,1-8-4-16,5-18-1 16,0-8-119-1,0-23-90-15,4-12 64 16</inkml:trace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12.1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465 311 152 0,'0'-40'57'0,"-5"19"-30"0,-10-10-16 0,10 14 18 15,-9-9-6-15,-6-13 1 16,-4 0-7-16,-1 4-2 0,-4 4-9 16,-1 10-4-16,6 8 1 0,-1 17-2 15,-4 22-1-15,5 13-2 16,4 18 1-16,1 8 3 16,4 22 3-16,5 35-4 15,0 12-3-15,1-3 3 16,-1-10 1-16,5-3 0 15,0-9 1-15,0-18-2 16,0-17-1-16,0-18 5 16,0-8 1-16,0-26-5 15,-4-26-2-15,-6-23-75 16,-5-3-65 0,-4-31 42-16</inkml:trace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12.6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0 148 0,'-15'-9'57'0,"25"9"-30"0,5 9-27 0,-5-4 13 16,14-1-3-16,15-4 2 15,20 0-2-15,9 0 1 16,16 0-6-16,8 0-5 0,1 0-3 16,-5 0 4-16,-4 0 1 15,-11 4-3-15,-14 5-1 16,-15 8 1-16,-15 9 0 15,-14 14 12-15,-10-1 5 16,-5 8-2-16,-5 10 0 16,5-9-6-16,0-5 0 0,5-8-1 15,9-4 1-15,6-14-2 16,9-8 1-16,1-18 2 16,4-17 2-16,0-9-5 15,-5-13-2-15,1-4 2 16,-6 4 1-16,1 0-6 15,-1 9-2-15,10 9-3 16,5-1 0-16,10 14-2 16,0 4 1-16,0 4 3 15,0 5 3-15,-5 4-5 16,-5 9 1-16,-14 8 1 16,-16 13 1-16,-9 18 7 15,-9 4 4-15,-6 5 1 0,-5-1 1 16,6-8-2-16,4-4 1 15,5-9-2-15,10-14 0 16,10-8-1-16,14-13 0 16,25-26-2-16,14-4-1 15,15-5-142 1</inkml:trace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13.1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58 174 132 0,'-10'13'52'0,"10"13"-28"0,-5 30-15 0,5-17 16 16,0 18-8-16,0 8-2 16,0 9-4-16,0 22-2 15,0 30-5-15,-4 4-3 0,-1-8 0 16,0-18-1-16,0-13 2 15,0-12 1-15,0-18 1 16,5-31 13 0,0-17-40-16,5-30-15 15,10-31-46-15</inkml:trace>
  <inkml:trace contextRef="#ctx0" brushRef="#br0" timeOffset="227">278 56 172 0,'10'4'66'0,"-5"18"-36"0,0 26-31 16,-5-22 15-16,0 31-1 16,0 12 4-16,-5 14-7 15,-5 8-1-15,0 26-5 16,1 27-3-16,-1 4 2 0,0-18 0 16,5-12 3-16,0-14-3 15,0-17 0-15,0-22 3 0,5-34 3 16,0-31-2-1,5-18-52-15,-5-30-24 16,0-43-21 0</inkml:trace>
  <inkml:trace contextRef="#ctx0" brushRef="#br0" timeOffset="556">547 0 156 0,'98'13'60'0,"-49"17"-32"0,5 18-22 0,-30-22 17 15,6 17-5-15,-6 14-1 16,-4 4-7-16,-20 8-4 16,-10-3-3-16,-15-6 0 0,-14-7 2 15,-15-1 0-15,-9-4 0 0,-1-9-3 16,-4-13 1-16,-1-13 0 16,11-9 1-16,9-4-2 15,15 0-2-15,14 0 1 16,15 5 1-16,15 8 8 15,14 4 3-15,20 18 0 16,20 4 0-16,9 13-5 16,-4 9 0-16,-1 0-1 15,-4 4 1-15,-10-8 0 16,-5-5 0-16,-15-9-2 16,-5-8-1-16,-4-9-56 15,-11-13-23-15,-4-13-40 16</inkml:trace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14.0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83 0 184 0,'20'9'71'0,"-20"30"-38"0,-5 35-36 0,-5-40 13 15,-4 14-3-15,-6 4 3 16,0 1-3-16,1-1 1 16,4-4-5-16,10-9 5 0,5-13 2 0,10-17 3 15,10-14 5 1,9-3-6-16,5-23-2 0,5-17-5 16,0-17-4-16,1-9-3 15,-1 9 1-15,0 13-1 16,-5 17-2-16,-5 13-4 15,-4 22 0-15,-10 22 4 16,-6 13 4-16,-4 8 1 16,-5 5 2-16,-5 0-2 15,0 0 2-15,5 0 2 16,-4-1 2-16,4 1-25 16,-5-4-13-16,5-1-72 15</inkml:trace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14.4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29 196 408 0,'0'-39'154'0,"0"34"-84"0,15-25-172 15,-20 4-18-15,-10-9-29 16,-9-26-3-16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25.9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0,'8'3'68'0,"4"5"-36"16,22-1-35-16,-9 1 11 0,12-1-6 16,9 0 1-16,8 1 0 15,0-1 1-15,0 12-2 16,-8 3-4-16,-5 0 1 0,-7 4-1 15,-13 7 0-15,-9 4 6 16,-12 4 2-16,-12 0 4 16,-9 3 1-16,-4 8-1 0,0 3-1 15,-4 4-1 1,0-3 0-16,-1-4-4 0,6-8-1 16,7-11 3-16,13-29-16 15,8-15-15 1,8-11-75-1</inkml:trace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17.5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259 174 120 0,'-9'-35'46'0,"4"31"-24"0,5 4-17 15,0 0 11-15,5 8-9 16,0 23-2-16,-1 8-1 15,-4 22 0-15,0 4-2 16,0 9 3-16,0 22 1 0,0 25-2 16,-4 5-1-16,-1 1 3 15,0-19 3-15,0-12-4 16,5-18-3-16,-5-13-1 16,5-12 1-16,0-19 5 0,0-12 4 15,-5-18-46 1,0-12-62-16,-5-23 8 15</inkml:trace>
  <inkml:trace contextRef="#ctx0" brushRef="#br0" timeOffset="316">0 52 144 0,'15'-30'55'0,"4"17"-30"0,21 4-29 0,-16 9 8 15,15 4 2-15,15 5 6 16,5 8-6-16,14 5-3 0,10 4-2 16,-5 22-1-16,-9 4 0 0,-20 5 8 15,-10-1 5-15,-19 1 2 16,-25-5 4-16,-25 0-7 16,-14 0 1-16,-10 5 3 15,1-5 2-15,-1-9-3 16,0-8-1-16,0-13-8 15,5-13-4-15,15-9 3 16,5-5 4-16,9 1-5 16,15 0 0-16,10-1-42 15,10 5-17-15,9 9-51 16</inkml:trace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18.1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0 128 0,'-5'5'49'0,"5"16"-26"0,5 1-12 0,-5 0 18 16,0 8-2-16,0 9 2 15,5 5-12-15,-5 4-5 16,0 4-7-16,0 0-2 0,0 0 1 15,0-4-2-15,0-9 1 16,0-8 2-16,0-10 2 0,0-12 5 16,0-13 3-16,0-9-116 15</inkml:trace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18.5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0 152 0,'5'0'57'0,"0"8"-30"0,10 1-21 0,-1 0 17 16,16-1-3-16,4-3 0 0,15-1-6 15,14 5-1 1,16-5-8-16,-1-4-1 0,-10 0 2 0,-9 0-1 16,-10 4 0-16,-15-4-3 15,-14 0 1-15,-20 5-101 16</inkml:trace>
  <inkml:trace contextRef="#ctx0" brushRef="#br0" timeOffset="182">39 204 200 0,'10'17'77'0,"10"-4"-42"0,19 0-28 15,-15-8 18-15,15-1 0 16,10 0 4-16,20-4-6 0,9 5-2 15,-5-1-12-15,-9 5-3 0,-5 4-2 16,-15-4-2-16,-20-5-2 16,-29 0-127-1</inkml:trace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21.3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69 160 0,'0'-34'63'0,"5"25"-34"0,0-13-27 0,0 18 14 16,0 4-10-16,5 9-3 16,-1 12-2-16,6 18-1 15,0 18 0-15,-1 17 0 0,-4 4 0 16,-5 13 4-16,-5 23 2 16,0 12-2-16,0 0-1 15,0-13 1-15,0-18 2 16,0-21 14-16,-5-13 7 0,5-17 6 15,-5-14 3-15,5-17-14 16,0-22-5-16,5-21-10 16,0-35-3-16,5-27-2 15,4 1-2-15,6-22 3 16,9 4 0-16,11-4-6 16,4 13 0-16,0 13-4 15,4 18 2-15,1 17 3 16,0 13 1-16,-5 12 1 15,-5 14 2-15,-4 9-32 16,-11 8-14-16,-14 31-75 16</inkml:trace>
  <inkml:trace contextRef="#ctx0" brushRef="#br0" timeOffset="242">856 748 136 0,'-5'56'52'0,"5"-25"-28"0,-5 25-4 0,0-25 19 16,1 8-8-16,-1 4-3 16,5 1-12-16,0 4-5 15,0-9-6-15,0-5-2 0,5-7 3 0,-5-6 3 16,0-8 2-16,0-13-25 15,0-8-10-15,4-10-79 16</inkml:trace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21.8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0 391 160 0,'45'-4'63'0,"-6"8"-34"0,10 0-19 0,-25 1 20 16,10 3-7-16,5-3-1 15,10 3-6-15,0-3-2 16,0-5-8-16,-5 0-2 0,0 0 0 15,-10 0 2-15,-4-5 3 16,-11-3-57-16,-9 3-27 16,-10-8-20-1</inkml:trace>
  <inkml:trace contextRef="#ctx0" brushRef="#br0" timeOffset="192">392 0 176 0,'-5'0'66'16,"5"26"-36"-16,-5 17-26 0,5-4 15 0,0 9 6 16,0 9 7-16,-5 8-11 15,5-4-2-15,0 0-11 16,0 0-3-16,0-5 1 0,5-4 3 16,0-8 2-16,0-10 1 15,0-16-127 1</inkml:trace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23.7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54 975 140 0,'5'-4'52'0,"-5"0"-28"0,5 4-19 0,-5 0 13 16,0 0-6-16,0 0-2 16,0 0-5-16,0 0-4 15,5 0 0-15,0 4 1 0,-5-4 1 16,5 13-1-16,0 0-2 15,0 9-2-15,0-1 1 16,-5 6 1-16,9-1 0 0,-4 0 0 16,-5 4 0-16,0 1 0 15,0-1 0-15,5-4 6 16,-5 0 4-16,0-4-1 16,0 0 0-16,0-5-3 15,0-4-1-15,0 0 1 16,0-4 3-16,0-9 7 15,0 0 2-15,0 0-7 16,0-5-2-16,0-8-5 16,0-4-3-16,-5-13 0 15,0-10 1-15,-4-20-1 0,-1-10 2 16,0-8-2-16,-5 0 2 16,1-1-4-16,-1-8 0 15,0 0 1-15,5-13 2 16,6 0-3-16,4 5-2 15,4 8-1-15,11 8 3 16,5 14-2-16,9 13-1 16,15 4-2-16,0 13 1 15,10 9-2-15,5 9 2 16,-6 8 3-16,-9 14 1 16,-14 16 1-16,-16 14 2 15,-18 9 3-15,-21 17 2 16,-4-5-6-16,-1-4 0 15,-4-4 1-15,0-9 3 16,0-8 0-16,4-14 0 0,6-17-3 16,9-4-2-16,10-5 1 15,15 5-1-15,10-9-3 16,9 4 0-16,15 13-1 16,10 9 0-16,5 5-2 15,-11 8 1-15,-4 4 1 16,-9 5-1-16,-11 0 1 15,-14-5 3-15,-15 1 0 16,-15 3 3-16,-14 1 3 16,-5 0 2-16,0-5 1 15,5-4 0-15,-5-8 0 16,-1-9 0-16,6-9 0 0,5-5 0 16,4-3-2-16,11-1-1 15,4 0-6-15,5-4 1 16,10 4-95-1,19 9-65-15,6 0 60 16</inkml:trace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23.9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 0 184 0,'0'61'71'0,"-5"-26"-38"0,1 30-28 0,-1-30 19 16,0 4-9-16,0 4 2 0,0 1-8 16,0-1-3-16,0-4-3 15,0-4 4-15,0-9 3 0,5-4-5 16,0-9-3-16,0-13-109 16</inkml:trace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24.3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93 139 116 0,'5'-4'46'0,"4"13"-24"0,-4 8-6 0,-5-4 16 15,5 18-11-15,0 8-4 16,0 22-2-16,0 17 1 15,-5 0-9-15,0 14-2 0,-5 16 1 16,0 27-1-16,0 0 2 0,-5-9-2 16,6-22 0-16,-1-8-3 15,5-9 1-15,-5-13 2 16,5-18 2-16,-5-17 1 16,5-21 0-16,-5-18-13 15,0-13-4-15,-5-22-71 16,0-26-53-1,-9-39 48-15</inkml:trace>
  <inkml:trace contextRef="#ctx0" brushRef="#br0" timeOffset="254">0 44 160 0,'34'-39'63'0,"-10"39"-34"0,21-5-34 16,-21 5 10-16,10 0 1 0,10 5 6 15,15 3-4-15,9 5 0 16,6 5-4-16,-11 12-3 0,-9 9 2 15,-15 9 2-15,-9 22 4 16,-21-9 5-16,-23 0 1 16,-25-1-4-16,-10-3-1 15,-15-5-4-15,1-8-1 16,-1-10-1-16,5-8 0 16,5-4 2-16,6-4 1 15,8-5-1-15,11 0 1 16,9-9-46-16,11 0-20 15,18 5-42 1</inkml:trace>
  <inkml:trace contextRef="#ctx0" brushRef="#br0" timeOffset="524">699 839 212 0,'-44'27'79'0,"20"-1"-42"0,-30 26-21 16,34-26 22-16,-4 22-14 16,4 4-3-16,11 0-6 15,13 0 0-15,16-8-8 16,19-9 5-16,10-5 1 0,10-17 0 16,4-17 0-16,1-14-1 15,-5-25 0-15,-15-9-4 16,-20-5-3-16,-29 1-5 0,-29 3 0 15,-30 6-79-15,-24 16-37 16,-29 18-14 0</inkml:trace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40.0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151 514 140 0,'5'-17'55'0,"-5"8"-30"0,-5 4-16 0,5 5 14 16,0 0-9-16,0 5-3 16,0 4 0-16,0 4 3 15,0 4-8-15,0 13 1 0,0 23 0 16,0 20 1-16,0 23 2 15,0 8-7-15,0-8-2 0,0 4-1 16,0 0 2-16,0-9-1 16,0-8 2-16,0-13-2 15,0-18 2-15,0-9 2 16,0-25-20 0,0-23-13-16,-5-21-66 15</inkml:trace>
  <inkml:trace contextRef="#ctx0" brushRef="#br0" timeOffset="330">0 418 128 0,'0'-39'49'0,"10"30"-26"0,4-12-16 0,1 12 13 15,4 0 1-15,11 1 2 16,9 8-10-16,10 4-3 15,5 9-6-15,-1 4-3 0,6 9 2 16,0 5-2-16,-10-1-1 16,-10 1 7-16,-20 4 3 15,-14 4 3-15,-19 9 3 16,-11 4-3-16,-9 4 2 16,-5 9-4-16,-5-12-1 15,-5-6-4-15,5-16 1 16,0-14-4-16,5-8 0 0,4-13-1 15,11-1 1-15,9 1-4 16,10 4 0-16,10 0-43 16,10 0-20-16,9 22-39 15</inkml:trace>
  <inkml:trace contextRef="#ctx0" brushRef="#br0" timeOffset="628">699 1175 160 0,'-29'8'60'0,"14"6"-32"0,-14 16-11 0,19-17 20 16,-5 4-8-16,1 5 0 16,4 4-10-16,5 5-1 15,5 3-11-15,10 1 2 0,9-4 4 16,6-10 4-16,-1-8 2 15,6-13 3-15,-1-8 3 16,0-10-2-16,-4-8-2 16,-6 0-9-16,-9 0-5 15,-10-4-4-15,-10-1-3 16,-9 1 1-16,-6-1 1 16,-4 5-54-16,0 5-24 15,4 7-68 1</inkml:trace>
  <inkml:trace contextRef="#ctx0" brushRef="#br0" timeOffset="2030">694 5 156 0,'-5'-4'57'0,"10"4"-30"0,0 0-21 16,5 0 17-16,5 4-3 16,9 1 0-16,5-1 3 15,11 0 0-15,-1 1-12 16,0-1-2-16,0-4-2 0,-5 0-1 16,-4 0 1-16,-11 0-2 15,-4 0 0-15,-15 0-78 16,0 4-73-16,-5-4 40 15</inkml:trace>
  <inkml:trace contextRef="#ctx0" brushRef="#br0" timeOffset="2177">890 66 160 0,'-10'52'63'0,"10"-26"-34"0,-10 35-16 0,10-35 17 15,-5 13-11-15,1 1-3 16,4 7-7-16,0-3-4 15,4-1-49-15,1-4-20 16,5 9-19-16,0-4-4 16</inkml:trace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42.6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0 939 156 0,'5'22'60'0,"0"-9"-32"0,0-4-2 15,-5-9 25-15,5-4-14 16,5-9-6-16,0-5-14 16,4-17-4-16,6-17-7 15,-1-22-6-15,6-26-1 0,-1-13 1 0,1 13 2 16,-1-13-6-16,1 13 1 15,-1 13-1-15,-4 18 2 16,-1 16-4-16,-4 19 0 16,0 16 0-16,-1 18 2 15,1 18-1-15,0 12 4 16,4 18-2-16,-4 22-1 16,-1 34 3-16,6 5 0 15,-5 8 3-15,-1-17 3 16,1-13-2-16,0-13 0 15,-5-13-39-15,-1-18-15 16,-9-12-46 0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26.3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108 0 196 0,'0'15'74'0,"-8"4"-40"0,-13 18-31 0,9-15 15 16,-9 22-9-16,0 8-1 0,4 3 0 15,9 1 2-15,12-4-5 16,9-8 6-16,7-3 2 0,14-4 2 16,7-8 1-16,13-10-2 15,9-12-1-15,8-7-5 16,3-3 0-16,-3-16-5 16,-8-7 0-16,-9-22 1 15,-13-11 2-15,-12-8-12 16,-8 1-5-16,-13 7-9 15,-12 11-2-15,-12 11 7 16,-13 14 4-16,-9 23 2 16,5 23 3-16,-9 28 2 15,1 20-1-15,-1 6 1 16,0 19 3-16,5 26 11 16,4 12 6-16,4-20-4 0,8-7 1 15,8-3-4-15,5-12 0 16,8-10-3-16,0-12-1 15,4-14 1-15,4-27 3 16,5-18-31-16,4-26-12 16,8-3-87-1</inkml:trace>
  <inkml:trace contextRef="#ctx0" brushRef="#br0" timeOffset="241">1102 52 200 0,'-4'8'77'0,"-8"17"-42"0,-9 20-26 16,4-8 19-16,-3 15-3 15,-10 10 0-15,1 5-8 16,0 11 0-16,0 14-10 16,8 8-2-16,9-11-1 0,8-12 0 15,8-10 2-15,4-15 1 16,9-12 1-16,-1-17 0 15,1-12 2-15,0-19-65 16,-1-18-29-16,1-18-35 16</inkml:trace>
  <inkml:trace contextRef="#ctx0" brushRef="#br0" timeOffset="454">1152 318 188 0,'17'15'71'0,"4"7"-38"0,8 19-19 0,-12-22 20 15,8 6-2-15,4 5 3 16,4 3-8-16,4 8-2 16,5 7-14-16,0-4-4 0,-5-3-1 15,-4 0 1-15,-4-8 3 16,-4-11-1-16,-4-3 2 16,-8-23-55-1,-5-11-94-15,-4-7-48 16,-4-7 93-16</inkml:trace>
  <inkml:trace contextRef="#ctx0" brushRef="#br0" timeOffset="602">1560 381 208 0,'-21'23'79'0,"9"-5"-42"0,-9 15-26 16,13-18 21-16,-9 7-11 16,-4 8 1-16,-4 7-11 15,0 11-2-15,-4 0-5 16,4 7 2-16,4-10 3 0,9-12-14 15,4-14-6-15,8-19-111 16</inkml:trace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42.7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0,'15'9'85'0,"-1"-1"-46"0,16 1-43 15,-11-5 15-15,11 5-8 16,9 0 0-16,10-9-39 16,9 0-17-16,6 4-38 15,-5-8-13-15</inkml:trace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43.0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117 63 184 0,'-10'13'68'0,"6"4"-36"0,-1 22-22 0,5-17 20 15,0 4-5-15,0 13 3 16,0 22-10-16,0 35-3 15,0 12-8-15,0 14-3 0,0-4 2 16,0-1-3-16,0-8 0 16,0-5-1-16,0-13 1 0,0-17 2 15,0-22 2-15,-5-43-39 16,0-22-46 0,-5-22-68-1,0-13 35-15</inkml:trace>
  <inkml:trace contextRef="#ctx0" brushRef="#br0" timeOffset="256">0 37 176 0,'34'-26'66'0,"-5"17"-36"0,25 4-29 16,-24 10 14-16,9-1-2 16,24 5 5-16,6 4-1 15,4 9-1-15,-9-1-8 0,-6 5-3 16,-14 9 1-16,-9-4 8 0,-21-1 3 15,-19 1 0-15,-19 8 0 16,-25 4-7-16,-5 5-4 16,-9 0-1-16,4-5 1 15,10-8-3-15,0-9-2 16,10-4 0-16,10 0-1 16,9-9-66-16,15-5-30 15,5-8-14 1</inkml:trace>
  <inkml:trace contextRef="#ctx0" brushRef="#br0" timeOffset="468">778 680 192 0,'-5'87'74'0,"5"-39"-40"0,0 13-20 16,0-31 22-16,0 9-11 15,0 13-3-15,0 5-10 16,5-5-3-16,-1-4-5 16,1-9-1-16,0-4 1 0,-5-13-40 15,-5-14-15-15,5-16-57 16</inkml:trace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43.9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14 236 0,'0'0'90'0,"20"0"-48"15,9 0-51-15,-9 4 14 0,9-4 6 16,15 0 5-16,0 0-6 15,10-4-1-15,5-1-5 16,-1 1-1-16,-4 0 3 0,-10-1-45 16,-24 14-95-1</inkml:trace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44.0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0 272 0,'0'8'101'0,"24"1"-54"0,10-5-50 0,-14-4 16 16,19 0-3-16,5 5 4 15,10-10-6-15,9 1 0 16,11 4-127-16,-6 4-57 16,-9 1 79-16,9-5 42 15</inkml:trace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46.8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60 116 124 0,'-5'-8'46'0,"5"8"-24"0,0 13-24 0,0-5 9 15,0 10 3-15,0 4 4 16,0 8-1-16,-5 26 2 16,0 27-8-16,-5 21-2 15,1 18-3-15,-1-4 7 0,0 12 6 16,5 9-5-16,0-13-1 16,5-17 4-16,5-13 1 15,0-23-5-15,-5-20-3 16,5-19 1-16,-5-16 2 15,0-27-9-15,0-26-4 16,-5-26-95 0</inkml:trace>
  <inkml:trace contextRef="#ctx0" brushRef="#br0" timeOffset="285">1 21 104 0,'39'-22'38'0,"-9"22"-20"0,24 0-8 16,-30 9 12-16,10-1-4 16,5 5 0-16,5 9 1 15,0 0 0-15,-4 8-10 16,-11 1 8-16,-10-1 3 0,-14 5-2 16,-14 8 2-16,-11 10-7 0,-9 3-3 15,-6 1-3-15,-4-1 0 16,0 1-4-16,0-14 0 15,5-8 1-15,4-9 2 16,11-4-3-16,4-9-2 16,10 0-42-16,10-4-20 15,10-1-40 1</inkml:trace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47.4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163 61 176 0,'-24'0'66'0,"9"9"-36"16,-14 4-22-16,14 4 18 0,-4 1 2 15,-1 3 3-15,1 10-12 16,4 8-4-16,10 9-9 15,5-5 3-15,10-4 1 0,9-4 1 16,11-9 3-16,4-8 4 16,5-14 1-16,5-13-4 15,-5-17 1-15,0-4-5 16,-9-5-1-16,-11 0-6 16,-14-4-3-16,-15 0 0 0,-19-5 1 15,-10 5-39-15,-5 0-14 16,-5 4-65-1,0 9-53-15,10 0 67 16</inkml:trace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47.7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22 184 0,'10'-8'68'0,"4"8"-36"16,30-5-26-16,-19 5 17 0,9 0-3 16,5-4 0-16,10 4-6 15,-5 0-1-15,0 0-8 16,-5 0-1-16,-9 0 0 0,-11 4-35 15,-19-4-17-15,0 13-50 16</inkml:trace>
  <inkml:trace contextRef="#ctx0" brushRef="#br0" timeOffset="152">230 161 200 0,'0'53'74'0,"0"-10"-40"0,-5 18-29 0,0-35 19 15,0 13-11-15,0 5-2 16,0-1-4-16,1-8 0 16,4-5-108-16,0-4-48 15</inkml:trace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53.2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411 60 156 0,'0'-43'57'0,"0"34"-30"0,0 1-25 15,0 8 14-15,-5 4-6 16,-10 5 2-16,0 12-3 16,-4 18 0-16,-6 5-5 15,-4 12 2-15,-5 23 3 0,-5 29-1 16,0 10 1-16,4-1-5 0,1-8-3 16,0 0 0-16,4-9 1 15,11-18-1-15,-1-12 2 16,6-18 2-16,9-35 7 15,5-25-5 1,10-14-51-16,-1-17-25 16,6-18-21-1</inkml:trace>
  <inkml:trace contextRef="#ctx0" brushRef="#br0" timeOffset="198">298 160 140 0,'20'0'52'0,"-6"27"-28"0,6 7-17 0,-10-16 13 16,4 16-6-16,1 27 2 0,5 31-7 16,-1 16-1-16,-4-3-4 15,0 3-3-15,-6 10 2 0,1-5-2 16,0-9 2-16,0-17 0 16,-5-17 1-16,-5-18-11 15,-5-22-3-15,-10-17-72 16</inkml:trace>
  <inkml:trace contextRef="#ctx0" brushRef="#br0" timeOffset="333">151 769 176 0,'30'-4'68'0,"4"12"-36"0,10-8-35 15,-15 0 13-15,15 0-16 0,10 0-3 16,5 0-67-16,4 5-29 15</inkml:trace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53.9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0 152 0,'-5'5'57'0,"5"8"-30"0,0 4-25 0,0-4 14 0,5 13-1 16,0 18 3-16,0 17-6 15,-1 25 1-15,-4 10-8 16,0-5-1-16,0-8 0 0,5-13 4 16,-5-10 5-16,0-12 4 15,0-9 2-15,0-17 14 16,0-13 6-16,5-9-16 15,5-26-8-15,5-18-9 16,4-34-5-16,6-18 0 16,4 5-1-16,5 13-5 15,5 8 1-15,-4 22 2 16,4 9 1-16,-5 13-2 16,0 9 2-16,-4 8-34 15,-6 5-17-15,-4 12-70 16</inkml:trace>
  <inkml:trace contextRef="#ctx0" brushRef="#br0" timeOffset="212">553 605 212 0,'-15'17'79'0,"15"9"-42"0,-5 9-32 0,0-13 17 16,0-1 1-16,0 10 3 15,0 12-9-15,5 9-5 16,0 1-7-16,5-1-4 0,0-9 2 16,0-12 2-16,-5-10 4 0,0-25-20 15,-5-9-112 1</inkml:trace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55.0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1 389 160 0,'-5'0'60'0,"5"4"-32"0,10 0-22 15,0-4 15-15,0 5-5 16,9-1 3-16,6 0-1 15,4 1-2-15,15-5-8 16,10 4 1-16,5-4 4 0,-1 5-1 16,1-5 3-16,-5 0-6 15,-10 0-1-15,-5 0-2 16,-15 0 1-16,-4-5-4 16,-25 1-57-1,-5-1-25-15,-4 1-25 16</inkml:trace>
  <inkml:trace contextRef="#ctx0" brushRef="#br0" timeOffset="198">353 2 124 0,'5'-9'49'0,"0"13"-26"0,0 9-12 0,0 1 18 15,0 7-2-15,-5 10 4 16,0 12-6-16,0 22-1 15,0 1-13-15,0-1-2 0,0 0 1 16,0-4-4-16,0-9-1 16,0-8 0-16,0-5-1 15,0-13 4-15,5-9 3 16,0-8-86 0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27.1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0 260 0,'38'26'99'0,"-13"11"-54"0,0 11-37 0,-13-22 24 15,1 7-11-15,-1 4 0 16,-3 11-8-16,-14 15-3 16,-3 19-5-16,-4-5 1 0,-5-3 3 15,-4-11-1-15,0-11 3 16,-4-15-68-16,-12-11-30 16,-1-15-48-1</inkml:trace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56.4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35 816 144 0,'-5'0'55'0,"5"0"-30"0,0 0-21 0,0 0 13 15,0 0-8-15,0 0-1 16,5 8 2-16,-5 1 4 16,5 0-8-16,-5 4 1 0,5 4 0 15,-5 5-3-15,5 4-1 16,-1 5-1-16,-4 8-2 15,0 4 1-15,5 5-1 16,-5-5 0-16,0-3 0 16,0-6 2-16,5-8 1 15,0-4 10-15,-5-4 6 16,0-10-4-16,0-12 2 16,0-9-10-16,-5-13-4 15,0-13-2-15,-4-18 1 0,-1-12-1 16,0-14 2-16,0-13-4 15,0-25-2-15,6-10 4 16,-1 9 1-16,5 14-3 16,5 21 1-16,4 4-5 15,11 18-1-15,4 8 0 16,6 14 4-16,4 12 3 16,5 10 4-16,10 8-2 15,0 13-2-15,-5 4 0 16,-10 5 1-16,-14 4 1 15,-15 9 1-15,-20 12 0 16,-9 5 2-16,-6 1-5 0,-4-6-3 16,0-8-6-1,-1-8-2-15,1-9-4 0,5-5-1 16,9-4 5-16,11 0 6 16,9 0 1-16,9 0 1 15,11 4 0-15,9 5-2 16,10 4 3-16,5 9 0 15,5 4 1-15,-5 13 0 16,-9 4 2-16,-11 1 3 16,-9-1 7-16,-15 5 2 15,-15-4 1-15,-5-5 1 16,-9-4-8-16,0-5-5 16,-1-8 0-16,1-9 2 15,0-5-2-15,4-3 0 0,1-5 1 16,4-9 0-16,6 0-38 15,9-4-14-15,5 5-62 16</inkml:trace>
  <inkml:trace contextRef="#ctx0" brushRef="#br0" timeOffset="225">646 720 172 0,'-5'22'66'0,"5"-5"-36"0,-14 14-15 0,14-10 18 16,0 14-5-16,5 13 0 15,0 4-9-15,4 5-4 16,1-1-8-16,-5-12-3 0,5-5 0 16,-5-9 2-16,0-12 3 15,-5-18-61-15,0-5-27 16,4-25-27-1</inkml:trace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57.5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79 567 132 0,'4'-9'49'0,"1"9"-26"0,-5 13-12 15,0 0 15-15,0 5-6 0,0 3-1 16,0 14-5-16,5 17-1 16,0 18-7-16,-5 12-2 0,5 14 0 15,-5 0 0-15,0-5 2 16,0 5-3-16,0-1-2 15,0-3 2-15,0-10 0 16,0-12-1-16,0-22 1 16,-5-14 2-16,0-21 4 15,0-17-2-15,0-18-2 16,1-17-40-16,-1-9-18 16,-5-12-40-1</inkml:trace>
  <inkml:trace contextRef="#ctx0" brushRef="#br0" timeOffset="255">0 554 132 0,'30'-22'49'15,"-6"18"-26"-15,20 4-18 0,-15 0 11 0,11 4-1 16,8 5 1-16,11 8-2 16,5 5-1-16,-10 0-7 15,-10-1-4-15,-10 10-1 0,-15 4 7 16,-19 8 5-16,-14 5 0 15,-16 0 2-15,-4 17-6 16,-5-9-1-16,0-8-4 16,0-9-1-16,0-4 1 15,4-9 0-15,6-4-2 16,9-5 1-16,6-4-31 16,9-4-13-16,10 0-54 15</inkml:trace>
  <inkml:trace contextRef="#ctx0" brushRef="#br0" timeOffset="524">656 1223 176 0,'-25'13'66'0,"11"9"-36"0,-11 4-20 0,15-4 17 15,-4 0-2-15,-1-1 0 16,5 5-8-16,10 1 0 0,5 3-10 15,10 0 0-15,4 1 0 0,16-9 8 16,-1-9 4-16,5-9-3 16,0-13-1-16,-5-8-5 15,-9-5 1-15,-11 0-6 16,-9-4-1-16,-14-4-4 16,-16-5-1-16,-4-8-37 15,-10-1-14-15,-5-17-78 16</inkml:trace>
  <inkml:trace contextRef="#ctx0" brushRef="#br0" timeOffset="825">626 41 156 0,'0'-26'60'0,"10"26"-32"0,5-5-20 0,-5 1 18 16,9 0 0-16,6 4 2 16,9 0-9-16,5 0-1 15,0 0-11-15,5 4-4 0,-10 0 0 16,-4 1 0-16,-6 3 3 0,-9 1-3 15,-10 0 0-15,-5-1-58 16,-5 1-26-16,-5 0-12 16</inkml:trace>
  <inkml:trace contextRef="#ctx0" brushRef="#br0" timeOffset="1023">822 19 160 0,'-5'13'63'0,"0"4"-34"0,0 18-21 15,5-17 18-15,-5 8-6 16,1 13 0-16,-1 17-7 16,0-4 0-16,0-4-8 15,0-4 4-15,5-9 1 0,0-5-5 0,5-8-1 16,0-9 2-16,0-5 3 16,-5-12-72-16,0 0-32 15</inkml:trace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2:59.9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15 974 152 0,'-15'9'57'0,"15"-5"-30"0,0 1-12 16,0-5 20-16,0 0 3 15,0 0 13-15,10-5-15 16,4-3-19-16,1-10-4 0,5-12-2 15,-1-9-4-15,6-18-2 16,-1-17-2-16,1-13 0 16,-1-4-2-16,1 4 2 15,-1 0-2-15,5 4-1 16,-4 5-2-16,-1 13 1 16,-4 0-1-16,-1 17 0 15,-4 0 0-15,0 31-2 16,-1 12 0-16,1 14 0 15,0 13 0-15,-1 17 3 16,1 4 0-16,0 18 1 16,-1 18 0-16,6 21 2 0,0 0-3 15,-1-5 0-15,-4-12 1 16,4-14 0-16,-4-12 2 16,-5-14 1-16,-15-17-81 15,-10-13-43 1</inkml:trace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0.1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13 148 0,'0'-9'57'0,"10"9"-30"0,25 0-32 16,-16 0 12-16,10 0-6 15,11 0 2-15,13 0-20 16,6-4-8-16,0 4-36 0,-1 0-13 15</inkml:trace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0.3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73 0 172 0,'-5'-8'66'0,"0"25"-36"0,5 18-29 0,0-13 16 15,0 12-5-15,0 6 1 16,0 12-7-16,0 22-2 16,0 26-2-16,-5 13 1 0,0 4 0 0,0-13 1 15,-4 1 0-15,4-10-2 16,0-12 1-16,0-18 0 16,0-21 3-16,0-18-16 15,0-26-8-15,-4-13-75 16</inkml:trace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0.5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3 168 0,'44'-13'63'0,"-10"26"-34"0,25 9-34 15,-30-9 12-15,15 13 11 16,10 9 9-16,5 9-8 15,-6 3-1-15,-9 1-10 0,-9 9-5 0,-16-9 0 16,-14-5 7-16,-20 5 3 16,-19 4-4-16,-10 0-1 15,0-4-2-15,-5-4 1 16,0-5-4-16,5-9 0 16,5-8-54-16,10-5-23 15</inkml:trace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0.8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74 148 228 0,'-34'44'88'0,"19"-14"-48"0,-5 5-34 15,16-22 20-15,4 4 1 16,4 1 4-16,6-5-9 15,15-5 0-15,9-8-13 16,5-4-1-16,0-9 2 0,0-9 0 16,0-8 2-16,-14-5-4 15,-15-4-3-15,-10 4-2 16,-15-8-3-16,-5-1-61 16,1 5-29-16,4 17-45 15</inkml:trace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1.0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24 452 236 0,'39'0'88'0,"-9"0"-48"0,19-5-40 0,-20 5 18 15,20 5-6-15,19-5 3 16,11 4-6-16,4-4-3 16,-10 0-3-16,-9 4-3 0,-15-4 1 15,-35 5-125-15,-28 12 13 16</inkml:trace>
  <inkml:trace contextRef="#ctx0" brushRef="#br0" timeOffset="165">0 682 196 0,'0'22'74'0,"39"-13"-40"16,20-5-31-16,-25-4 17 0,15 0 5 15,29-4 5-15,10-1-12 16,0 1-5-16,-5 0-8 16,-5-5-4-16,-14-9 0 0,-15-8-65 15,-15 9-29-15,-14 0-4 16</inkml:trace>
  <inkml:trace contextRef="#ctx0" brushRef="#br0" timeOffset="418">548 0 164 0,'78'13'63'0,"-24"8"-34"0,34 18-12 0,-44-12 20 16,19 3 3-16,20 5 5 15,10 4-13-15,-5 9-7 16,-9 0-14-16,-16-1 1 0,-14 1 4 16,-20 4 5-16,-19 1 2 15,-29 3-4-15,-30 9 1 0,-20 5-9 16,-9-1-2-16,-10-12-5 16,5-14-1-16,0-8-74 15,9-9-32-15,11-13-43 16</inkml:trace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2.4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1138 156 0,'0'52'60'0,"0"-52"-32"0,0 57-26 0,0-35 21 16,0-1-15-16,0 19 10 15,0-1-10 1,0 8 9-16,5-3-10 0,-5 4 12 16,5-5-11-16,-5-8 14 15,0-5-13-15,0-12 11 16,0-9-11-16,-5-22-3 16,5-5-3-16,-5-21-3 15,0 0 1-15,-5-39 1 16,10 4-1-16,-10-52-1 15,10 8 1-15,-9-43-1 16,9 9 0-16,0-13-3 16,9 26 2-16,1 4 1 15,5 31 0-15,9 12 2 16,11 32-1-16,9 3 2 16,5 22-2-16,9 9 2 15,1 13-2-15,0 22 2 0,-15 17 0 16,-25 13 5-1,-4 13-4-15,-35 9-6 16,-4 0 0-16,-25-5-12 16,5-3 7-16,-10-10-7 15,10-4 8-15,-5-13-2 16,15-8 5-16,10-10-2 16,9 1 2-16,15-9 0 15,15 4 1-15,19 1 4 16,10 3-1-16,10 6 4 15,4 3-3-15,-9 5 1 16,-10-1-1-16,-19 14 3 0,-5 0-3 16,-30 8 1-16,0 5-1 15,-19 4 3-15,5 1-3 0,-10-6-14 16,9-7 6-16,-4-19-114 16,14-8 66-16</inkml:trace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2.6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0 172 0,'-5'61'66'0,"5"-61"-36"0,5 92-26 0,-5-58 26 15,0 1-17-15,0 9 9 16,0 4-13-16,0 8 4 15,0 1-8-15,0-1 4 16,5-4-5-16,0-13-9 16,0-4 3-16,-5-17-105 15,4-10 58-15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29.12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16 0 172 0,'5'7'66'0,"-1"8"-36"0,0 14-35 0,0-10 12 0,-4 7-2 15,0 3 2-15,-4 16-3 16,-4 18-1-16,-1 14-1 16,1 1 1-16,4-12 0 0,4-10-1 15,0-12 1-15,0-10 20 16,0-12 12-16,8-15-16 16,0-18-5-16,5-26-9 15,-1-15-4-15,1-11 0 0,3 4 1 16,5-4-3-16,0 0-2 15,-4 8-1-15,4 14 3 16,-5 12-5-16,1 10 2 16,-1 16-5-16,1 10 1 15,-4 4 4-15,-1 8 2 16,-4 14 2-16,1 11 0 16,-5 8 2-16,4 3 1 15,-4-3 3-15,5-7 1 16,-1-8 1-16,0-12 0 15,5-10-55-15,-1-4-23 16,-3-22-25 0</inkml:trace>
  <inkml:trace contextRef="#ctx0" brushRef="#br0" timeOffset="315">416 340 204 0,'12'3'77'0,"1"1"-42"0,-1 0-19 16,-3-4 22-16,3-4-9 15,9-7 0-15,4-4-10 16,8-3-1-16,0-4-11 16,-4-1-4-16,-4 1-2 0,-8-7-4 15,-9 3 2-15,-8 4-1 16,-8 3-2-16,-9 8-6 16,-3 7-4-16,-1 8 5 15,0 7 3-15,0 4 1 16,0 7 1-16,5 11-2 15,3 15 1-15,5 4 3 16,8 7 1-16,4-3 3 0,9-4 3 16,12-8 2-16,8-7 1 15,8-7-24-15,5-8-9 16,0-11-65 0,4-11-51-16,0-8 52 15</inkml:trace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2.8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5 224 0,'59'-13'85'0,"-59"13"-46"0,78 9-46 0,-43-5 14 16,4 0 4-16,0 1 5 16,0-1-6-16,-5 0-3 15,-4 5-112-15,-16-5-51 16</inkml:trace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2.9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0,'49'17'74'0,"-49"-17"-40"0,68 9-38 0,-38-9 15 16,-6 0-8-16,15-5-85 15,0 1 44-15,10-5-71 0</inkml:trace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3.1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26 264 0,'49'0'99'0,"0"-5"-54"0,19 5-35 0,-29 0 23 16,20 0-12-16,4 0 3 15,1 5-14-15,5-5-45 16,-6 0 18-16,-4-5-36 16,-15 1-68-16,-20-13-35 15</inkml:trace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3.7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0 287 180 0,'19'0'68'0,"11"-4"-36"0,38-5-22 0,-19 0 20 16,39-4-3-16,39 0 2 16,54-9-5-16,49 5-1 15,49 4-12-15,29 0-4 0,44 4-3 0,5 5 0 16,15 0 0-16,-20 4-2 15,-4-5 1-15,-30-8 0 16,-30 4 3-16,-24-8-3 16,-34 0 0-16,-49-9-12 15,-44-9-4-15,-68 0-115 16</inkml:trace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4.3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128 417 164 0,'-15'52'63'0,"10"-4"-34"0,0 34-19 15,5-30 17-15,0 18-11 16,0-1-4-16,0 10-7 0,0-5-2 16,0-5-1-16,5 1 1 0,0-9 2 15,0-14-2-15,0-16-2 16,4-18-29-16,-4-13-11 15,-5-9-47 1</inkml:trace>
  <inkml:trace contextRef="#ctx0" brushRef="#br0" timeOffset="283">0 382 156 0,'20'-18'60'0,"-1"5"-32"0,16 0-33 0,-11 13 10 0,20-4 8 16,15 0 8-16,4 8-8 16,1 0-4-16,0 9-6 15,-11 5-3-15,-9-1 1 0,-14 9-4 16,-20 5 0-16,-20-1 17 31,5 5-8-31,-39 4 3 16,10 0-6-16,-20 5 0 15,0-1-1-15,5 1 1 16,10-5-2-16,5-13-45 16,9 0 25-16,11-13-37 0,14-4-17 15,19-1-9-15</inkml:trace>
  <inkml:trace contextRef="#ctx0" brushRef="#br0" timeOffset="497">690 986 208 0,'-20'52'77'0,"16"-26"-42"0,-6-4-26 0,10-9 22 16,5-4-2-16,4 0 3 15,11-1-6-15,4-12-4 16,6 0-12-16,-1-14-2 0,0-4-1 16,-4-4-3-16,-10-4-1 15,-6-1-1-15,-9-12 1 16,-9-5-37-16,-6 0-15 15,-5 1-81 1</inkml:trace>
  <inkml:trace contextRef="#ctx0" brushRef="#br0" timeOffset="704">798 4 152 0,'24'-9'57'0,"-4"13"-30"0,19 1-18 16,-15-1 16-16,10-4-5 16,6 4-2-16,-1 9-10 15,-5-4-3-15,-10 0-3 16,-4-1-6-16,-5-8 0 0,-6 0-64 16,-9 0-49-16,-9-4 42 15</inkml:trace>
  <inkml:trace contextRef="#ctx0" brushRef="#br0" timeOffset="810">915 160 192 0,'-29'35'74'0,"19"-9"-40"0,0 9-31 0,5-14 17 16,0 1-12-16,0 9-2 15,1-5-11-15,4 4-4 16,0 1-81-16,0 3-37 16</inkml:trace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5.5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0 817 208 0,'-5'13'79'0,"14"0"-42"0,-4-4-26 16,-5-9 38-1,15-9-8-15,5-4-21 16,4-13-9-16,0-13-8 16,1-13-3-16,9-26 1 0,-4-14-4 15,-1-3 2-15,5 8-1 16,0-4-2-16,-4 12 3 16,-6 14 0-16,1 17-2 15,-6 9 0-15,1 13-3 0,-1 13 1 16,-4 13 1-16,0 13 2 15,-1 9 1-15,1 13 1 16,0 21 0-16,-1 22 0 16,6 5-3-16,-10 4 2 15,9-4 1-15,-9-10 2 16,0-7 1-16,-5-10 3 16,-5-12-36-16,-10-14-17 15,-5-8-62 1</inkml:trace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5.7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 78 208 0,'-10'-35'77'0,"15"35"-42"16,20-4-39-16,-6 0 13 0,6-5-5 16,9 0 0-16,15 5-16 15,10 0-6-15,-1-1-71 16,-4 1-28-16</inkml:trace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5.9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88 49 180 0,'-15'9'68'0,"10"17"-36"0,0 9-40 0,5-13 12 15,0 17 9-15,0 17 6 16,0 27-5-16,0 8-1 16,0 13-7-16,0 1-2 0,0 8 2 15,-9 4-1-15,9-4 0 16,-5-13-3-16,0-17-2 16,0-18 3-16,-5-21 2 15,0-18-46-15,-4-31-20 16,9-21-29-1</inkml:trace>
  <inkml:trace contextRef="#ctx0" brushRef="#br0" timeOffset="224">29 23 188 0,'25'-26'71'0,"9"30"-38"16,15 1-32-16,-20-1 14 0,5 5-2 15,10 4 3-15,10 4-5 16,0 9-1-16,-5 0-6 15,-5 5 4-15,-10 12 2 0,-14 9-3 16,-15 9 1-16,-10 9-5 16,-30-5 0-16,-13 5 1 15,-1-9 2-15,-5-9-3 16,-5-4-2-16,10-14-71 16,10-8-76-1,10-13 33-15</inkml:trace>
  <inkml:trace contextRef="#ctx0" brushRef="#br0" timeOffset="453">567 841 220 0,'-19'17'85'0,"9"0"-46"0,-5 9-30 0,10-13 19 16,-9 5-1-16,14-1 3 15,0 5-5-15,9 0-3 16,11-5-12-16,0-4-2 0,14-13 2 15,10-9 3-15,-5-12 2 16,-5-1-6-16,-9-4-1 16,-16-5-6-16,-14 1-2 15,-9-5-62-15,-20 0-25 0,-15 1-50 16</inkml:trace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7.7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83 526 112 0,'0'-9'44'0,"5"14"-24"0,-5 8-8 0,0 0 16 0,0 8-7 16,0 5-2-16,0 14-3 15,0 16 0-15,0 18-8 16,0 13-3-16,0 9 1 0,-5-1 1 16,0-12 1-16,0-5-2 15,0-8 1-15,5-14-4 16,0-12 0-16,0-23-8 16,0-16-59-1,0-10-56 1,-5-16 33-16</inkml:trace>
  <inkml:trace contextRef="#ctx0" brushRef="#br0" timeOffset="236">0 461 156 0,'19'-26'57'0,"1"21"-30"0,14 1-25 0,-9 4 12 16,19 9-1-16,9-1 5 15,6 10-4-15,0 3 0 16,0 10-8-16,-11-1-4 0,-13 1 1 15,-6-1 0-15,-19 5 1 16,-15 4 0-16,-10 5 2 16,-14-1-1-16,-5 0 2 15,-5-8-6-15,-5 9-1 16,4-9 2-16,6-9 1 16,0-5-52-16,19-8-24 0,15-4-12 15</inkml:trace>
  <inkml:trace contextRef="#ctx0" brushRef="#br0" timeOffset="492">572 1048 176 0,'-29'74'68'0,"19"-44"-36"0,-5 18-22 16,10-26 17-16,5-1-2 15,5 5 0-15,10-4-3 16,5-5-2-16,9-3-10 15,10-6 5-15,0-3 2 0,0-14-5 0,0-4-2 16,-4-9-3-16,-11 0-2 16,-14-4-3-16,-10-13 1 15,-10-9 0-15,-10 0 1 16,-4-4-31-16,-5-9-14 16,-6-4-72-1,6 13-45-15</inkml:trace>
  <inkml:trace contextRef="#ctx0" brushRef="#br0" timeOffset="662">553 17 196 0,'9'-17'74'0,"1"17"-40"0,10 4-31 0,-1-4 15 0,6 4-7 15,4 1-1 1,5-1-4-16,0 1-1 0,6 3-3 15,-6 1-24-15,-10-5-9 0,-4 5-62 16</inkml:trace>
  <inkml:trace contextRef="#ctx0" brushRef="#br0" timeOffset="794">787 91 200 0,'-10'31'74'0,"10"-31"-40"0,-9 52-31 16,4-22 17-1,0 1-12-15,-5 12 7 16,0 5-9-16,1 4-100 16,4-4 51-16,0 4-85 0</inkml:trace>
  <inkml:trace contextRef="#ctx0" brushRef="#br0" timeOffset="1169">1154 1278 256 0,'5'4'96'0,"5"1"-52"0,9-10-38 0,-9-3 22 16,10-10-15-16,4-12-2 16,6-27-5-16,4-8-1 15,5-13-3-15,0 0-2 0,-5-18 3 0,-4-4-2 16,-1-17-1-16,-5 8-2 15,6 13 1-15,-6 22-4 16,-4 18 1-16,-1 21-5 16,1 22-1-16,-5 26 2 15,-1 26 3-15,1 13 3 16,-5 9 1-16,14 4 1 16,-9 14 0-16,4 12 0 15,1 13 0-15,0-8 2 16,-6-9 3-16,-9-18 0 15,5-16 0-15,-20-14-65 16,-5-9-29-16,-14-12-15 16</inkml:trace>
  <inkml:trace contextRef="#ctx0" brushRef="#br0" timeOffset="1306">1330 774 220 0,'20'-5'85'0,"4"5"-46"0,30 0-46 0,-25 0 16 15,11 0-8-15,13 0 2 16,6 5-48-16,-5-5-22 16,-5 0-17-16,-10 0-4 15</inkml:trace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09.3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0,'15'-4'71'0,"9"17"-38"0,1 56-34 16,-16-38 12-16,1 12 6 15,0 9 6-15,-5 0-12 16,-5 9-6-16,-5 13-3 16,0 13 2-16,-5 4 2 0,5-4 0 15,5-21-1-15,0-14 12 16,0-17 6-16,5-18-3 15,5-30 1-15,0-13-8 16,5-18 0-16,4-12-4 0,6-5 0 16,4-4-5-1,15 0-3-15,-5 8-3 16,-5 5 1-16,10 4-1 16,-9 13 0-16,-6 5-73 15,-5 8 41-15,-4 9-125 16,-5 9 89-16</inkml:trace>
  <inkml:trace contextRef="#ctx0" brushRef="#br0" timeOffset="160">651 548 244 0,'4'39'90'0,"-4"-39"-48"0,5 139-36 0,-10-87 27 15,5-8-21-15,-4 16 1 16,4 1-8-16,-5 9-126 16,5-5 65-16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29.90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478 66 212 0,'8'-48'82'0,"-12"41"-44"0,-8-4-36 0,3 11 17 0,-3 7-10 15,-9 8-1-15,-4 3 0 16,-4 5 2-16,4 6-5 16,0 8 1-16,4 8 4 0,9 3-2 15,8-11 3-15,4-4 0 16,12-7 3-16,5-8-1 15,4-10 0-15,-1-12-5 16,5-7 0-16,0-8-3 16,-4-6 0-16,-4-1-14 15,-5 3-4-15,-3 5-14 16,-5 3-5-16,-8 4 14 16,-1 0 8-16,-3 7 2 15,0 8 3-15,-1 15 1 16,1 14 2-16,0 19-1 0,4 18-1 15,0 4 3 1,4 7 0-16,0 12 1 0,0 29 2 16,0 3-1-16,0-6-1 15,0-19 1-15,0-8 1 16,0-7-1-16,-5-11-1 16,-3-11 14-16,-4-15 7 15,-9-15-1-15,-8-11 0 16,-5-22-9-16,-7-14-4 15,-5-9-2-15,-4-10-1 16,0-11-2-16,4-12 1 16,9-7-40-16,12 1-14 15,17 6-72 1</inkml:trace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3:22.379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3165BB"/>
      <inkml:brushProperty name="fitToCurve" value="1"/>
    </inkml:brush>
    <inkml:brush xml:id="br2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0 126 212 0,'69'-13'79'0,"-6"9"-42"0,55 4-41 0,-50 9 13 16,30-5-7-16,29-4 1 16,44 0-4-16,30 0-2 15,29-9 2-15,34 0 0 0,15-12 3 16,29-1-3-16,20 0-2 16,29 1 2-16,19 3 2 15,20 1-2-15,40 4 0 16,9 4 3-16,15 5 1 15,39 4-1-15,9 0-2 0,11 4-2 16,28-4 1-16,21 4 1 16,24 1 0-16,14-1 0 15,15 5 2-15,10-1-1 16,25 5 2-16,19 1 11 16,10 3 6-16,4 5-2 15,25-1 2-15,0 1-5 16,15 0 1-16,29 0-9 15,1-1-2-15,23 1-1 16,10 0 2-16,25 0 1 16,20 8 1-16,-11 13-2 15,11 5 1-15,-11 0 0 16,-9 22 1-16,-10-9-4 16,-19 4-1-16,4-13 1 0,-24 0 0 15,88 0-2-15,-64 0 1 16,-58-8-2-16,-49-9-1 15,-69-5-13-15,-68 1-6 16,-49 3-122 0</inkml:trace>
  <inkml:trace contextRef="#ctx0" brushRef="#br0" timeOffset="1802">886 1339 148 0,'-5'-39'55'0,"5"26"-30"0,9 22-32 0,-4-5 17 16,10 31 3-16,0 0 7 16,9 13 5-16,10 4-13 15,5 0 0-15,6 13 1 0,-1 13-1 16,0 18 1-16,-5-5-5 15,-5-8-3-15,-5-14 2 16,1-12 0-16,-6-5 1 16,-9-17 0-16,-5-18 0 15,-6-17 0-15,6-21-40 16,-10-27-15-16,-5-22-56 16</inkml:trace>
  <inkml:trace contextRef="#ctx0" brushRef="#br0" timeOffset="2013">1453 1174 160 0,'10'13'63'0,"-5"4"-34"0,-5 14-19 0,-5-1 17 15,-5 9-4-15,-5 14-2 16,-9-1-7-16,-1 4-4 16,-9 1-5-16,-5 8 1 0,-15 9 3 15,5 0-3-15,5 4 2 16,5-13-3-16,10-17 2 15,4-13-2-15,11-35-31 16,9-13-19 0,10-13-59-1</inkml:trace>
  <inkml:trace contextRef="#ctx0" brushRef="#br0" timeOffset="2206">1565 1774 172 0,'10'57'66'0,"-10"-14"-36"0,-5 18-24 16,10-22 15-16,-5 9-11 15,0 8-1-15,0-3-3 16,0-1 1-16,0-9-4 16,5-8 0-16,-5-9 3 0,5-13-8 15,5-9 0-15,0-17-90 16</inkml:trace>
  <inkml:trace contextRef="#ctx0" brushRef="#br0" timeOffset="2435">1800 1778 156 0,'-14'26'60'0,"-6"-4"-32"0,-14 13-33 0,24-18 12 15,-5 5 0-15,-4 4 4 16,-1 0-2-16,1-4 0 15,4 4-5-15,5-4-3 0,5 0 2 16,5 4 4-16,10-9 4 16,0 0-6-16,4 1-1 15,6-1 0-15,4-4 0 16,1 0-11-16,-1-4-3 0,1-5-77 16</inkml:trace>
  <inkml:trace contextRef="#ctx0" brushRef="#br0" timeOffset="2611">1898 1961 176 0,'24'-4'66'0,"-4"4"-36"0,9 0-22 16,-9 0 18-16,4 4-4 16,6 0-1-16,-1-4-9 15,0 5-3-15,-4-5-5 16,-6 0-3-16,-4 0 0 0,-5-5-70 15,-5 1-65-15,0-5 35 16</inkml:trace>
  <inkml:trace contextRef="#ctx0" brushRef="#br0" timeOffset="2791">2108 1717 176 0,'0'22'66'0,"0"9"-36"0,-9 25-22 0,4-25 16 15,0 12-10-15,0 14-1 16,0-1-5-16,0 5-3 16,0 0-2-16,0-5 0 0,5-12 2 15,5-14-24-15,5-8-10 16,0-13-62 0</inkml:trace>
  <inkml:trace contextRef="#ctx0" brushRef="#br0" timeOffset="2973">2299 1891 184 0,'0'26'68'0,"5"-4"-36"0,-5 30-24 15,0-26 16-15,0 14-8 16,0 7-1-16,0-3-7 16,0 4-3-16,5-5-2 15,0 1-3-15,5-10 3 0,-1-3-13 16,1-9-3-16</inkml:trace>
  <inkml:trace contextRef="#ctx0" brushRef="#br0" timeOffset="3169">2744 1565 208 0,'59'5'77'0,"-25"3"-42"0,15-3-26 0,-20-1 22 16,11-4-15-16,-1 0-1 16,0-4-7-16,-5 4-3 15,-5 0-95-15,-9-5-43 16,-10 5 46-16,-20 5 27 0</inkml:trace>
  <inkml:trace contextRef="#ctx0" brushRef="#br0" timeOffset="3318">2710 1765 200 0,'5'13'74'0,"10"0"-40"0,14 9-31 16,-5-13 17-16,6 0 3 15,14-1 6-15,14-3-10 16,6-10-1-16,4 1-10 16,-4 0-3-16,-5 4-1 0,-15 4-123 15</inkml:trace>
  <inkml:trace contextRef="#ctx0" brushRef="#br0" timeOffset="3874">4427 1057 144 0,'5'-5'55'0,"0"18"-30"0,4 9-32 16,-4-5 10-16,5 10 19 16,0 12 10-16,4 13-1 0,11 9-1 15,4 8-16-15,1 1-4 0,-1-9-3 16,5 0-1-16,5-1 1 16,5 1-2-16,5-4 2 15,-5-9-2-15,-5-9 2 16,-4-9-2-16,-6-12 0 15,-5-18-80 1,-9-9-72-16,-10-4 38 16</inkml:trace>
  <inkml:trace contextRef="#ctx0" brushRef="#br0" timeOffset="4111">5082 1035 160 0,'0'-9'60'0,"0"14"-32"0,-5 3-13 0,0 1 18 0,-4 8-5 16,-11 14-2-16,-9 8-8 16,-15 22-3-16,-5 8-9 15,-5 14-4-15,-5-13-1 0,1-5-1 16,4 0 0-16,5-4 2 16,10-9 1-16,5-9 3 15,9-8 1-15,5-9-10 16,11-8-5-16,4-10-93 15,10 1-53 1,4-9 69-16</inkml:trace>
  <inkml:trace contextRef="#ctx0" brushRef="#br0" timeOffset="4324">5288 1639 172 0,'-5'26'66'0,"5"-4"-36"0,-15 30-26 0,10-21 13 16,-5 12-4-16,1 18 2 15,-1 9-8-15,0 3-2 16,0 6-3-16,5-14 1 0,0-13 0 16,1-8-8-16,-1-10-2 15</inkml:trace>
  <inkml:trace contextRef="#ctx0" brushRef="#br0" timeOffset="4591">5586 1739 116 0,'-24'31'44'0,"4"-5"-24"0,-19 22-21 16,19-27 7-16,-4 10-4 15,-6 8 1-15,1-4 7 16,0-1 3-16,4-7-4 16,11-6-1-16,4 5 11 15,10-8 7-15,5-1-13 16,9-4 0-16,6 0 0 0,9-4-7 0,6 0-3 16,4 4 0-16,0-5 2 15,0-3-64 1,-5-5-60-16,-4-5 32 15</inkml:trace>
  <inkml:trace contextRef="#ctx0" brushRef="#br0" timeOffset="4803">6012 1522 208 0,'58'-9'77'0,"-9"5"-42"16,20-1-30-16,-30 5 19 0,19 0-2 16,1 5 4-16,0-1-12 15,0 1-5-15,-11-1-6 16,-8-4-7-16,-11-4-2 0,-14-1-110 16</inkml:trace>
  <inkml:trace contextRef="#ctx0" brushRef="#br0" timeOffset="4985">6305 1209 208 0,'0'39'77'0,"5"4"-42"0,0 40-28 0,0-48 18 16,0 13-7-16,-1-1 0 15,-4 10-6-15,0 17 0 16,5 4-7-16,5 9-25 0,0-13-11 15,0-13-78 1</inkml:trace>
  <inkml:trace contextRef="#ctx0" brushRef="#br0" timeOffset="5582">8017 1122 220 0,'15'17'82'0,"-11"18"-44"0,-8 35-44 0,-1-31 14 16,-10 17-7-16,-14 5 2 15,-15 0-2-15,-5 0-1 16,0 8 1-16,-10 5-1 0,0-4 2 16,11-9-1-16,-1-9 2 15,10-22 11-15,-1-17 6 16,6-17-8-16,5-13-2 16,4-14-6-16,11-8-1 15,4-4-1-15,10-5-2 0,10 0-4 16,4 9-2-16,11 8-2 15,4 14 2-15,5 13 4 16,6 17 3-16,4 4 0 16,9 5 2-16,6 4 0 15,-10 13 1-15,0 5 0 16,-5 3 2-16,-5-3-12 16,0-9-5-16,-10-14-70 15,1-8-62 1,-6-13 43-16</inkml:trace>
  <inkml:trace contextRef="#ctx0" brushRef="#br0" timeOffset="5750">8217 1700 212 0,'-4'35'82'0,"4"4"-44"0,-5 26-40 0,5-34 17 15,0 21-7-15,-5 0 1 16,5 0-1-16,0 5 0 15,0-5-4-15,5-9-14 0,4-12-5 16,6-14-88 0</inkml:trace>
  <inkml:trace contextRef="#ctx0" brushRef="#br0" timeOffset="5976">8575 1691 196 0,'-64'9'74'0,"25"8"-40"0,-25 14-40 0,35-9 12 0,-5 4-2 16,-5 0 2-16,9 0 6 15,1 4 5-15,14-4-9 16,5 5 7-16,15-1 4 0,10 1-4 16,9-1 0-16,11-4-9 15,9 0-2-15,9-8-22 16,1-1-8-16,-5-4-86 15</inkml:trace>
  <inkml:trace contextRef="#ctx0" brushRef="#br0" timeOffset="6452">9758 1096 208 0,'5'13'77'0,"-5"22"-42"0,-10 25-37 15,10-16 17-15,-5 21-7 16,1 9 3-16,-1 0 0 15,0 22 3-15,0 25-7 16,5 10-4-16,0-5 0 0,0-9 0 16,0 1 1-16,0-10 0 15,0-21 2-15,0-17 1 16,-5-40-14 0,0-25-10-16,-5-18-47 0,-4-22-18 15,-1-26-7 1</inkml:trace>
  <inkml:trace contextRef="#ctx0" brushRef="#br0" timeOffset="6707">9567 1091 160 0,'20'-69'63'0,"0"60"-34"0,9 5-21 0,-10 4 18 16,11 0-11-16,14 4-3 16,5 5-3-16,14 4 1 15,11 13-5-15,-1 13 6 0,-4 9 4 16,-16 13-5-16,-13 4-3 15,-16 0-2-15,-24 0-1 16,-20-8 4-16,-19 0 3 0,-15-1-2 16,-4 1 0-16,-1-5-3 15,0-4 1-15,10-9-4 16,1-13-2-16,4-13 4 16,14-13 1-16,11-9-46 15,14-4-21-15,10 4-53 16</inkml:trace>
  <inkml:trace contextRef="#ctx0" brushRef="#br0" timeOffset="6908">10458 1726 212 0,'9'52'79'0,"-9"1"-42"0,0 25-41 0,-4-30 13 16,-1 12-3-16,0 10 1 15,0-5 1-15,0 0 0 16,5 5-4-16,-5-5-1 0,5-8 1 16,0-14-11-16,10-30-98 31</inkml:trace>
  <inkml:trace contextRef="#ctx0" brushRef="#br0" timeOffset="7129">10829 1783 208 0,'15'-9'79'0,"-15"18"-42"0,-20 12-43 0,6-8 14 0,-16 9-7 15,-9 9-1-15,-10 8-2 16,-4 4 1-16,-1 1 1 16,10-1 0-16,5 5 0 0,9-9 4 15,11-4 2-15,14 0 6 16,10 0 5-16,14-5-5 15,20 0 1-15,1-8-8 16,4 4-3-16,0-13-109 16</inkml:trace>
  <inkml:trace contextRef="#ctx0" brushRef="#br1" timeOffset="13270">15456 2457 208 0,'10'8'77'0,"-5"5"-42"0,0 9-37 16,-5-9 14-16,0 5-70 16,0-1-30-16,-10-4 13 15,15-9 10-15</inkml:trace>
  <inkml:trace contextRef="#ctx0" brushRef="#br1" timeOffset="13917">17408 1274 132 0,'10'-35'49'0,"-5"44"-26"0,0 21-20 16,0-4 10-16,-5 18 3 15,0 4 2-15,-5 13-5 16,-5 0 0-16,-5 17-8 16,-9 17-1-16,-11 14 0 0,-4 0-2 15,-5-9 1-15,0-13-2 16,0-22 2-16,0-13 9 0,0-13 7 15,5-13-6-15,5-21-2 16,5-18-6-16,4-18-2 16,6-34 1-16,9-18 0 15,15-4-7-15,4 18 0 16,11 12-1-16,9 10-1 16,10 12-1-16,1 17 1 15,-1 18-2-15,0 18 2 16,0 12 3-16,0 14 3 15,-5 12 0-15,5-4 2 16,1-4-2-16,-1 4 2 16,5-13 0-16,-5-8 1 0,-5-9-7 15,-5-9 0-15,-4-13-92 16</inkml:trace>
  <inkml:trace contextRef="#ctx0" brushRef="#br1" timeOffset="14141">17814 1852 132 0,'5'48'52'0,"-5"-9"-28"0,-5 35-11 16,5-39 19-16,0 13-3 16,-5 0 1-16,0 4-15 15,0-4-4-15,0-1-7 16,1 1-1-16,-1 0 1 0,0-9 2 15,5-8 3-15,0-14-4 0,0-8-1 16,0-14-46-16,10-8-22 16,-1-4-27-1</inkml:trace>
  <inkml:trace contextRef="#ctx0" brushRef="#br1" timeOffset="14395">18093 2004 176 0,'15'31'66'0,"-15"4"-36"0,-10-9-18 0,0-13 19 16,-15 4-14-16,1 1-4 16,0-1-8-16,-6-4-4 15,1-4 0-15,4-1 3 0,1 1 2 0,4 0 0 16,6-1-1-16,9 6 3 16,5-1 5-16,10 0 2 15,4 4 0-15,6 0-7 16,4 1-5-16,1-1-2 15,-1-4 1-15,1 0 3 16,-1-4 4-16,-4-9-46 16,4 0-19-16</inkml:trace>
  <inkml:trace contextRef="#ctx0" brushRef="#br1" timeOffset="14744">18802 1674 204 0,'25'-13'77'0,"-25"13"-42"0,24 4-26 0,-14-4 19 15,9 0-5-15,11 0 0 16,9 0-6-16,5 5-2 0,5-1-9 16,0 0-2-16,0 1 2 0,-5-1-1 15,-5 5 2-15,-10-5-2 16,-9 0 2-16,-11-4-83 15,-23 13-38-15,-16 1 6 16</inkml:trace>
  <inkml:trace contextRef="#ctx0" brushRef="#br1" timeOffset="14913">18743 1852 236 0,'0'0'88'0,"5"0"-48"0,25-4-29 16,-11 0 21-16,6-1-8 15,19-3-2-15,14-1-6 0,11 0 0 16,-1 5-9-16,-4-1-2 0,-10 5 1 16,-10 0-27-16,-15 0-11 15,-14 5-101 1</inkml:trace>
  <inkml:trace contextRef="#ctx0" brushRef="#br1" timeOffset="18089">20641 865 180 0,'0'-17'68'0,"0"17"-36"0,0 22-33 16,0-9 15-16,0 4-1 16,0 9 2-16,0 18-6 15,0 12-3-15,-5 22-3 16,0 5 0-16,-4 4 0 0,-1 0-1 0,0-17-2 16,0-14 3-1,0-8 0-15,1-13 18 0,4-14 9 16,0-8-13-1,5-13-5-15,0-21-7 0,5-27-2 16,9-30-1-16,6-18-2 16,4 5 1-16,6 17-1 15,9 17-3-15,-10 14 0 16,1 8-1-16,-1 13 0 16,-5 9 5-16,-4 5 1 15,0 8-27-15,-1 4-12 16,-4 5-75-1</inkml:trace>
  <inkml:trace contextRef="#ctx0" brushRef="#br1" timeOffset="18284">20998 1457 164 0,'0'47'63'0,"0"-16"-34"0,0 8-21 16,0-22 18-16,-5 5-11 15,5 0-3-15,0 8-5 16,0 5 0-16,0 0-4 16,0 0-2-16,0-5 2 0,0-8-22 15,5-13-7-15,0-9-62 16</inkml:trace>
  <inkml:trace contextRef="#ctx0" brushRef="#br1" timeOffset="18516">21233 1413 160 0,'-24'9'63'0,"4"8"-34"0,-14 5-32 0,19-9 13 15,-9 4-7-15,-1 5-2 16,6 0 4-16,-1 0 1 16,5-1 0-16,6-3 5 15,9-1-6-15,4 1 9 16,11-1-8-16,5-4 3 15,9 0-5-15,-5-9-11 16,6 5 4-16,-1-9-11 16,1-4-73-16,-11-5-32 15</inkml:trace>
  <inkml:trace contextRef="#ctx0" brushRef="#br1" timeOffset="18707">21067 731 176 0,'5'-9'68'0,"14"13"-36"0,15 5-13 15,-9-5 21-15,19 1-11 16,15-1-2-16,-1 0-14 16,1 1-3-16,-5-1-6 15,-10-4-14-15,-10 0-3 0,-10 0-100 16</inkml:trace>
  <inkml:trace contextRef="#ctx0" brushRef="#br1" timeOffset="18843">21350 744 192 0,'-14'26'71'0,"9"-5"-38"0,-5 10-28 0,10-9 17 16,-5-1-10-16,0 1-2 15,5 4-3-15,0 9 0 16,10 4-103-16,0 0-47 15</inkml:trace>
  <inkml:trace contextRef="#ctx0" brushRef="#br1" timeOffset="19094">21981 1013 172 0,'-14'31'66'0,"14"-31"-36"0,-35 74-22 16,26-35 31 0,4 0-22-16,-10 26 7 15,10 5-14-15,-5 3 1 16,10-3-7-16,-4 13 0 0,-1-1-2 16,0-12 1-1,10-1-2-15,-5-12-36 0,0-14 19 16,-5-25-101-16,5-10 65 0</inkml:trace>
  <inkml:trace contextRef="#ctx0" brushRef="#br1" timeOffset="19335">21737 939 140 0,'34'-26'55'0,"-34"26"-30"0,73 5-14 0,-38-1 31 15,-1 0-24-15,20-4 16 16,-1 9-20-16,11 4 3 15,-10 13-7-15,-20 0 0 16,5 9-5-16,-24 8 4 16,-5 1-6-16,-30 8 8 15,1 0-7-15,-25 0 5 16,4-4-5-16,-13-13-6 16,13-9 0-16,1-9-65 15,5-3 37-15,15-14-101 16,9 0 74-16</inkml:trace>
  <inkml:trace contextRef="#ctx0" brushRef="#br1" timeOffset="19518">22451 1252 160 0,'10'52'63'0,"-10"-52"-34"0,-5 100-36 15,0-65 15-15,0 0-7 0,-5 13 9 16,5 0-6-16,-9 13 5 15,9-5-5-15,0 9-20 16,5-4 9-16,0-13-77 16,5-5 46-16</inkml:trace>
  <inkml:trace contextRef="#ctx0" brushRef="#br1" timeOffset="19725">22798 1418 208 0,'-14'4'77'0,"14"-4"-42"0,-64 35-41 0,35-18 9 16,9 5-4-16,-19 4-1 15,10 0 0-15,-1-4 2 16,11 4 0-16,4-5 2 16,15 6-1-16,15-10 2 15,4 0-2-15,11-4-38 16,9 0 20-16,5-4-33 0,-15 9-19 15,-14-1-13-15</inkml:trace>
  <inkml:trace contextRef="#ctx0" brushRef="#br1" timeOffset="20084">19570 2170 164 0,'-24'-9'63'0,"24"9"-34"0,14-4-19 0,-4-1 33 15,5 10-25-15,29-5 23 16,9 8-25-16,45 1 10 15,29 0-6-15,50-5 0 16,23 5-9-16,40-5-4 16,39 5-4-16,14-1 0 0,15 1 0 0,0-4-1 15,5 3-2-15,-39 5 5 16,-34-4 1-16,-40-5-2 16,-43-8-3-16,-44 0-33 15,-45-5-16-15,-48 0-80 16</inkml:trace>
  <inkml:trace contextRef="#ctx0" brushRef="#br1" timeOffset="20492">20142 2800 164 0,'-10'48'63'0,"1"-18"-34"0,-1 27-32 0,10-27 11 0,0 5 7 15,-5 9 5 1,5 16-4-16,0 14 1 0,0 9-10 16,0 0-4-16,0-5 0 0,5-13 0 15,0-13 1-15,0-8 0 16,-5-18 2-16,0-18-41 15,0-16-18-15,0-27-35 16</inkml:trace>
  <inkml:trace contextRef="#ctx0" brushRef="#br1" timeOffset="20718">20044 2657 192 0,'35'-26'74'0,"-11"26"-40"0,20 4-29 16,-19 5 17-16,9 4-10 0,5 4 1 15,0 26-6-15,-5 1-2 16,-4 4-2-16,-11 4-3 0,-4 0 1 16,-15-4 3-16,-10-9 2 15,-9-4 0-15,-6 0-1 16,-9-5-1-16,0-8 0 16,-1-9-7-16,1-4-2 15,10-5-51-15,4 0-23 16</inkml:trace>
  <inkml:trace contextRef="#ctx0" brushRef="#br1" timeOffset="20928">20548 3231 172 0,'-5'56'66'0,"0"-12"-36"0,-4 21-26 15,4-26 13-15,0 4-8 16,0 5-1-16,5 0-4 16,0-9-1-16,0-4-1 15,0-9 1-15,5-4 0 0,5-14-8 16,4-8-2-16,1-13-80 16</inkml:trace>
  <inkml:trace contextRef="#ctx0" brushRef="#br1" timeOffset="21139">20837 3252 148 0,'-10'9'55'0,"-5"4"-30"0,-14 4-27 0,14-4 9 15,-9 5 8-15,-10 4 5 16,-5-1-2-16,-6 1 0 16,11 4-10-16,10-4-1 0,9 4 3 15,15 0 0-15,15-4 2 16,9-5-4-16,10-4 0 15,11-4-3-15,-11-9 0 16,0 0-43-16,-5-17-19 16,-4-10-35-1</inkml:trace>
  <inkml:trace contextRef="#ctx0" brushRef="#br1" timeOffset="21333">20592 2435 232 0,'15'-4'88'0,"4"12"-48"0,26 5-47 15,-26-4 16-15,10 0-4 16,6 4 4-16,4 0-2 16,0 0 1-16,0-5-5 15,-5-3-55-15,-4-1-24 0,-11-4-17 16</inkml:trace>
  <inkml:trace contextRef="#ctx0" brushRef="#br1" timeOffset="21452">20881 2531 204 0,'-25'39'77'0,"16"-5"-42"0,-11 19-41 0,15-19 12 16,-5 10-6-16,1 8 2 15,-1 5-89-15,5-1-38 16</inkml:trace>
  <inkml:trace contextRef="#ctx0" brushRef="#br1" timeOffset="21812">21042 3744 252 0,'-19'8'93'0,"24"-12"-50"15,-1-9-39-15,-4 0 21 0,10-13-16 16,10-26-5-16,4-18-2 16,6-17-2-16,4 9 0 15,0-9 0-15,5-4 2 0,5-5-1 16,-5 5-1-16,-4 12-2 16,-6 14-1-16,-5 17-3 15,-4 18 1-15,0 21-2 16,-1 31 2-16,-4 13 3 15,4 12 1-15,1 6-2 16,-1 12 2-16,-4 17 1 16,0 14 0-16,-5-5 2 0,-1-8 1 15,1-13-1-15,-5-18 1 16,-5-17-33-16,-5-18-14 16,-10-13-60-1</inkml:trace>
  <inkml:trace contextRef="#ctx0" brushRef="#br1" timeOffset="21933">21184 3148 196 0,'-15'-9'74'0,"20"14"-40"0,10-1-27 0,0 0 20 15,14 1-14-15,10-1-4 16,5 5-22-16,15-5-8 16,0 0-74-16,-1 5-32 15</inkml:trace>
  <inkml:trace contextRef="#ctx0" brushRef="#br1" timeOffset="22173">21962 2970 208 0,'-25'56'79'0,"20"-8"-42"0,-4 0-32 16,9-18 17-16,0 22-10 15,0 27 1-15,0 3-6 16,0 5 1-16,5 0-5 16,-1-9-2-16,-4-12 2 0,0-5-7 0,-4-18-1 15,-1-21-159 1,5 4 89-16</inkml:trace>
  <inkml:trace contextRef="#ctx0" brushRef="#br1" timeOffset="22411">21879 2774 196 0,'49'-4'74'0,"-49"4"-40"0,83 30-27 0,-49-17 40 16,-5 9-27-16,15 4 17 16,0 0-22-16,-5 9 1 15,1 0-10-15,-16-1 1 16,-4 1-4-16,-20 0 3 15,-5 0-4-15,-30 8 1 16,6-4-1-16,-20 0-15 16,5-4 7-16,-5-4-59 15,15-5 36-15,0-13-104 16,9 0 74-16</inkml:trace>
  <inkml:trace contextRef="#ctx0" brushRef="#br1" timeOffset="22624">22480 3209 200 0,'30'13'74'0,"-30"-13"-40"0,4 95-33 15,-8-51 20-15,4-1-13 0,-10 23 14 16,0-1-13-16,-5 9 7 16,6-9-9-16,-6 0-2 15,10-4-3-15,0-9-13 16,5-4 7-16,5-26-48 15,5-5 29-15,9-25-89 16,11-6 63-16</inkml:trace>
  <inkml:trace contextRef="#ctx0" brushRef="#br1" timeOffset="22801">22920 3396 204 0,'25'-26'77'0,"-25"26"-42"0,-15 0-34 0,-4 4 16 15,4 5-11-15,-24 4 8 16,0 8-8-16,-15 10 14 15,5-1-11-15,-5 5 14 16,15 0-14-16,5 4 14 16,14-9-14-16,15-3 7 15,15-1-9-15,29-5 0 16,10 1-4-16,25-4 3 0,-1-1-140 16,-5-4-61-16</inkml:trace>
  <inkml:trace contextRef="#ctx0" brushRef="#br2" timeOffset="24603">24442 1865 172 0,'-5'-17'66'0,"5"21"-36"0,0 5-33 0,5 0 11 15,-5 8-4-15,5 5 0 16,-1 21 2-16,-4 9 1 15,0 14-3-15,-4 3-1 0,-1-8 1 16,0 4 0-16,-5 1 2 0,5-6-3 16,0-7-2-16,5-14 2 15,5-26 7 1,5-18-1-16,5-12-5 16,-1-5 0-16,6-21-2 15,4-14-2-15,-4-17-2 16,9 0 1-16,-4 14-1 15,-6 12 0-15,1 13-3 16,-1 22 1-16,-4 26-3 16,-5 13 0-16,0 13 6 15,-10 5 2-15,0-1 1 16,0 1-2-16,0-5 1 16,0-9-1-16,0-4 11 15,4-17 11-15,6-9-4 16,0-13-9-1,0-9-6-15,0-13-5 0,4-4 1 16,1-4-1-16,4-1-2 16,1 18 0-16,0 9 0 15,-6 21 0-15,1 9 3 16,0 13-2-16,-6 5 1 16,-4 8 2-16,0 0 0 15,-5-4 2-15,0-5 1 16,5-4-45-16,0-4-19 15</inkml:trace>
  <inkml:trace contextRef="#ctx0" brushRef="#br2" timeOffset="24804">25151 2187 164 0,'-10'57'63'0,"5"-27"-34"0,-5 22-19 15,10-34 17-15,0-1-7 16,0 0-1-16,0-4-7 16,5 0-2-16,5-8-6 15,-5-5-3-15,0-5 0 0,-5-12-81 16,0-5-55-16,-10-12 51 16</inkml:trace>
  <inkml:trace contextRef="#ctx0" brushRef="#br2" timeOffset="24923">25175 1644 148 0,'30'17'57'0,"-21"-8"-30"0,6-1-32 0,-5 1 10 16,5 4-69-16,4 4-27 16</inkml:trace>
  <inkml:trace contextRef="#ctx0" brushRef="#br2" timeOffset="25233">25444 2000 136 0,'0'83'52'0,"-5"-49"-28"0,1 23-13 0,4-27 15 0,-5 10-12 15,0 3-5-15,0 9 2 16,-5 0 5-16,10-4-8 16,-5-9 4-16,5-8 2 0,0-14 8 15,5-17 6-15,15-13-11 16,-6-9-4-16,6-8-11 15,4-14-1-15,1-8-1 16,-1-13 0-16,6 0-3 16,-1 8 0-16,-5 14-1 15,1 17 0-15,-10 17 0 16,9 22 0-16,-14 9 0 16,-5 13 0-16,-5 8 3 15,0 1 2-15,0-5 0 16,0-4 2-16,0-5-59 0,0-4-27 15,5 0-9 1</inkml:trace>
  <inkml:trace contextRef="#ctx0" brushRef="#br2" timeOffset="25460">26090 2226 184 0,'5'26'68'0,"-5"5"-36"0,-5 8-31 0,5-22 14 16,-5 5 1-16,-5 4 2 0,10 4-9 15,0 1-3-15,0-1-4 16,0-4 1-16,10-8 2 0,-5-9 2 16,0-9 1-16,0-14-31 15,-5-7-11-15,-5-5-63 16</inkml:trace>
  <inkml:trace contextRef="#ctx0" brushRef="#br2" timeOffset="25582">26075 1652 188 0,'20'-4'71'0,"-10"4"-38"0,4 4-39 16,-9 1 12-16,5 3-9 15,0 1 0-15,4 0-75 0,1 8-35 16</inkml:trace>
  <inkml:trace contextRef="#ctx0" brushRef="#br2" timeOffset="26059">26369 2026 152 0,'0'83'57'0,"0"-53"-30"0,-10 18-27 0,10-26 10 15,-5 17-4-15,0 0 1 16,0 0-4-16,0 0 0 15,1 0-1-15,-6-4 7 0,10-9 4 16,-5-13 9-16,5-13 4 16,5-8-12-16,5-10-5 0,-1-12-6 15,6-14 0-15,5-3-4 16,4-14 0-16,5 4-1 16,1 14 0-16,-1 17-3 15,-4 21-1-15,-6 14 0 16,-4 13 2-16,-5 8 2 15,-6 9 1-15,1 0 3 16,-5 0 1-16,0 1-4 16,0-6 1-16,5-8 4 15,5-8 5-15,5-14-5 16,-6-8-2-16,16-5-1 16,-6-17 1-16,1-9-14 15,0-4-7-15,9 0-1 16,-9 9 1-16,-1 8 11 0,-4 9 4 15,4 8-1-15,-4 10 1 16,-5 12 0-16,-5 9 2 16,-5 0 3-16,0 5 4 15,-5-1 0-15,5 1 0 16,0-5-3-16,0-4-2 16</inkml:trace>
  <inkml:trace contextRef="#ctx0" brushRef="#br2" timeOffset="26228">27107 2387 184 0,'-9'35'71'0,"4"-13"-38"0,0 8-34 0,0-13 12 0,-5 5-5 15,10 0 1-15,0-5 0 16,10-4 1-16,-5-8-95 15,5-10-42-15</inkml:trace>
  <inkml:trace contextRef="#ctx0" brushRef="#br2" timeOffset="26393">27073 1817 184 0,'20'-8'71'0,"-6"8"-38"0,11-5-47 0,-15 5 8 16,19 0-59-16,0 0-21 16,-4 5 30-16,9 3 18 15</inkml:trace>
  <inkml:trace contextRef="#ctx0" brushRef="#br2" timeOffset="26660">27538 1878 168 0,'19'13'63'0,"-4"0"-34"0,5 5-14 0,-6-9 18 16,6 12-12-16,-6 5-2 0,11 5-11 16,-15 8-3-1,4 4-3-15,-14 1 1 0,-14-5 2 0,-6 4-2 16,1-3-2-16,-11 3 0 16,-4-4-1-16,10 0 0 15,-1 0 0-15,6 1 4 16,4-6 5-16,15-3-3 15,0-5 2-15,10-4-3 16,9-9 0-16,1-13-8 16,-1-9 0-16,-4-8-61 15,5-5-26-15,-6 0-4 16</inkml:trace>
  <inkml:trace contextRef="#ctx0" brushRef="#br2" timeOffset="26799">27489 2196 184 0,'19'4'68'0,"6"0"-36"0,14 9-37 0,-19-8 12 16,19-1-6-16,5 1 2 15,19 3-77-15,6-3-34 16,-1-1 49-16,-4-4 26 16</inkml:trace>
  <inkml:trace contextRef="#ctx0" brushRef="#br2" timeOffset="27127">28090 2152 196 0,'-83'22'74'0,"49"4"-40"0,-20 9-27 0,40-18 18 16,-1 14-7-16,0-1 0 0,10 9 1 16,15 0 2-16,10 5-11 15,14-5-1-15,5-9-2 0,10-8-1 16,0-13-1-16,-5-9-1 15,0-13 2-15,-15-5-14 16,6-3-5-16,-16-1-9 16,-4-4-1-16,-15 0 7 15,0 8 7-15,0 10 1 16,-5 3 3-16,0 14 3 16,0 0 1-16,5-1 1 15,5 5 2-15,5 5-1 16,19-1 2-16,0-4-2 15,-4-8 2-15,9-10-51 16,10-3-21-16,-5-1-17 16</inkml:trace>
  <inkml:trace contextRef="#ctx0" brushRef="#br2" timeOffset="27308">28756 1696 192 0,'0'8'74'0,"0"14"-40"0,0 26-33 0,0-13 14 16,0 26-4-16,9 8 3 16,-4 9-5-16,10 9-3 0,-10-8-3 15,10 8 0-15,-6-5 0 16,-4-8-12-16,-5-13-7 0,-5-17-82 16</inkml:trace>
  <inkml:trace contextRef="#ctx0" brushRef="#br2" timeOffset="27458">28374 2139 212 0,'15'-26'82'0,"19"30"-44"0,35-4-47 16,-40 0 14-16,30 0-5 16,19 5 2-16,5-1-3 15,0 1 0-15,0-1-89 16,-9 5-40-16</inkml:trace>
  <inkml:trace contextRef="#ctx0" brushRef="#br2" timeOffset="27623">29132 2287 172 0,'-14'26'66'0,"14"0"-36"0,0 9-20 0,0-22 20 15,0 9-12-15,5 0 0 16,-5 4-8-16,9 0-2 15,-4 0-4-15,-5-9-18 0,10-12-8 16,-10-5-75 0</inkml:trace>
  <inkml:trace contextRef="#ctx0" brushRef="#br2" timeOffset="27773">29083 1739 236 0,'20'5'88'0,"9"8"-48"0,-4 4-47 16,-11-8 16-16,11 4-19 16,9 0-6-16,5 4-82 15,5 5-35-15</inkml:trace>
  <inkml:trace contextRef="#ctx0" brushRef="#br2" timeOffset="28325">29401 2200 236 0,'-53'48'90'0,"28"-13"-48"0,-14 8-40 15,34-25 19-15,-5 3-2 16,30 5 3-16,-5 0-3 16,19 1 0-16,15-6-10 0,9-8 1 15,1-8 1-15,0-10-6 0,-10-8-1 16,-10 0-2-16,-20-13-2 16,-19 0-37-16,-14-9-15 15,-21-4-9-15,-4 0-1 16,-10 0 23-16,0-5 13 15,1 10 18-15,8 8 8 16,16 4 1-16,24-4 2 16,29 8 0-1,15 10 3-15,10-1 1 16,0 22 5-16,10-4 3 0,-1 4 3 16,-4 4 3-16,-10 9-7 15,0 5-3-15,-20-1-6 16,-9 5-4-16,-11 4 0 15,-9-4 1-15,-9 0-1 16,-6-1 2-16,10-3 4 16,-10-5 4-16,15-9 9 15,0-8 5-15,5-13-7 16,10-5 0-16,9-8 2 16,1-10 2-16,9-7-5 15,0-10-2-15,1 1-9 16,9 4-4-16,-10 12-6 15,-5 10 0-15,-4 13 2 16,-11 12 3-16,-14 10 0 16,0 17-1-16,0-1 7 0,-5 6 3 15,5 7-3-15,5 10 1 16,10-1 4-16,19-8 2 16,15-13-5-16,5-9-3 15,9-17-168 1</inkml:trace>
  <inkml:trace contextRef="#ctx0" brushRef="#br0" timeOffset="36674">881 3687 164 0,'0'-26'63'0,"0"17"-34"0,5 1-30 0,-5 8 12 15,4 4-7-15,6 9-1 16,0 13-1-16,0 13 1 15,-5 0-2-15,0 22 2 0,-1 17 0 16,-4 27 1-16,0 3 0 16,0 1-2-16,0-13 1 0,0-9-2 15,0-13-1-15,0-13 1 16,0-18-1-16,0-26 41 16,0-17-24-1,5-8-6-15,0-18-8 16,0-27-1-16,5-38-1 15,9-22 2-15,11 13-4 16,9 17 0-16,0 5-1 16,0 9-2-16,0 12 0 15,-4 22 3-15,-6 9-2 16,-5 13 1-16,-4 9-42 16,0 8-20-16</inkml:trace>
  <inkml:trace contextRef="#ctx0" brushRef="#br0" timeOffset="36946">1389 4374 132 0,'-5'48'49'0,"1"-22"-26"0,-6 17-18 0,5-21 13 16,0 0-6-16,0 4 1 16,0 4-6-16,0 9-2 0,0 1-2 15,5-1 0-15,0-9 0 0,0-8 1 16,0-5 0-16,5-12-16 16,0-14-6-16,5-4-55 15</inkml:trace>
  <inkml:trace contextRef="#ctx0" brushRef="#br0" timeOffset="37229">1624 4365 132 0,'-19'18'49'0,"4"3"-26"0,-19 5-27 15,19-12 8-15,-5-1-4 16,-4 0 0-16,-1 0 0 15,6 0 2-15,-6-5-1 16,6-3-1-16,4-1 3 0,10 5 20 16,5-1 1-16,10 6 3 15,5-1-8-15,4 0-1 16,6 0-9-16,-1 0-1 16,1 0-4-16,-6 0-3 15,6 0 2-15,-6 0 2 16,1-4-7-16,-5-5 0 15,-1 0-95 1</inkml:trace>
  <inkml:trace contextRef="#ctx0" brushRef="#br0" timeOffset="37425">1678 4591 160 0,'34'5'60'0,"-9"-5"-32"0,24-5-15 15,-20 5 17-15,5 0-9 16,5 5-1-16,0-5-10 16,-4 0-2-16,-1 0-4 15,-10 0-1-15,-14 0-28 16,-10 0-17-16,-10-5-49 16</inkml:trace>
  <inkml:trace contextRef="#ctx0" brushRef="#br0" timeOffset="37623">1864 4413 184 0,'10'22'71'0,"-6"0"-38"0,1 21-25 0,0-21 16 16,-5 0-8-16,0 8-1 16,0 13-7-16,0 10-3 15,5-1-2-15,0-4 2 0,0-5 1 16,5-8-2-16,-1-26-53 15,1-14-27 1,0-8-14 0</inkml:trace>
  <inkml:trace contextRef="#ctx0" brushRef="#br0" timeOffset="37861">2221 4439 172 0,'0'31'66'0,"0"-10"-36"0,0 14-22 16,5-17 18-16,-5 3-13 16,0 14-4-16,0 9-4 15,0 8-1-15,0 0-2 16,0 4 1-16,0-3 2 0,0-14-46 15,0-13-20-15,5-22-22 16</inkml:trace>
  <inkml:trace contextRef="#ctx0" brushRef="#br0" timeOffset="38146">2813 4074 184 0,'9'0'71'0,"16"4"-38"0,4 5-30 16,-9-5 17-16,9 1-1 15,10-1 3-15,5-4-12 16,0 4-3-16,0 1-5 16,0-1 1-16,-9 5 0 0,-16-1-105 15</inkml:trace>
  <inkml:trace contextRef="#ctx0" brushRef="#br0" timeOffset="38297">2940 4496 220 0,'34'13'85'0,"0"-9"-46"0,15-4-35 0,-19-4 19 15,14 4-15-15,9 0-2 16,6-5-110-16,-5 1-49 16</inkml:trace>
  <inkml:trace contextRef="#ctx0" brushRef="#br0" timeOffset="38986">4696 3474 140 0,'0'-35'55'0,"5"48"-30"0,-5 44-25 0,0-27 13 16,0 18-3-16,-5 9 2 16,0 3 5-16,0 19 1 15,0 21-9-15,0 17-1 0,0 9-1 16,0-8 5-16,1-5 5 15,4-13-9-15,0-18-4 16,-5-17-1-16,0-12 2 16,0-23 2-16,5-21 1 15,5-18-4-15,0-8-1 16,4-18-1-16,6-13-2 16,10-9-2-16,9-12-1 0,10 8-1 15,0 13 3-15,0 13-2 16,0 31-1-16,0 21 0 15,-5 5 0-15,-5 13 3 16,-4 4 0-16,-11 0 1 16,-9 0 0-16,-5 1 0 15,-15-1 2-15,-5-5 8 16,-9-7 5-16,-10-6-3 16,-10-8-2-16,-5-8-3 15,0-10-2-15,5-3-1 16,5-5 0-16,9-14-31 15,11-7-14-15,19-1-70 16</inkml:trace>
  <inkml:trace contextRef="#ctx0" brushRef="#br0" timeOffset="39182">5537 4165 240 0,'34'5'90'0,"5"3"-48"0,10 1-45 0,-24 4 16 16,9 0-5-16,10 4 0 15,10-3-2-15,9-1 1 16,1-5-4-16,-5-8-39 0,-1 9-16 0,-4 0-51 16</inkml:trace>
  <inkml:trace contextRef="#ctx0" brushRef="#br0" timeOffset="39645">6657 4961 244 0,'-5'-4'90'0,"10"-18"-48"0,5-22-49 0,0 18 16 16,4-13-6-16,6-9 1 15,4-13-5-15,11-17 1 16,-1-31 0-16,5-21-3 0,5 8 2 15,5 1 1-15,0-1 0 16,-5 0-3-16,-5 18 0 16,-5 17 2-16,-4 22 0 15,-11 21-2-15,-4 27 0 16,0 30-1-16,-6 17 0 16,1 18 3-16,-5 17 2 0,5 31-2 15,0 30-2-15,-1 4 2 16,1-8 0-16,0 9 1 15,-5-10 0-15,0 1 2 16,0-18 1-16,-5-17-8 16,-5-17-2-16,-5-22-89 15</inkml:trace>
  <inkml:trace contextRef="#ctx0" brushRef="#br0" timeOffset="39784">6877 4435 228 0,'15'-9'88'0,"5"13"-48"0,28-4-47 16,-18 0 16-16,19-4-13 0,9 0-1 15,11-5-93-15,4-4-39 16</inkml:trace>
  <inkml:trace contextRef="#ctx0" brushRef="#br0" timeOffset="40236">8159 3804 176 0,'10'-21'68'0,"4"29"-36"0,6 10-31 16,-10-10 14-16,4 6-4 16,1 7 3-16,4 18 6 15,6 22 4-15,-1 26-12 0,1 0-2 0,4 4 0 16,1-8 0-16,4 0 4 16,0-5-5-16,5-4-3 15,0-5-1-15,-4-12 1 16,-6-14-41-16,-5-17-18 15,-4-12-59 1</inkml:trace>
  <inkml:trace contextRef="#ctx0" brushRef="#br0" timeOffset="40456">8780 3791 248 0,'-15'40'93'0,"-4"-19"-50"0,-40 18-48 0,25-4 15 0,-15 22-6 16,-5 25 2-16,-5 10-3 15,1-1 0-15,4 0-1 16,5-13 1-16,5-4 0 0,10-8 1 16,14-14 2-16,10-13-45 15,10-17-18-15,10-9-49 16</inkml:trace>
  <inkml:trace contextRef="#ctx0" brushRef="#br0" timeOffset="40686">8990 4309 216 0,'0'26'82'0,"0"13"-44"0,-9 26-33 0,4-34 19 15,-5 3-15-15,0 14-2 16,0 13-5-16,0 4-2 16,1 14 1-16,4-6 1 0,5 1 3 15,0-13-2-15,10-17 0 16,-1-14-76 0,6-17-70-16,0-17 39 15</inkml:trace>
  <inkml:trace contextRef="#ctx0" brushRef="#br0" timeOffset="40908">9254 4548 192 0,'-24'4'74'0,"9"14"-40"0,-19-1-35 16,14-8 12-16,-9 4-7 16,-5 4-3-16,0 1 0 15,-5-1-1-15,9 5 0 16,6-1 0-16,9 1 0 0,5 4 13 15,10 0 6-15,10 0-1 16,10 0 2-16,14 5-9 16,10-9-2-16,5-1-3 15,0-3-1-15,-5 8-118 16</inkml:trace>
  <inkml:trace contextRef="#ctx0" brushRef="#br0" timeOffset="42847">9323 4644 124 0,'-34'4'49'15,"24"0"-26"-15,5 1-20 0,5-5 12 0,5 4 2 16,10 0 2-16,9 1-4 16,10-1 1-16,5 0-9 15,5 1 5-15,5-1 1 0,-5 0 0 16,0 1 0-16,-5-5-7 16,-4 0-2-16,-11-5-2 15,-4 1 1-15,-6-5-66 16,-9 1-62-1,0-1 31-15</inkml:trace>
  <inkml:trace contextRef="#ctx0" brushRef="#br0" timeOffset="43013">9572 4574 172 0,'-14'22'66'0,"14"-5"-36"0,-5 18-29 0,5-9 14 15,0 13-10-15,0 5-1 16,0 16 0-16,0 1 0 15,5-4-2-15,4-9 1 0,1-9 0 16,5-17-41-16,0-18-17 16,4-8-18-1</inkml:trace>
  <inkml:trace contextRef="#ctx0" brushRef="#br0" timeOffset="43179">10027 4417 144 0,'5'18'55'0,"-10"12"-30"0,-5 27-14 16,6-35 15-16,-6 12-6 16,0 23 1-16,0 30-10 15,0 13-2-15,1 8-5 16,4-12-20-16,5 17-10 0,-10 0-59 16</inkml:trace>
  <inkml:trace contextRef="#ctx0" brushRef="#br0" timeOffset="48040">802 6652 332 0,'0'48'0'0,"0"9"5"0,0-18 3 16,0 26-2-16,0 31-1 15,0 8-2-15,0 5-3 16,5-1 1-16,0 1 1 0,5-9 1 0,-5-22-1 16,0-17-2-16,0-22-13 15,0-21-4-15,-1-27-79 16</inkml:trace>
  <inkml:trace contextRef="#ctx0" brushRef="#br0" timeOffset="48353">641 6161 152 0,'0'-31'57'0,"10"27"-30"0,9 4-34 16,-4 4 8-16,5 5 4 0,9 0 6 15,10 4 1-15,10 9 1 16,10 8-7-16,4 9 0 0,1 18 1 15,-10-1 3-15,-5 1 1 16,-15-1 3-16,-20 5 4 16,-18-4-4-16,-21-10 0 15,-14 1-4-15,-5 0 1 16,-5-4-2-16,-5-5 2 16,0-13-6-16,1-9-1 15,4-4-2-15,14-8 1 16,11-5-22-16,14-5-9 15,10 5-83 1</inkml:trace>
  <inkml:trace contextRef="#ctx0" brushRef="#br0" timeOffset="48897">1199 7000 124 0,'-5'13'46'0,"5"9"-24"0,0 17-13 0,0-17 16 0,0 17-8 15,0 4-2-15,5 5-6 16,-5 13-4-16,0-9-2 15,0 9-3-15,0-4 3 0,0-1-2 16,0-8 2-16,0-9-4 16,4-17-2-16,1-14-73 15</inkml:trace>
  <inkml:trace contextRef="#ctx0" brushRef="#br0" timeOffset="49179">1443 7078 140 0,'-15'9'52'0,"6"4"-28"0,-16 17-28 0,11-12 10 15,-6 4-7-15,0 4 0 16,-4 0 3-16,0 0 3 16,-6-4-2-16,6-1-4 0,4-3-2 15,5-1 2-15,11 5 0 16,4-9 16-16,9 0 7 15,6 9-4-15,5-5 0 16,4 0-7-16,10 1-1 16,-9-5-4-16,-1 0 1 15,1 0-4-15,-1-4 0 0,-4-5-52 16,-1 0-66 0,1-12 20-16</inkml:trace>
  <inkml:trace contextRef="#ctx0" brushRef="#br0" timeOffset="49361">1482 7278 156 0,'10'-4'57'0,"10"0"-30"0,9 4-18 16,-9 0 14-16,4 0-2 16,5-5-1-16,6 5-8 15,-1-4-5-15,0 0-4 16,-5-1 0-16,-4 1 0 0,-15-1-149 15,-5-12 40 1</inkml:trace>
  <inkml:trace contextRef="#ctx0" brushRef="#br0" timeOffset="49511">1619 7161 148 0,'-10'56'55'0,"20"-25"-30"0,-15 12-29 0,10-21 10 15,0 4-5-15,0 13-1 16,0-8 1-16,0-1-1 16,0-4-64-16,4-4-27 15</inkml:trace>
  <inkml:trace contextRef="#ctx0" brushRef="#br0" timeOffset="49695">1971 7087 180 0,'5'13'68'0,"0"22"-36"0,0 30-26 16,-5-39 15-16,0 18-2 15,0 8 1-15,0 4-11 16,0 9-3-16,5 14-4 16,0-5-13-16,0 8-2 0,5-12-84 15</inkml:trace>
  <inkml:trace contextRef="#ctx0" brushRef="#br0" timeOffset="50205">2925 6752 168 0,'-5'0'63'0,"15"5"-34"0,5-1-27 0,-1 0 14 16,11-4 5-16,9 0 5 16,5 0-8-16,15 0-3 15,10 0-8-15,4 0-3 0,-9 0 2 16,-5 0-3-16,-15 0 0 16,-10 0-94-1,-19 5-56-15,-15-14 63 16</inkml:trace>
  <inkml:trace contextRef="#ctx0" brushRef="#br0" timeOffset="50367">2955 6965 204 0,'44'26'77'0,"-10"-17"-42"0,29-9-28 0,-24 0 20 0,25 0-12 16,9 0-1-16,6 4-8 15,-6 1-4-15,-4 3-107 16,-16-3-49-16</inkml:trace>
  <inkml:trace contextRef="#ctx0" brushRef="#br0" timeOffset="52557">4662 6404 176 0,'-5'-52'66'0,"10"48"-36"0,-1 4-33 16,1 4 13-16,5 5 4 15,0 30 5-15,5 9 0 16,4 8-2-16,1 5-9 15,-1 13 1-15,1 17 2 0,-1 27-4 16,-4 4-2-16,-5-1 0 16,-5-8 1-16,0-4-3 15,-5-9 0-15,5-22-1 16,-5-21 1-16,4-35 9 16,6-27-7-16,0-12 1 15,5-31-4-15,-1-35-2 16,6-38 1-16,-1 8-1 15,11-9-3-15,9 9 0 16,5 4 2-16,0 9 0 16,0 22-2-16,0 21 0 15,-5 10 2-15,-5 25 0 16,-4 22-21-16,-6 8-8 16,-4 10-80-1</inkml:trace>
  <inkml:trace contextRef="#ctx0" brushRef="#br0" timeOffset="52814">5425 7078 208 0,'-5'22'77'0,"5"39"-42"0,-5 0-34 15,5-31 16-15,0 5-7 16,0 4 0-16,-5 9-6 16,0-5-3-16,5 1 0 15,0-1 1-15,0-4 3 0,0-8-2 0,0-9 0 16,5-9-47 0,0-13-21-16,5-9-27 15</inkml:trace>
  <inkml:trace contextRef="#ctx0" brushRef="#br0" timeOffset="53025">5694 7017 168 0,'-10'13'66'0,"-5"9"-36"0,-19 4-33 0,14-4 13 16,-4 8-7-16,-5 1-2 15,-1-1 2-15,6-4 0 16,4-4-1-16,5 0-4 0,6-5-1 0,9 1 15 15,5-1 8-15,4 0-3 16,11 1-2-16,4-5-6 16,6 0-1-16,-1 0-7 15,0-4-1-15,1-5-84 16</inkml:trace>
  <inkml:trace contextRef="#ctx0" brushRef="#br0" timeOffset="53221">5801 7226 192 0,'5'9'71'0,"15"-9"-38"0,9 8-25 16,-9-3 18-16,4-1-13 0,10 1-2 16,5 3-5-16,1 1 1 15,-1-5-4-15,-5 1-30 0,-5-1-12 16,-4-4-56-1</inkml:trace>
  <inkml:trace contextRef="#ctx0" brushRef="#br0" timeOffset="53386">6056 7117 192 0,'-5'31'71'0,"5"4"-38"0,-5 8-32 0,5-21 16 16,-5 8-9-16,5 5-2 15,0 9-3-15,0-5 0 0,0-5-64 16,5-3-28-16,0-1 14 16,14-4 10-16</inkml:trace>
  <inkml:trace contextRef="#ctx0" brushRef="#br0" timeOffset="53537">6378 7187 232 0,'-5'100'88'0,"1"-52"-48"0,-1 39-47 16,5-52 16-16,-5 30-54 15,0 35-22-15,5 4-19 16</inkml:trace>
  <inkml:trace contextRef="#ctx0" brushRef="#br0" timeOffset="57471">6882 6865 168 0,'-19'-13'66'0,"19"13"-36"0,0 0-35 15,9 0 25 1,11 0-2-16,9-4 0 0,20-1-1 16,15 1-9-16,9-5 4 0,1 5 3 15,-1 4-7-15,-10 0-2 16,-4 0-2-16,-10 0 0 16,-10 4-2-16,-14-4 1 15,-11 0-66-15,-14 0-29 16,-5 5 2-1</inkml:trace>
  <inkml:trace contextRef="#ctx0" brushRef="#br0" timeOffset="57648">7269 6543 144 0,'4'14'55'0,"11"12"-30"0,-5 17-16 0,-5-21 14 0,0 8-5 16,0 9 2-16,-5 9-7 15,0 17-3-15,0 22-5 16,0 0-2-16,0-4 3 0,0-13-1 16,0-10 2-16,9-12-99 15</inkml:trace>
  <inkml:trace contextRef="#ctx0" brushRef="#br0" timeOffset="58486">8188 7604 120 0,'-15'18'46'0,"15"-1"-24"16,-4 18-13-16,8-13 14 0,1 4-5 16,0 4 0-16,5 5-6 15,0 4-2-15,0 5-6 16,-1-5 2-16,1-9 3 0,0-4 6 16,-5-8 3-16,0-14 2 15,-5-4 0-15,0-13-9 16,-5-22-4-16,0-21-2 15,-5-18-1-15,-5-18-2 16,1-29-2-16,-6-36 1 16,6 1-1-16,4-14-3 15,5-13 0-15,10 10 2 16,9 25 0-16,11 22-2 0,9 30 0 16,10 18-3-16,5 26-1 15,5 12 6-15,0 14 2 16,-10 18 1-16,-10 16-2 15,-14 23 3-15,-20 21 0 16,-20 22-1-16,-5 0 1 16,-9 0-2-16,0-13-1 15,0-5 1-15,0-17 1 16,4-8-1-16,6-10 2 16,9-3-2-16,10-5-1 15,10-5-2-15,15 1-1 16,4 0-1-16,15 0 0 15,10 4 0-15,5 4 3 0,-5 13 0 16,-10 14 1-16,-10 4 0 16,-14 8 0-16,-15 5 6 15,-15 0 4-15,-9-4 1 16,-1-10 3-16,-4-8-5 16,0-4-1-16,-6-13-2 15,1-13-1-15,5-9-1 16,4-9 0-16,6-4-49 15,9-4-21-15,5-5-47 16</inkml:trace>
  <inkml:trace contextRef="#ctx0" brushRef="#br0" timeOffset="58669">8809 7313 200 0,'0'74'77'0,"0"-35"-42"0,-5 5-37 0,1-23 17 16,-1 5-9-16,0 14 2 16,5 3-5-16,0 5 0 15,5-9-1-15,0 0-30 0,-1-17-14 16,6-13-44 0</inkml:trace>
  <inkml:trace contextRef="#ctx0" brushRef="#br0" timeOffset="58895">9059 7257 132 0,'-15'13'49'0,"5"4"-26"15,-24 5-25-15,19-9 11 0,-4 4 3 16,-11 9 2-16,-4-4 10 16,5 0 7-16,0-1-16 15,4 1 5-15,10 0 3 0,6 0-3 16,9-1 0-16,14-3-5 15,6-5-1-15,9 9-8 16,10-9-2-16,-4-5-31 16,4 1-12-16,15 0-70 15</inkml:trace>
  <inkml:trace contextRef="#ctx0" brushRef="#br0" timeOffset="59342">9988 6522 176 0,'-5'13'66'0,"5"13"-36"0,-5 26-18 16,5-22 21-16,-5 10-4 15,1 20 1-15,-1 23-9 16,-5 30-2-16,0 5-11 16,0-5-1-16,1 0 3 0,4 4-6 15,0-8 0-15,0-9 0 16,5-22 2-16,0-17 1 16,5-52-8-16,5-27-6 15,-6-17-36-15,-4-8-17 16,0-22-53-1</inkml:trace>
  <inkml:trace contextRef="#ctx0" brushRef="#br0" timeOffset="59597">9880 6609 136 0,'25'-31'52'0,"-1"31"-28"0,25 0-17 0,-14 13 15 16,9 0-4-16,4 0-1 15,11 13-1-15,5 1 3 16,-10-1-11-16,-1-5 4 0,-14 1 2 15,-14 4-1-15,-10 0 0 0,-20 9-3 16,-20 4-1-16,-14 5-5 16,-24-1-3-16,-6 5 0 15,1-9 1-15,-1 0 3 16,10-4 2-16,15-9-6 16,5-4-2-16,25-9-25 15,14-13-56 1,14-4-56-1,11-1 43-15</inkml:trace>
  <inkml:trace contextRef="#ctx0" brushRef="#br0" timeOffset="59828">10736 7265 196 0,'-14'35'74'0,"9"0"-40"0,-10 34-18 0,10-43 22 16,-4 9-20-16,-6 17-7 16,0 14-7-16,-4 3-1 15,4 5-2-15,0-4-1 0,5-9 3 16,10-14-24-16,0-12-11 16,15-22-140-1,5-26 76 1</inkml:trace>
  <inkml:trace contextRef="#ctx0" brushRef="#br0" timeOffset="60049">11015 7457 164 0,'-24'13'63'0,"9"-9"-34"0,-19 13-27 16,9-8 12-16,-14 0-9 15,0 4-3-15,0 4-4 16,0 5-1-16,-5 0 2 15,10-1 4-15,9 1 6 0,15 0 8 16,15-5 4-16,15 1-2 16,19 3-1-16,15-3-8 15,9 3-4-15,1 1-3 16,-10-4 0-16,-10 16-108 16</inkml:trace>
  <inkml:trace contextRef="#ctx0" brushRef="#br1" timeOffset="69206">16924 7296 128 0,'0'43'49'0,"5"-21"-26"0,0 4-18 16,0-4 13-16,-1-1 5 16,1-3 3-16,0-5 11 15,-5 0 4 1,0-22-16-16,0-8-6 0,0-14-10 16,-5-21-1-16,-4-26-10 15,-6-18 0-15,0-4 0 16,-9-17 1-16,-1-35-2 15,6-9 2-15,9 13 1 16,15 18 0-16,9 17-3 16,11 17 0-16,4 18-3 15,6 21 1-15,-1 22-2 0,0 18 2 16,0 17 1-16,-4 13 2 16,-11 13 3-16,-9 22 2 15,-5 22-1-15,-15 16 1 16,-10 1-4-16,1-8 0 15,-1-14 3-15,-4-13 3 16,4-13-2-16,1-8 0 16,4-10-1-16,10-21-2 15,10-8-2-15,15-10 1 16,14 5-1-16,5 5 0 16,5 8 0-16,-5 8-2 15,0 10 0-15,-9 8 0 0,-6 4 3 16,-9 1 0-16,-10 3 1 15,-10 1 2-15,-10 0 1 16,-9 0 1-16,-11-1-2 16,-4-3 1-16,-5-5 0 15,-5-9 3-15,0-4-3 16,1-8 0-16,3-5 1 16,11-5 0-16,15-3-35 15,14-5-14-15,15 0-57 16</inkml:trace>
  <inkml:trace contextRef="#ctx0" brushRef="#br1" timeOffset="69447">17462 6796 160 0,'5'4'63'0,"-5"9"-34"0,0 13-25 0,0-4 15 16,0 13-7-16,-5 8 1 16,0 22-8-16,0 1-3 15,0-6-1-15,5-3 3 0,0-9 2 16,0-9-7-16,5-13-1 16,5-13-55-1,5-13-53-15,4-13 26 16</inkml:trace>
  <inkml:trace contextRef="#ctx0" brushRef="#br1" timeOffset="69702">17858 6761 148 0,'-20'9'55'0,"-9"4"-30"0,-20 8-29 16,25-12 8-16,-6 4-4 15,-4 0 2-15,-5 0-1 16,0 0 2-16,5-4-2 15,9 0 8-15,6-1 6 0,4 1 2 16,10 4-1-16,15 4 3 16,9 10 2-16,16 3-9 15,-1 0-2-15,5 14-4 0,0-5-1 16,0-4-1-16,-4-5 2 16,-6-8-3-16,0-9-2 15,-9-9-104 1</inkml:trace>
  <inkml:trace contextRef="#ctx0" brushRef="#br1" timeOffset="69972">18435 6422 196 0,'15'26'74'0,"0"4"-40"0,14-17-31 15,-10-4 15-15,11 0-3 16,9-1 1-16,5-3-6 16,0-1-2-16,0 0-4 15,-5-4-1-15,-10 0 3 0,-9 0-82 16,-10 0-65-1,-20 0 44-15</inkml:trace>
  <inkml:trace contextRef="#ctx0" brushRef="#br1" timeOffset="70140">18357 6774 212 0,'24'13'82'0,"6"0"-44"0,24-4-31 0,-25-1 20 16,15 1-1-16,10-5 4 15,4 1-12-15,1-1-5 16,-10-4-8-16,-10 0-30 0,-9 4-11 16</inkml:trace>
  <inkml:trace contextRef="#ctx0" brushRef="#br1" timeOffset="71234">19653 6696 176 0,'-19'-18'68'0,"19"18"-36"0,0 0-29 16,0 0 35 0,0 0-23-16,9 0 25 15,6 0-24-15,19 0 10 0,5 0-15 16,20 0 3-16,0 5-9 0,9-5 4 16,-4 4-5-16,4-4 2 31,-9 4-3-31,-5-8-77 0,-10 4 41 0,-10-4-117 15,-9 4 84-15</inkml:trace>
  <inkml:trace contextRef="#ctx0" brushRef="#br1" timeOffset="71939">21512 5387 168 0,'0'0'63'0,"0"0"-34"0,-5 13-23 0,0-4 23 16,5 4-17-16,-5 13 6 15,5 9-11-15,-5 21 0 16,5 9-4-16,-5 18 3 15,5-5-4-15,-5 27 1 16,1-10-1-16,-1 18 1 16,5-4-2-16,0-5 4 15,5-12-3-15,-1-18-5 16,1-14 1-16,0-20-96 16,0-6 54-16,-5-29-77 15,0-10 69-15</inkml:trace>
  <inkml:trace contextRef="#ctx0" brushRef="#br1" timeOffset="72208">21468 5400 160 0,'39'-9'60'0,"-39"9"-32"0,49 18-24 0,-25-10 26 16,1 5-17-16,9 9 13 15,0 0-15-15,0 8 6 16,1 5-10-16,-16 9 7 15,1 3-8-15,-20 6 1 16,0-1-4-16,-20 0 3 16,1 0-4-16,-16-13 1 15,6-4-1-15,-15-9-2 16,10 0 1-16,-5-8-15 16,14-5 8-16,1-9-68 15,9 5 41-15,5-14-83 16,5 1 66-16</inkml:trace>
  <inkml:trace contextRef="#ctx0" brushRef="#br1" timeOffset="72436">22084 6087 184 0,'-19'30'71'0,"19"-30"-38"0,-35 79-36 0,21-45 11 16,9 1-6-16,-10 17 1 16,5 5-2-16,-4-1 2 15,9-3-2-15,-5-10-29 16,10-4 15-16,0-8-78 16,5-14 50-16</inkml:trace>
  <inkml:trace contextRef="#ctx0" brushRef="#br1" timeOffset="72690">22319 6117 84 0,'-34'13'33'16,"34"-13"-18"-16,-59 27-9 0,34-14 18 15,6 0-14-15,-15 4 16 16,4 0-16-16,-4 5 20 15,15 0-17-15,-1 0 20 16,15-1-19-16,10 1 13 16,5 4-16-16,9 5 1 15,11-1-7-15,-1 0 4 16,0-3-6-16,1-6-16 16,-6-3 6-16,-4-10-98 15,-1-3 57-15</inkml:trace>
  <inkml:trace contextRef="#ctx0" brushRef="#br1" timeOffset="72949">22221 5048 192 0,'5'-26'71'0,"-5"26"-38"0,24-5-21 0,-9 5 25 16,5 5-21-16,9-1 3 15,10 0-11-15,5 1 3 16,0 4-6-16,-5-5-7 16,0 5 1-16,-14-5-114 15,-1 0 62-15</inkml:trace>
  <inkml:trace contextRef="#ctx0" brushRef="#br1" timeOffset="73126">22387 5122 192 0,'-9'26'71'0,"9"-26"-38"0,4 43-25 16,1-30 27-1,0 5-20-15,-5 4 6 16,5 4-13-16,-5 0 4 0,5 4-7 0,0 1-62 15,0-5 31-15,0-5-102 16,0-3 71-16</inkml:trace>
  <inkml:trace contextRef="#ctx0" brushRef="#br1" timeOffset="78940">22940 6596 192 0,'-15'-5'74'15,"15"5"-40"-15,0-17-35 0,0-5 17 16,10 5-11-16,0-35 4 15,5 4-5-15,4-22 0 16,6 9-2-16,4-26 1 16,0 14-2-16,1-32-1 15,-1 14 1-15,0-9-4 16,1 13 2-16,-1 9-4 16,-4 21 3-16,-1 9-6 15,-4 22 5-15,-6 18-3 16,1 12 3-16,0 35 4 0,-1 9 0 15,-4 26 2-15,0 0-2 16,0 26-1-16,-1-9 1 16,1 22 1-16,0-9-1 0,0 1 4 15,-1-18-3-15,-4-18-36 16,0-12 18 0,-10-18-83-16,0-9 54 0</inkml:trace>
  <inkml:trace contextRef="#ctx0" brushRef="#br1" timeOffset="79061">23033 6113 184 0,'-20'-17'71'0,"20"17"-38"0,30 0-30 0,-11 0 15 15,1 4-11-15,9 0-2 16,5 1-3-16,15-5-87 16,5 0 46-16</inkml:trace>
  <inkml:trace contextRef="#ctx0" brushRef="#br1" timeOffset="79430">23918 5422 196 0,'10'4'74'0,"-10"-4"-40"0,10 48-38 0,-5-18 17 15,0 1-9-15,-5 25 2 16,5 5-3-16,-10 13 0 16,5 0-1-16,-5 22 1 15,5-14-2-15,-10 10-1 16,5-5 1-16,-5-14 16 16,5-7-9-16,-9-32 12 15,9-12-11-15,-5-30-3 16,5-10-3-16,0-25 0 15,10-1-2-15,5-25-1 16,9 8 1-16,11-22-1 16,-1 14 0-16,5-1 0 15,6 13 0-15,-1 14-25 16,-5 13 14-16,0 3-107 16,0 10 64-16</inkml:trace>
  <inkml:trace contextRef="#ctx0" brushRef="#br1" timeOffset="79660">24422 6052 176 0,'-10'9'68'0,"10"-9"-36"0,-9 26-20 15,4-9 25 1,5 1-21-16,-5 12 1 15,0 5-11-15,-5 4 1 0,10 5-4 0,-10 3 3 16,10-3-4-16,-5-5-36 16,5-4 18-16,0-18-99 15,10-8 64-15</inkml:trace>
  <inkml:trace contextRef="#ctx0" brushRef="#br1" timeOffset="79889">24613 6052 140 0,'5'0'55'0,"-5"0"-30"0,-15 9-23 0,5-5 14 16,5 1-10-16,-14 3-1 15,-1 10-3-15,-9-5-2 16,14 4 1-16,-9-4 1 16,9 0-1-16,0-4 8 15,11 0-5-15,-1-5 8 16,10 5-8-16,-1-5 1 15,11 0-3-15,5 1-4 16,-1 3 1-16,1-3-81 16,9-1 45-16</inkml:trace>
  <inkml:trace contextRef="#ctx0" brushRef="#br1" timeOffset="80031">24711 6148 140 0,'14'9'52'0,"-14"-9"-28"0,35 4-19 0,-21-4 20 16,6 0-15-16,9-4 5 16,0-1-12-16,1 1-4 15,-1 0-74-15,-9-5-33 16</inkml:trace>
  <inkml:trace contextRef="#ctx0" brushRef="#br1" timeOffset="80199">24877 6074 200 0,'-10'17'74'0,"10"-17"-40"0,-10 48-33 0,10-26 16 15,0 8-9-15,0 5-2 16,0 13-1-16,5 4-1 0,0-4-97 16,5-13-42-16,10-9 66 15,4-9 32-15</inkml:trace>
  <inkml:trace contextRef="#ctx0" brushRef="#br1" timeOffset="80347">25293 6039 260 0,'5'13'96'0,"-10"0"-52"0,-10 18-51 16,15-5 16-16,-5 13-4 15,0 22 2-15,5 17-72 16,0 5-30-16,-5 4-2 15,10 4 5-15</inkml:trace>
  <inkml:trace contextRef="#ctx0" brushRef="#br1" timeOffset="80900">21233 6804 184 0,'-20'5'71'0,"20"-5"-38"0,0 8-39 15,5-3 14-15,10 3-3 16,9-3 2-16,16 3 5 0,18-3 5 16,16 4-9-16,23-5 2 0,31-4 1 15,28 0-4-15,35 0 1 16,49 0 4-16,29 0 2 16,39 0-5-16,19 0-3 15,45 4 1-15,-5-4 0 16,10 9 1-16,-10 0 0 15,-10 4-4-15,-35 0-1 16,-28-5 1-16,-35-3 2 16,-44-1-43-16,-48 5-17 15</inkml:trace>
  <inkml:trace contextRef="#ctx0" brushRef="#br1" timeOffset="81535">21145 7491 192 0,'0'18'71'0,"0"-18"-38"0,-5 30-34 16,0-12 17-1,10 3-11-15,-5 18 4 16,0 9-5-16,0 9 2 15,0-1-3-15,0 9 3 16,0-4-4-16,0 9 1 16,0-14-1-16,0 5-19 0,0-4 9 15,-5-18-94-15,5-13 57 0</inkml:trace>
  <inkml:trace contextRef="#ctx0" brushRef="#br1" timeOffset="81786">21042 7435 152 0,'34'-57'57'0,"-34"57"-30"0,35-13-10 0,-16 13 26 16,6 0-24-16,14 9 4 15,0 4-14-15,5 0 1 16,-5 0-6-16,-5 9 0 16,-4 0-2-16,-6 4 3 15,-4 4-3-15,-15 5 1 16,0 0-1-16,-20 4 3 15,0-4-3-15,-14-5 4 16,-1 5-4-16,-9-5-5 16,5-4 1-16,-5-4-56 15,10-5 31-15,-1-8-92 16,16 4 67-16</inkml:trace>
  <inkml:trace contextRef="#ctx0" brushRef="#br1" timeOffset="81985">21673 8100 192 0,'-10'61'74'0,"10"-61"-40"0,-9 65-35 0,4-39 12 16,5-4-7-16,-10 13-3 15,10-1 0-15,-5 6-67 16,10 3 36-16,-5-8-76 15,5-5 60-15</inkml:trace>
  <inkml:trace contextRef="#ctx0" brushRef="#br1" timeOffset="82224">21874 8104 192 0,'-10'5'71'0,"10"-5"-38"0,-24 26-39 0,9-18 12 15,10 6-6-15,-15-1-3 16,1 4 2-16,-6-4 1 16,6 0 0-16,-6 4 0 15,11 1 0-15,-1-1 11 16,10 5-6-16,0 0 15 16,10-1-11-16,5 1 0 15,5 0-5-15,4 0-5 16,6-1 0-16,-6-8-96 15,6-4 53-15</inkml:trace>
  <inkml:trace contextRef="#ctx0" brushRef="#br1" timeOffset="82418">21766 7274 244 0,'10'0'90'0,"-10"0"-48"0,44 17-49 0,-20-12 16 16,1 3-8-16,19-3-5 15,5 3 2-15,0 1-102 16,-5 0 56-16</inkml:trace>
  <inkml:trace contextRef="#ctx0" brushRef="#br1" timeOffset="82568">21991 7400 244 0,'-34'22'93'0,"34"-22"-50"0,-25 48-44 0,21-35 20 16,4 0-13-16,-5 8-8 16,5 1 1-16,0 9-114 15,5-1 62-15</inkml:trace>
  <inkml:trace contextRef="#ctx0" brushRef="#br1" timeOffset="83063">22490 8630 236 0,'-5'0'90'0,"5"0"-48"0,0-34-47 0,0 16 15 16,5 10-8-16,0-27-2 15,10 13 1-15,-1-21 3 16,6-1-2-16,9-52-1 16,1 9 0-16,-1-17-6 15,0 8 3-15,-4 10-3 16,4 16 2-16,0 9 0 0,-4 31-1 15,-6 17 0 1,6 8 3-16,-6 36-2 16,6 8 1-16,-6 13 4 15,1 0-1-15,0 5 2 16,4 12-2-16,-4 23-36 0,4-5 19 0,-14-22-90 16,5-13 59-16</inkml:trace>
  <inkml:trace contextRef="#ctx0" brushRef="#br1" timeOffset="83200">22583 8139 204 0,'10'-9'77'0,"-10"9"-42"0,49 9-41 0,-20-9 12 16,5 4-6-16,30-4-86 15,-1 0 47-15</inkml:trace>
  <inkml:trace contextRef="#ctx0" brushRef="#br1" timeOffset="83530">23713 7557 168 0,'-5'-9'66'0,"5"9"-36"0,-5 13-26 16,0 0 22-16,10 4-16 16,-5 35 11-16,0 5-12 0,0 26 6 15,0-1-8-15,0 23 0 16,0-10-4-16,0 27 3 15,5-13-4-15,0-1-7 16,5-12 2-16,-5-22-89 16,-1-18 50-16,-4-25-77 15,0-9 68-15</inkml:trace>
  <inkml:trace contextRef="#ctx0" brushRef="#br1" timeOffset="83768">23708 7426 184 0,'49'-4'71'0,"-49"4"-38"0,63 17-28 0,-38-8 32 15,4 4-22-15,5 4 17 16,6 5-18-16,-6 4 6 16,0 5-12-16,-14 8 0 15,-1 0-5-15,-19 13 3 16,-5 0-4-16,-19 0 1 15,-1 0-1-15,-23-8-15 16,8-9 7-16,-13-9-50 16,13 0 31-16,1-13-97 15,10 4 68-15</inkml:trace>
  <inkml:trace contextRef="#ctx0" brushRef="#br1" timeOffset="83981">24422 8170 260 0,'-10'78'96'0,"10"-78"-52"0,-19 61-43 0,4-22 21 16,15 0-14-16,-10 22 0 16,5 0-5-16,0 13 3 15,1-14-33-15,-1-12-13 16,5-22-44-16,5-4-17 15,-1-18 20-15,6-12 12 16</inkml:trace>
  <inkml:trace contextRef="#ctx0" brushRef="#br1" timeOffset="84202">24676 8270 212 0,'-4'13'79'0,"-11"-5"-42"0,-10 10-41 16,11-10 15-16,-16 5-8 15,-4 5-2-15,-5-1 0 16,5 1 1-16,0-5-1 16,9 0-3-16,10 0 1 0,11-5 21 31,4 5-12-31,14 5 7 16,6-1-10-16,14 5-2 0,5-9-2 15,10 9 1-15,-5 0-109 0,-5 8-49 16</inkml:trace>
  <inkml:trace contextRef="#ctx0" brushRef="#br1" timeOffset="84385">25474 8652 360 0,'19'22'134'0,"-4"-5"-72"0,4 1-88 0,-23-10 14 15,-11 5-136-15,-10-4-56 16</inkml:trace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5:16.05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62 81 196 0,'-24'43'74'0,"14"-13"-40"0,-4 12-33 0,9-20 14 16,0 12-2-16,0 4 5 15,5 0-1-15,10 5 1 16,4 0-9-16,6-5 8 0,13-8 3 16,5-13 3-16,1-13 1 15,4-12-9-15,-5-9-2 16,-4-5-7-16,-10-12-4 15,-10-8-1-15,1-5 1 16,-15 0-6-16,-15-9 1 16,1-3-19-16,-5 3-8 0,-5 14 0 15,0 12 1-15,5 9-4 16,-1 8-2-16,1 4-64 16</inkml:trace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5:16.38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0 264 212 0,'14'8'79'0,"1"5"-42"0,-6 8-37 0,-4 1 16 15,0 16-5 1,-5 5 1-16,9 8-6 0,-4 13-2 15,0-5-2-15,0 1-2 0,0 4 1 16,-1-4-1-16,6-9 2 16,-5-13 10-16,9-12 7 15,0-14 3-15,1-16 4 16,4-13-10-16,0-13-2 16,15-12-8-16,-5-14-4 15,-1 1-8-15,-4-5-4 16,10 1-1-16,-5 7 1 15,-10 6-7-15,10 11-4 16,-10 6-58 0,-5 12-69-16,-9-5 36 0</inkml:trace>
  <inkml:trace contextRef="#ctx0" brushRef="#br0" timeOffset="243">858 0 236 0,'14'4'88'0,"-9"17"-48"0,5 5-38 15,-10-5 17-15,0 13-10 16,-5 17-3-16,0 17-6 16,-9 5 0-16,9-1 0 15,-5 5 4-15,10-5 2 0,-4-12-7 16,-1-9-1-16,0-8-9 15,0-13-1-15,-9-9-28 0,9-12-12 16,-9-18-41 0</inkml:trace>
  <inkml:trace contextRef="#ctx0" brushRef="#br0" timeOffset="425">594 136 248 0,'24'8'93'0,"5"-3"-50"0,19-1-46 0,-19 0 16 16,9 0-7-16,0 1-1 0,6-1-6 16,-1 0 1-1,-5 1 0-15,0-5-20 0,-9 0-7 0,0-9-35 16,-5 0-59 0,-10-3 23-16</inkml:trace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5:17.153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70 5 176 0,'5'-13'68'0,"0"17"-36"0,-5 9-20 15,0 4 19-15,0 13-12 16,0 13-1-16,0 8-8 16,-5 13-4-16,-9-1-3 15,9 14-5-15,-9 8 1 0,-1 13 1 16,1-4 0-16,9-4 0 0,-5-14 2 15,10-12-1-15,10-8-1 16,-5-18 3-16,4-17 2 16,11-12-7-16,-6-18 0 15,0-12-2-15,10-22-1 16,5-8-1-16,-10 9 1 16,10 3 3-16,-10 14 1 15,0 8 3-15,-4 12 1 16,-1 10 1-16,-9 20 0 15,-5 5-2-15,0 8 1 16,0 1-9-16,-10 3-3 16,1-3-39-16,-6-1-17 0,15 0-19 15</inkml:trace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5:17.46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16 158 216 0,'-14'51'82'0,"14"-21"-44"0,0 13-42 16,0-22 13-16,5 5-3 16,4 4 3-16,6-5 18 15,9-8 9-15,4-4-18 16,11-5 10-16,4-12 5 0,-5-9-4 15,10-12 0-15,0-9-12 0,-14-13-3 16,-15-4-8-16,-19-5-2 16,0 1-7-16,-19 4 0 15,4 8-12-15,-9 18-3 16,0 12-2-16,0 9 2 16,5 8-21-16,5 9-7 15,4 4-47 1,10 13-57-16,0-5 40 15</inkml:trace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5:17.73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38 524 0,'19'34'198'0,"-19"-30"-108"0,15-8-160 0,-10-4 5 15,-10-14-143-15,-10-20-55 16</inkml:trace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22.84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485 75 160 0,'-39'-65'63'0,"-5"60"-34"0,-25 10-36 0,40 12 10 16,-10 14 3-16,-5 12 6 15,0 5 7-15,0 4 3 16,4 13-11-16,1 22 0 0,10 26 2 16,9 0-7-16,15-8-1 15,10-10 1-15,10-17 1 16,14-8 1-16,11-22 0 16,13-18-13-16,11-12-6 0,4-23-44 15,-19-12-16-15,-10 0-15 16</inkml:trace>
  <inkml:trace contextRef="#ctx0" brushRef="#br0" timeOffset="255">685 284 156 0,'-39'17'57'0,"20"0"-30"0,-21 14-23 16,31-5 15-16,-6 17-2 16,5 31 1-16,5 13-3 15,5 5-1-15,10-6-8 16,10-12 5-16,9-13 2 0,10-13 2 0,10-9 4 15,5-17 0-15,9-22 3 16,1-17-8-16,-10-18-3 16,-15-26-4-16,-15-13-2 15,-24-9-3-15,-14 9-2 16,-11 5-30-16,-9 4-13 16,-5 13-2-16,0 8 1 15,0 14 1-15,9 12-1 16,6 10-28-1</inkml:trace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23.4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0 160 0,'64'0'63'0,"-50"22"-34"0,1 17-25 0,-10-22 13 0,-5 10-2 16,-5 12 1-16,-5 17-6 15,0 22-2-15,-4 14-4 16,-1-1-1-16,0-8 1 0,6-14-2 16,-1-17-2-16,10-25 36 15,10-23-16 1,9-22-4-16,10-34-7 16,6-26-4-16,4-5-3 15,0-4-2-15,0 5-2 16,0 17-1-16,-5 21-3 15,-9 14 1-15,-6 25 1 16,-4 10-1-16,-10 8 1 16,-5 17 0-16,0 22 3 0,0 31 0 15,5 0-4-15,5-5 1 16,9-13-82 0,11-8-56-16,4-18 54 15</inkml:trace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23.65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267 0 220 0,'-19'-4'82'0,"-11"21"-44"0,-18 22-42 0,23-17 15 0,-9 13 1 16,-5 21 2-16,4 18-1 15,11 31 0-15,14-5-7 16,10-9-2-16,10-13 0 0,14-13 2 15,11-12 1-15,9-10 1 16,5-12 0-16,4-18-31 16,1-18-11-16,0-12-81 15</inkml:trace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23.96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0 434 212 0,'0'26'82'0,"9"9"-44"0,11 8-27 16,-5-29 21-16,4-1-4 16,11-13 1-16,9-13-10 0,10-14-4 15,0-12-8-15,4-13-3 0,-4 0 0 16,-10 0 0-16,-9-9 2 16,-11-4-3-16,-9-1-2 15,-20 10-18-15,-4 12-9 16,-16 14 9-16,-4 21 7 15,-5 18-1-15,5 13 3 16,-1 8 2-16,11 18 1 16,4 17 11-16,11 27 9 15,13-5-6-15,16-5 0 16,14-12 1-16,15-14 1 0,0-12-1 16,10-18-1-16,4-18-36 15,6-16-16-15,-6-36-81 16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30.31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283 4 176 0,'-25'-7'66'0,"9"11"-36"0,-30-1-20 16,29 5 17-16,-8 7-2 15,-4 11 0-15,0 3-6 16,0 4-1-16,4 8-10 15,4 3-1-15,5-3 0 0,11-8 10 0,10-10 4 16,15-12-5-16,1-11 1 16,8-19-10-16,5-7-2 15,-5-7-1-15,0-4 0 16,-4 0-20-16,-4 7-9 16,-5 8 2-16,-3 7 0 15,-5 8 11-15,-8 7 5 16,0 15 0-16,0 11 0 15,0 14 6-15,4 12 5 16,5-7 7-16,3-5 5 16,1-3-2-16,3-7 0 15,1-12-4-15,4-7 1 16,-5-11-92-16,-7-3-39 16,-1-23 13-16</inkml:trace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24.1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54 422 192 0,'-10'48'71'0,"10"-5"-38"0,-10 14-28 15,10-23 19-15,0 27-2 16,-5 44 2-16,5 21-9 15,0 0-4-15,0 30-6 16,-5 10 1-16,5-6 3 0,0-29-3 0,5-22-1 16,-5-18 0-16,0-22-1 15,0-21-2-15,0-22 1 16,-5-26-66-16,-4-26-29 16,-6-48-12-1</inkml:trace>
  <inkml:trace contextRef="#ctx0" brushRef="#br0" timeOffset="181">54 413 184 0,'49'-13'68'0,"-20"22"-36"0,30 4-29 0,-30 0 17 16,10 4 5-16,0 9 5 16,0 5-12-16,-4-1-3 0,-21 9-9 15,-14 18 3-15,-19 4 1 0,-11 17-5 16,-4-8-1-16,-5-14-2 15,5-12-2-15,0-14-118 16</inkml:trace>
  <inkml:trace contextRef="#ctx0" brushRef="#br0" timeOffset="388">812 22 200 0,'54'-22'74'0,"-45"48"-40"0,6 22-35 16,-15-13 15-16,-5 26-8 16,-5 17-1-16,-4 5 2 0,-1 21 0 15,0 18-3-15,6 8-1 0,4-13 3 16,5-17 1-16,5-17 1 16,-5-22-24-16,0-22-11 15,-5-22-71 1</inkml:trace>
  <inkml:trace contextRef="#ctx0" brushRef="#br0" timeOffset="555">440 418 236 0,'5'4'90'0,"19"13"-48"0,25-4-45 0,-19-4 16 0,14 0-9 15,14-1-3-15,11-3 2 16,-1-5 0-16,1 0-1 15,-6-5-43-15,-4 1-20 0,-5 0-35 16</inkml:trace>
  <inkml:trace contextRef="#ctx0" brushRef="#br0" timeOffset="766">1140 587 212 0,'-25'35'79'0,"15"-5"-42"0,-14 31-32 15,19-30 17-15,0 8-10 16,5 13 1-16,0 0-4 16,10-4 0-16,0-5-5 15,4-8 4-15,6-9 2 0,4-8-3 0,1-10-2 16,4-8-2-16,0-13 0 16,-4-8-77-16,-5 12-32 15,-6-4 7 1</inkml:trace>
  <inkml:trace contextRef="#ctx0" brushRef="#br0" timeOffset="1202">1365 591 152 0,'-10'0'57'0,"0"5"-30"0,-5 3-12 0,10 1 20 16,-4 4 3-16,-1 9 2 16,0 8-7-16,5 18-3 15,0-4-16-15,5 4 0 0,10 4 2 16,10-4-2-16,4-9 0 15,5-9-4-15,1-8 1 16,-1-5-30-16,0-12-12 16,1-5-106-1</inkml:trace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25.9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185 826 260 0,'-15'-18'96'0,"1"18"-52"0,-6 13-40 16,10-8 19-16,-9 3-7 16,-6 10 1-16,1 12-3 15,0 9 1-15,4 14-8 16,10 3 2-16,5 5 4 0,15-9-5 15,5-8 0-15,9-10 0 16,6-16 0-16,9-27 0 16,5-8 0-16,0-14-4 15,-10-4-3-15,-5-8-29 16,-9 4-14-16,-10 8 2 0,-10 5 3 16,-5 9 16-16,-5 13 11 15,0 12 6-15,0 14 3 16,10 8 3-16,10 10 1 15,10 3 14-15,9 1 8 16,5-10 3-16,5-12 3 16,10-9-4-16,5-26 1 15,0-13-10-15,10-17-3 16,-1-14-8-16,1-4-3 16,-6-17-2-16,-9-40-2 15,-5-16-24-15,-14-1-9 16,-16-13-32-16,-9 0-13 15,-10 18 34-15,-9 43 19 0,-11 39 19 16,-9 31 7-16,0 25 16 16,-5 18 8-16,0 27 5 15,-1 47 2-15,11 34 2 16,14-7 2-16,15 12-9 16,20 4-4-16,19 1-5 15,20-14-1-15,14-26-5 16,1-21 0-16,-11-22-71 15,-9-22-32-15,0-26-58 16</inkml:trace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27.1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0 124 0,'-5'44'49'0,"0"-1"-26"0,-4 18-25 16,4-26 9-16,5 13-5 15,0-9-2-15,0-9 5 16,5-8 1-16,-5-22-2 16,4-13-5-16,-4-17 0 0,0-10-59 15</inkml:trace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27.2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0 160 0,'0'0'60'0,"10"8"-32"0,14 5-26 0,-9 0 14 16,9 0-8-16,6 9 0 16,4 13-68-16,5-5-31 15,0 5 29-15,5-4 19 16</inkml:trace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27.7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0 809 168 0,'15'39'66'0,"-15"-9"-36"0,-10 27-15 0,10-31 18 16,0 4-3-16,0 1 0 16,5-1-6-16,0-13-1 0,0-8-12 15,-1-13 0-15,6-14 0 0,0-16-4 16,5-6 1-16,-1 1-7 16,1-22-1-16,0 9 0 15,-6 9 2-15,1 8-3 16,0 13-2-16,-5 14-5 15,-5 8 0-15,0 13 2 16,0 4 3-16,-5 5 0 16,0 8-1-16,0 5 3 15,5 0 2-15,5 0 2 16,5-9 3-16,5-13-1 16,4-9 0-16,6-13-1 15,-1-8 2-15,5 0-3 16,-4-10-2-16,-1 10 0 0,-4 4-1 15,-1 4-5-15,-4 5-1 16,0 4 0-16,-5 4 4 16,-1 9-1-16,1 9 1 15,0 13 4-15,0-5 1 16,0 1-23-16,-1-5-9 16,1-4-15-16,5-9-5 15,-1-9-35 1,1-8-29-16,5-9 48 15</inkml:trace>
  <inkml:trace contextRef="#ctx0" brushRef="#br0" timeOffset="242">734 630 176 0,'5'-17'66'0,"9"26"-36"16,-19 4-20-16,10 0 17 0,0 13-7 15,-10 4 1-15,5 14-1 16,5 21 0-16,0 39-11 15,0 9-1-15,-5 9-1 0,-5 17-1 16,0 18 1-16,0-1-2 16,0-12 0-16,5-36-1 15,0-21 2-15,-5-21 1 16,1-19 1-16,-1-25-31 16,-5-22-11-16,0-35-33 15,-14-34-12-15,4-23-13 16</inkml:trace>
  <inkml:trace contextRef="#ctx0" brushRef="#br0" timeOffset="442">675 669 152 0,'59'-26'57'0,"-10"26"-30"0,19 0-12 0,-29 9 20 16,10 4-13-16,5 13-4 16,-10 0-11-16,-5 5-3 15,-10 8-2-15,-9 9 1 0,-10 12 0 16,-15 1 1-16,-20 9 2 15,-9-9 1-15,-5-9 1 16,0-17 0-16,5-14 0 16,4-25-22-16,1-22-10 15,4-22-79 1</inkml:trace>
  <inkml:trace contextRef="#ctx0" brushRef="#br0" timeOffset="616">1345 0 220 0,'0'56'85'0,"-5"-21"-46"0,-10 56-43 15,6-25 13-15,-6 25-1 16,-5 13 5-16,6 9-3 16,-1 9 2-16,5 4-7 15,5-17-29-15,5-22-12 0,0-13-66 16</inkml:trace>
  <inkml:trace contextRef="#ctx0" brushRef="#br0" timeOffset="916">1428 848 244 0,'25'0'90'0,"9"8"-48"0,10 5-42 0,-25-13 16 15,11-4-3-15,14-5 3 16,5 1-5-16,0-5-1 15,-5-9-6-15,-10-4-1 0,-14-5 3 16,-16-3-5-16,-13-1-1 16,-16 9-13-16,-9 13-5 15,-5 13 1-15,-5 13 0 16,0 8 7-16,5 6 6 0,9 7 18 16,11 14 11-1,14 4 4-15,15 5 3 0,14-9-4 16,20-9-3-16,20-13-7 15,-1-4-3-15,1-14-5 16,-5-8 1-16,-11-8-169 16</inkml:trace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29.3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30 613 164 0,'-10'39'63'0,"10"-9"-34"0,0 22-23 15,0-25 17-15,-5-1-8 16,0 13 2-16,0 4-6 16,0 5-1-16,5 0-6 15,0-13-1-15,0-9 1 0,5-13 4 16,0-13 3-16,5-13-4 16,0-9-2-16,-1-4-2 15,6-4 0-15,0-5-2 16,9 0-1-16,1 9-2 15,4 8-1-15,-5 10-3 16,1 8-1-16,-6 8 4 0,-4 6 1 16,-5 12-1-16,-10 8 2 15,0 10-1-15,0-9 0 16,0-9 4-16,0-9 1 16,0-17 1-16,10-13 2 15,4-13-1-15,6-4 0 16,-1-5-3-16,6-9-2 15,-1 1-2-15,1 4 1 16,-1 8-1-16,-4 10-2 16,-1 12 3-16,-4 13 2 15,0 9 0-15,-5 5 2 16,-1 3 0-16,-4 14 1 0,0 4 0 16,0 5 2-16,5-1-25 15,-5-8-12-15,0-9-17 16,-1-9-6-16,-4-8-26 15</inkml:trace>
  <inkml:trace contextRef="#ctx0" brushRef="#br0" timeOffset="601">563 956 196 0,'14'-17'74'0,"11"12"-40"0,-1-8-18 16,-9 9 24-16,9-5-10 16,6 1-2-16,4-5-12 15,10 0-3-15,0-13-7 16,-5-1-2-16,-5-3 0 0,-9-5-2 15,-15 0-2-15,-15 1-24 16,-15 3-11-16,-4 14 7 0,-11 12 3 16,1 19 10-16,-5 12 5 15,0 8 3-15,5 10 3 16,9 12 17 0,11 10 9-16,9 12 4 0,14-4 2 15,16-9-7-15,4-13-2 16,15-13-7-16,15-13 0 15,0-21-3-15,-1-23 2 16,-4-16-4-16,5-14 1 16,-15-4-29-16,-5-5-13 15,-5-4-27-15,-9-8-10 16,-6 8 16-16,-4 9 7 16,-5 12 26-16,-5 19 13 15,-5 16 18-15,-5 14 9 0,0 17 8 16,-5 5 5-16,0 12-2 15,1 14 2-15,-1 3-11 16,5 10-2-16,5-5 3 16,0-17 1-16,10-22 2 15,4-17 2-15,1-18-12 16,5-13-3-16,-1-12-7 16,1-6-1-16,4-3-3 15,-4 4-1-15,4 0-17 16,-4 8-5-16,4 14 6 15,-4 8 5-15,-6 9 3 16,1 9 3-16,-5 8 2 0,0 18 2 16,-1 13 1-16,-4 4 1 15,0 5 0-15,5-10 0 16,0-12 4-16,9-39-17 16,1-18-13-1,-1-17-79 1</inkml:trace>
  <inkml:trace contextRef="#ctx0" brushRef="#br0" timeOffset="782">1981 139 196 0,'5'43'74'0,"-10"5"-40"0,-10 30-33 0,11-21 16 0,-1 13 0 15,0 8 4-15,-5-4-7 16,0 0-1-16,0-1-7 15,1-3 0-15,-1-9 1 0,-5-13-47 16,-4-9-21-16,-11-17-40 16</inkml:trace>
  <inkml:trace contextRef="#ctx0" brushRef="#br0" timeOffset="919">1639 565 264 0,'78'-9'99'0,"-19"14"-54"0,9-1-53 16,-34-4 16-16,10 4-39 0,10 1-12 16,15 3-60-16,-6 5-26 15</inkml:trace>
  <inkml:trace contextRef="#ctx0" brushRef="#br0" timeOffset="1260">2275 713 228 0,'-54'30'85'0,"20"-8"-46"0,-1 8-24 0,26-12 24 15,-1 3-12-15,10 6-1 16,5 3-6-16,14-4-1 16,6 0-10-16,9-13-1 0,10-13 2 0,5-8-2 15,0-6 3-15,-5-7-8 16,-10 3-2-16,-5-3-30 15,-9-1-13-15,-5 4 0 16,-6 10-1-16,-9 8 20 16,0 4 11-16,-5 5 6 15,5 8 4-15,0 14-1 16,5 3-1-16,5 6 3 16,10-6 2-16,-1-8 2 15,6-8 1-15,-1-14 0 16,1-13 2-16,4-12-21 15,0-10-7-15,-4-3-73 16</inkml:trace>
  <inkml:trace contextRef="#ctx0" brushRef="#br0" timeOffset="1443">3087 261 208 0,'4'100'79'0,"-8"-9"-42"0,-6 9-39 0,5-57 14 16,-5 14-4-16,-5-1 2 16,-4 5-1-16,-1 4 0 15,1-8-5-15,-6-5-27 0,6-21-12 16,-6-14-62 0</inkml:trace>
  <inkml:trace contextRef="#ctx0" brushRef="#br0" timeOffset="1608">2690 495 288 0,'35'-39'110'0,"-1"48"-60"0,15 17-56 15,-20-26 17-15,15 0-9 16,10 0-2-16,14 0 3 16,11 0 0-16,-6 0-1 15,-5-4-32-15,-9-1-15 0,-10 1-74 16</inkml:trace>
  <inkml:trace contextRef="#ctx0" brushRef="#br0" timeOffset="1789">3512 613 188 0,'0'39'71'0,"0"-13"-38"0,-5 4-25 0,5-12 16 15,0 4-6-15,-5-1 0 16,5 1-6-16,-5 0-2 15,5-1-6-15,0-3 2 0,0-9 0 16,0-9-22-16,0-5-9 16,0-3-81-1</inkml:trace>
  <inkml:trace contextRef="#ctx0" brushRef="#br0" timeOffset="1925">3532 0 252 0,'34'13'96'16,"-10"-5"-52"-16,6 10-60 0,-16-9 10 0,16 4-99 15,4-5-40-15</inkml:trace>
  <inkml:trace contextRef="#ctx0" brushRef="#br0" timeOffset="2461">3962 482 224 0,'-54'100'85'0,"40"-52"-46"0,-1 9-32 16,15-36 18-16,5 5 2 15,9-4 6-15,16-4-7 0,4-5-3 16,5-5-13 0,0-8-4-16,0-8-2 0,1-10 0 0,-11-8 0 15,-5-9-16-15,-9-17-4 16,-5-9-30-16,-10-4-12 15,0 4 12-15,0 9 9 16,0 9 22-16,0 8 11 16,10 13-1-16,-1 9 0 15,6 9 2-15,5 4 3 16,4 8 14-16,1 5 6 16,4 5-2-16,-5 12 2 15,1 9-5-15,-6 5 1 16,-9 4-9-16,-10 0-2 15,0-1-3-15,-5-8-2 0,0-4 3 16,5-9 0-16,0-4 5 16,5-9 3-16,10-13 0 15,5-9 3-15,4-8-3 16,5-13-1-16,10-23-4 16,5 1 1-16,5 4 2 15,0 14 2-15,-5 8 1 16,-9 13 0-16,-6 21-4 15,-5 18-3-15,-4 9 0 16,-5 4 1-16,-6 5-1 16,1 4 2-16,-5-9 0 15,0-5 3-15,0-3-3 0,5-5 1 16,-10-9-54-16,-10 1-20 16,10-14-83-1</inkml:trace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32.4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115 9 184 0,'-49'52'68'0,"24"17"-36"0,-4 10-20 0,19-49 19 16,10 5-16-16,10 0-3 15,10-5 14-15,14-8 7 16,10-14-16-16,10-12-1 0,0-18-1 15,-6-12-4-15,-18-19-1 16,-11 1-9-16,-19-4-2 16,-5-1-55-16,-9 9-25 0,-1 18-34 15,0 17-16 1,6 13 70-16</inkml:trace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32.7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465 314 236 0,'63'-65'88'0,"-53"30"-48"0,-20-30-47 16,0 39 16-16,-14-18-10 16,-15 1-2-16,0 17-1 0,-10 13 3 15,5 22 0-15,5 12-4 0,-1 23 1 16,11 8 4-16,0 26 4 15,14 40 3-15,5 25 1 16,5-4-2-16,5 35 1 16,0 17-2-16,0-12 0 15,0-32-1-15,0-16 2 16,-5-18-1-16,-4-22 2 16,-6-26 0-16,-5-25 1 15,-4-27-64-15,-10-18-26 16,-15-25-20-1</inkml:trace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32.8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8 256 0,'44'-17'96'0,"-10"21"-52"0,25 22-49 16,-20-17 17-16,20 0-14 15,19-9 0-15,20 9-22 16,9 8-7-16,-4-4-72 15,0 0-30-15</inkml:trace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33.4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883 119 208 0,'20'-70'79'0,"-40"57"-42"0,-14-8-34 16,0 12 17-16,-30 5-3 16,-19 4 1-16,-10 17 2 15,-5 18 0-15,0 17-11 16,1 35 10-16,4 8 4 0,10 1-3 16,19 0 1-16,25 4-8 15,34-5 0-15,29 10-2 0,20-14 1 16,20-21-2-1,19-18-1-15,20-17-3 0,4-31 1 16,-9-8-17-16,-10-14-8 16,-9-12-55-16,-16-9-25 15,1-1-37 1</inkml:trace>
  <inkml:trace contextRef="#ctx0" brushRef="#br0" timeOffset="239">1759 88 272 0,'44'-56'101'0,"-30"47"-54"0,-9 1-39 0,-10 8 24 15,-14 8-18-15,-15 10-5 0,-25 21-1 16,-29 22 1-16,-5 21-4 16,-5 10 1-16,15 3 4 0,15 5-2 15,19 5 1-15,19 12-3 16,25-13 1-16,25-21 2 15,24-18 5-15,15-17-24 16,9-18-7-16,-4-25-52 16,-6-23-20-16,-9-16-42 15</inkml:trace>
  <inkml:trace contextRef="#ctx0" brushRef="#br0" timeOffset="524">1196 641 252 0,'-29'-18'93'0,"34"18"-50"0,24 13-46 0,-9-13 19 16,24-4-12-16,19-5 0 16,11 1-4-16,9-6-1 15,5-3 1-15,10 4-3 0,-5 0 2 16,-10 4 1-16,-15 9 0 16,-19 5-5-16,-19 8 1 15,-16 8-3-15,-14 6 2 16,-10 7 1-16,-9 23-1 15,-6 21 8-15,1 18 5 16,4-1-4-16,1-8 0 16,9-8 0-16,5-14 2 15,0-13 1-15,10-9 3 0,10-12-1 16,-1-9 2-16,-4-9-129 16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31.25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34 0 156 0,'-4'33'57'0,"0"7"-30"0,-4 23-18 16,8-33 14-16,-4 7-7 16,-1 11 1-16,1 11-4 15,0 19 0-15,4 3-7 16,0-3-4-16,8-8-1 0,1-11 1 15,-1-7 1-15,0-15-15 16,1-15-6-16,-9-7-73 16</inkml:trace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5:34.1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39 472 0,'63'13'178'0,"-48"-9"-96"0,-30-30-296 0,-19-4-64 16</inkml:trace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07.2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220 132 132 0,'0'-61'49'0,"4"44"-26"0,21-5-18 16,-10 13 11-16,9 1-3 15,10-1 0-15,10 5-3 16,0 4-1-16,5 13-5 16,5 30-3-16,0 14 2 0,-5 12 0 15,-15 1 1-15,-14 8-2 0,-20 18 1 16,-20 21-2-16,-9 1 2 16,-15-1-2-16,-5-17 2 15,-5-17 0-15,0-14 3 16,0-12 1-16,0-18 3 15,1-13-1-15,-1-13 0 16,-5-26-5-16,0-22-1 16,11-30-1-16,18-5-2 15,20 9-4-15,25 9 0 16,14 13 6-16,11 22 6 16,8 17-2-16,6 26 2 15,5 9-1-15,0 4 1 16,-1 4-2-16,6 5 1 15,0-4-4-15,-1-10 0 0,-4-8 8 16,-5-4 4-16,-10-13-45 16,-20-18-18-16,-14-13-61 15</inkml:trace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08.2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354 152 132 0,'-5'-78'49'0,"-5"52"-26"0,-9-9-9 0,9 26 15 0,-5 5-14 16,-9 13-3-16,-10 12-2 15,-1 14 4-15,-9 9-8 16,5 16 6-16,0 23 1 0,5 26-2 16,9-1 1-16,11-12-5 15,9-18 1-15,10-17 6 16,9-17 3-16,16-18 0 15,9-17 2-15,5-27-6 16,0-30-3-16,-5-13-3 16,-10-12-2-16,-4-1-25 15,-11 4-9-15,-4 0 5 16,-10 27 4-16,-5 17 5 16,0 13 2-16,1 13 5 15,-1 22 5-15,0 17 0 0,10 26-1 16,4 9 3-16,6-5 0 15,5-3 1-15,9-14 2 16,10-9 5-16,10-17 6 16,5-13-9-16,0-17-2 15,-10-18-99 1</inkml:trace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08.5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93 0 124 0,'0'52'49'0,"-5"0"-26"0,-5 13-18 0,10-17 13 0,-9 43 12 15,-1 31 6-15,0 8-13 16,0 36-5-16,1 21-11 16,9-9-5-16,0-4 1 0,0-13 0 15,0-14 3-15,0-25-1 16,0-35 0-16,0-52 12 15,-5-39-33 1,-5-27-15-16,-5-25-67 16</inkml:trace>
  <inkml:trace contextRef="#ctx0" brushRef="#br0" timeOffset="198">142 104 176 0,'88'13'66'0,"-44"22"-36"0,15-5-26 0,-35-8 13 16,-4 17 1-16,-5 18 1 16,-11 21-6-16,-13 9 0 15,-11-5-8-15,-4-3 1 0,-11-10 1 16,-4-12 1-16,5-14 0 16,5-12-2-16,4-14-1 15,1-17-113 1</inkml:trace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08.9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117 0 208 0,'5'13'77'0,"-5"13"-42"0,-10 9-32 15,5-13 15-15,-4 26 0 16,-1 26 3-16,0 34-7 15,0 5-3-15,1 27-6 16,-1 29-2-16,5 9 1 0,0-12 2 16,5-6 1-16,0-16-1 15,5-22 1-15,-5-14-4 16,0-38 0-16,0-27 1 16,-5-34 0-16,0-35-75 15,-10-26-32-15,-4-35-3 16</inkml:trace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09.1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0,'59'-5'71'0,"-25"19"-38"0,20 3-41 0,-30 0 12 16,6 5 11-16,4 0 7 15,-5 13-6-15,-9 17-2 16,-11 13-8-16,-13 22 0 0,-16 9 4 15,-4-9-6-15,-6-14-2 16,1-12 1-16,0-13 0 16,-1-13-37-16,6-22-14 0,4-22-51 15</inkml:trace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09.3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167 0 192 0,'0'87'71'0,"-5"-30"-38"0,-20 82-32 16,16-39 16-16,-11 17 0 16,-4 44 2-16,-1 30-8 15,1-17-2-15,4 5-5 0,10-23 2 16,5-12 3-16,5-27-3 0,5-30-1 15,5-26-112 1</inkml:trace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09.5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99 0 232 0,'-14'35'88'0,"9"17"-48"0,-15 22-42 0,10-31 17 16,1 5-9-16,-1 4 2 16,0-8-5-16,0-5 0 0,5-13-1 15,0-9-15-15,5-17-4 0,0-26-88 16</inkml:trace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09.6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0,'25'31'71'0,"-6"-5"-38"0,11 39-67 15,-11-39 0-15,6 9-39 16,4 4-14-16</inkml:trace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09.8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290 0 204 0,'-58'26'77'0,"23"4"-42"0,-28 44-19 0,33-35 22 16,-4 35-3-16,0 0 4 15,10-4-10-15,14-1-5 16,10-12-14-16,14-14-2 0,16-8 2 16,19-13 0-16,19-18 2 15,10-13-81-15,1-8-35 16,4-14-28-1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9.4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251 0 212 0,'-13'55'82'0,"5"-21"-44"0,-13 10-36 0,13-11 19 16,0 34-9-16,-5 29 1 15,1 4-2-15,-1 14 1 16,5 27-6-16,0-4 3 0,3-4 3 15,1-22-4-15,4-11 0 0,0-12-2 16,-4-14 1-16,0-18 2 16,0-34 13-1,4-18 0-15,0-12-12 16,0-18-3-16,0-18-7 16,8-19-3-16,0-7-1 15,5 0 0-15,4 7 0 16,7 7 3-16,6 12-2 15,3 3 1-15,4 12 2 16,5 7 0-16,4 7-3 16,-1 7 0-16,5 8-1 15,0 15 3-15,-4 18-2 0,-8 16-1 16,-9 10 3 0,-13 4 0-16,-12-1 1 0,-8-2 0 15,-12-5 2-15,-5-3 1 16,-8 0 3-16,-9-1 1 15,-7-6 5-15,-1-12 3 16,-8-11-4-16,0-11-1 16,-9-11-2-16,-3-11 2 15,7-4-5-15,5 1-1 16,13-1 0-16,7 4 0 16,14 0-7-16,7-4 0 15,17 4-50-15,13-4-19 16,8 4-74-16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31.40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1 212 0,'25'-4'82'0,"8"8"-44"0,17 3-42 0,-25-3 15 16,12 0-6-16,9-1 0 16,8 1-43-16,5-4-17 15,-1 0-29-15,0 4-13 16</inkml:trace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10.4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311 496 128 0,'-10'-4'49'0,"5"-1"-26"0,-19-8-18 0,14 9 11 15,-5-5 10-15,-4 0 6 16,-1 1-5-16,-4 3-4 15,-1 5-13-15,-4 5-2 0,0 8-1 16,-1 17 1-16,6 14 2 16,-1 21-1-16,11 5 0 15,9-5-1-15,5-4 2 0,9-9-1 16,11-13 2 0,9-13 0-16,11-13 3 0,4-17-5 15,4-22-1-15,1-18-24 16,-5-8-11-16,-4 0-9 15,-6 8-4-15,-10 10 18 16,-9 20 6 0,-5 14 9-16,-5 18 5 15,-1 17 4-15,1 4 3 16,5 0 2-16,0 0 1 16,5-9 2-16,4-8-3 15,6-9-2-15,4-13-7 16,0-21-1-16,1-23-92 15</inkml:trace>
  <inkml:trace contextRef="#ctx0" brushRef="#br0" timeOffset="199">1079 0 224 0,'-20'126'85'0,"6"-78"-46"0,-6 26-41 0,10-35 17 15,-4 9-9-15,-6 17-1 16,5 1 0-16,6-1 1 16,-1 0-3-16,0-4-2 0,-5-22 0 15,1-13-81 1,-1-17-61-16,-5-22 45 16</inkml:trace>
  <inkml:trace contextRef="#ctx0" brushRef="#br0" timeOffset="348">678 300 232 0,'39'9'88'0,"0"0"-48"0,20 4-47 15,-25-9 16-15,10 0-8 16,15 1 2-16,4-1-7 16,6 0-1-16,-1 1-95 15,-14-1-40-15</inkml:trace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11.0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0 188 0,'-10'35'71'0,"6"-9"-38"0,-1 17-25 0,0-17 18 15,0 0-13-15,0 9-4 16,0 4-4-16,0-4-1 15,0-9-2-15,0-4-4 0,1-35-95 32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11.1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0,'14'-8'82'0,"1"25"-44"0,14 9-53 0,-14-17 10 0,5 4-86 16,4 4-34-16</inkml:trace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11.6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19 250 200 0,'-20'104'77'0,"20"-60"-42"0,5 17-17 16,5-44 23-16,5 0-12 0,4 1-2 16,6-10-12-16,4-21-4 15,5-13-6 1,5-8-2-16,-4-19 3 0,-6-3-8 0,-5 4-3 16,-9 0-33-16,-5 8-12 15,-10 1 9-15,0 8 9 16,0 0 17-16,5 9 9 15,5 4 4-15,4 9 2 16,11 4-3-16,9 5 2 16,0 8 3-16,5 5 3 15,0 0 13-15,1 8 6 16,-6 5-4-16,-10 13 1 16,-4 4-6-16,-10 4-1 0,-1 1-2 15,-9-1 0-15,0 5-6 16,0-13-2-16,0-13 4 15,0-18 3-15,5-8-4 16,5-14 1-16,5-17-5 16,9-8 0-16,6-9-1 15,4 8 1-15,5 5-7 16,0 9 1-16,-10 12-4 16,1 10 0-16,-11 8-1 15,-4 13 2-15,-10 13 4 16,-10 17 3-16,0 14 0 15,0 12 2-15,0-3-7 16,15-10 1-16,0-12-116 16</inkml:trace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11.9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366 27 272 0,'-9'-30'101'0,"-16"34"-54"0,-24 9-53 0,30-4 19 16,-16 8-8-16,1 5 2 16,5 8-4-16,9 5 0 15,6 0-1-15,9 0-2 0,19 4 1 16,11 4-1-16,14 1 0 16,10 4 8-16,10-5 7 15,-6-4 2-15,-9 9 1 0,-9-13-3 16,-16-5-1-16,-19-8 0 15,-29-5 4-15,-20-4-8 16,-24 5-1-16,-20-14-95 16,-20-4-42-16,6-9-9 15</inkml:trace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12.3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188 8 296 0,'-73'-22'112'0,"53"48"-60"0,-19 26-65 0,24-30 17 0,-4 4-8 16,4 5-1-16,10 3 4 16,10-3 2-16,19-9 0 15,16-9 15-15,18-18 6 0,16-3-4 16,-6-6 0-16,-4-7-9 16,-10-5-1-16,-25-5-4 15,-19 1-3-15,-20-1-5 16,-15 5 0-16,-4 5-53 15,10 3-24-15</inkml:trace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12.6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772 95 244 0,'20'-56'93'0,"-30"38"-50"0,-14-3-48 0,9 16 17 16,-9 10-7-16,-16 8 0 16,1 9 1-16,5 12 1 15,0 32-3-15,5 38-3 0,4 31 0 16,5 4-1-16,6 48 2 16,4 13 1-16,5 0 1 15,0 13 0-15,-5-9 0 16,1-21 0-16,-6-31 2 0,-9-35 3 15,-6-25 2-15,-4-27-3 16,-10-22-3-16,-5-34-64 16,-5-31-28-16,5-52-27 15</inkml:trace>
  <inkml:trace contextRef="#ctx0" brushRef="#br0" timeOffset="136">0 735 292 0,'73'13'110'0,"-5"0"-60"0,20 21-56 16,-39-21 17-16,20 0-7 16,19 5 0-16,15-1-20 15,9 5-7-15,1 4-100 0,-16 0-44 16</inkml:trace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13.4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1469 216 0,'-15'-4'82'0,"20"4"-44"0,0-5-33 0,0-3 17 16,5-14-12-16,4-8-1 15,6-5 6-15,4-22 4 16,1-12-9-16,4-36-6 0,5-16 0 15,5-1-3-15,1-9 2 16,-1-29-4-16,0 7 0 16,-5 19-1-16,0 29-2 15,-9 23 3-15,-6 16 0 16,1 23-6-16,-1 26-3 16,1 34 1-16,4 44 0 15,-4 30 10-15,5 13 4 16,-1 40-2-16,0 25-2 0,6 1 4 15,-1 0 1-15,5 4 0 16,1-14-1-16,-6-29-1 16,-5-23 2-16,-4-29 1 15,-10-27 3-15,-10-30-10 16,-15-35-4-16,-14-31-84 16,-15-21-74-1,-15-26 48-15</inkml:trace>
  <inkml:trace contextRef="#ctx0" brushRef="#br0" timeOffset="133">167 608 204 0,'-34'-4'77'0,"24"13"-42"0,15 8-21 16,5-4 22-16,9 4-7 15,20 1-2-15,20 4-11 0,15-5-3 16,18-4-7-16,11 0 0 0,-15-9 1 16,-14 1-105-1,-11-5-76-15,-53 0 59 16</inkml:trace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18.7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9 313 148 0,'-9'35'57'0,"9"0"-30"0,9-5-23 0,1-21 15 15,10 0 9-15,14-5 6 16,15-8-8-16,5-14-6 16,-1-8-11-16,1-8-4 0,-5-6 1 15,-5-3-1-15,-10-9 0 16,-9-5-23-16,-15 9-8 15,-10 9-9-15,-15 5-2 16,-5 12 19-16,-9 9 7 16,-10 8 5-16,-5 14 2 15,-5 17 3-15,5 22 2 16,5 26 15-16,9 13 7 16,11 0-3-16,14-9 1 15,15-8-6-15,19-9 1 16,15-5-5-16,10-8-1 15,5-9 0-15,4-13 1 0,-4-13-58 16,9-4-25-16,1-5-22 16</inkml:trace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19.1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312 787 184 0,'-24'-18'68'0,"9"23"-36"0,-14-1-35 16,9 9 13-16,-4 9 8 15,-11 13 6-15,-4 12-4 0,0 27-1 16,0 0-11 0,10 0-1-16,14-4 0 0,10-9 1 15,20-14 2-15,9-7-1 0,15-14 0 16,5-18-1-16,5-12 2 15,0-13-5-15,-5-14-3 16,0-21-37-16,-10-5-16 16,-9 5 6-16,-11 13 3 15,-9 9 20-15,-5 12 11 16,-5 14 9-16,-4 21 4 16,-6 14 4-16,0 8 1 15,6 4-1-15,4 1 1 16,5-5 0-16,9 0 1 0,6-8-4 15,10-10-1 1,14-16-50-16,10-14-55 16,14-13 19-16</inkml:trace>
  <inkml:trace contextRef="#ctx0" brushRef="#br0" timeOffset="211">992 778 156 0,'-10'-17'60'0,"-19"25"-32"0,-10 10-20 16,24-5 18-16,-14 17-9 15,-11 18-2-15,-4 22 0 16,5 8 1-16,5 4-9 16,15-3 2-16,14-10 2 0,19-8 2 15,21-9 5-15,13-8-10 16,11-14-4-16,10-17-1 16,9-8 2-16,10-23 2 0,0-21 1 15,0-30-44-15,-10-27-20 16,-14 0-54-1</inkml:trace>
  <inkml:trace contextRef="#ctx0" brushRef="#br0" timeOffset="568">1657 0 184 0,'-29'22'68'0,"14"4"-36"0,-14 43-31 0,14-21 14 15,-5 48 3-15,-4 12 3 16,-5 5-6-16,-1 35-2 15,6 13-7-15,4-9-2 0,6-21 2 0,4-23-1 16,10-16 0-16,0-23-1 16,5-21 0-16,5-22 6 15,4-13 4-15,6-21-7 16,-1-27-4-16,1-35-24 16,-1-17-9-16,6 5 13 15,-6 12 8-15,6 14 2 16,-6 16 3-16,1 14 0 15,-5 22-1-15,-5 26 4 16,-1 21 2-16,1 18 11 16,0 9 7-16,-5-1-4 15,5-8 2-15,-1 0-4 16,6-5 2-16,5-8-4 16,-1-9-1-16,6-13 0 15,-1-12 4-15,-4-6-140 16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31.57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30 436 184 0,'0'52'68'0,"0"0"-36"0,0-4-37 16,0-30 10-16,4 5-3 15,0-1 1-15,0 0-1 16,-4-4-2-16,0-6 1 16,0-5-21-16,0-7-7 0,0-7-48 15</inkml:trace>
  <inkml:trace contextRef="#ctx0" brushRef="#br0" timeOffset="151">0 0 172 0,'21'7'66'0,"-12"4"-36"0,3 12-35 0,1-9 10 15,-5 5-10-15,4 7-1 16,1 0-66-16,4 0-28 15</inkml:trace>
  <inkml:trace contextRef="#ctx0" brushRef="#br0" timeOffset="465">213 621 180 0,'0'8'68'0,"0"-5"-36"0,4-3-29 0,4-3 17 15,0-1-12-15,1 0-4 0,-1-3-3 16,5-4 1-16,-5-8-1 15,0-3-1-15,5-4 1 0,-1-7-1 16,-3 0 2-16,-1-4 10 16,4 3 4-16,1 5-5 15,-5 7-2-15,0 3-5 16,1 4-1-16,3 4-1 16,-3 4-2-16,-1-1-2 15,4 5-1-15,-3 3-1 16,-1 0 3-16,0 3 0 15,1 1 3-15,-1 0-1 16,0-1 2-16,1-3-2 16,-5 0 2-16,0-3-46 15,-4-1-18-15,4 4-32 16</inkml:trace>
  <inkml:trace contextRef="#ctx0" brushRef="#br0" timeOffset="930">213 292 152 0,'-4'4'57'0,"4"3"-30"0,0 12-18 15,0-5 16-15,0 9-8 0,0 10 1 16,0 8-5-16,0 3 2 16,0-3-8-16,4-4 0 0,0-4 3 15,4-7 5-15,5-8 3 16,-1-10-7-16,5-8-2 15,-1-11-34-15,-3-12-13 16,-1-10-67 0</inkml:trace>
  <inkml:trace contextRef="#ctx0" brushRef="#br0" timeOffset="1303">521 507 200 0,'-5'22'74'0,"10"-22"-40"0,11 0-22 16,-3 0 21-16,12-8-6 16,8-3 1-16,4-7-9 15,5-8-1-15,0-4-11 16,-1-3-4-16,-8 0 0 0,-8-1-2 15,-8 5-1-15,-9 3-4 16,-12 4 0-16,-8 3 0 16,-9 12-1-16,-8 7-1 15,-4 7 1-15,-9 19-2 16,4 15 2-16,1 22 1 16,12 0-1-16,8-4 15 0,17-7 7 15,21-8 5-15,13-7 2 16,7-11-7-16,9-8-2 15,4-18-9-15,4-3-2 16,5-8-147 0</inkml:trace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20.2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69 844 156 0,'-15'56'60'0,"10"-17"-32"0,-5 18-26 0,10-35 12 16,0-1-12-16,0 1 0 15,0 0 4-15,10-9 6 16,0-4-6-16,5-14-3 0,-1-4-2 16,1-12-70-1,0-14-41-15,-6-17 45 16</inkml:trace>
  <inkml:trace contextRef="#ctx0" brushRef="#br0" timeOffset="118">20 144 176 0,'-15'-22'68'0,"10"26"-36"0,5 9-35 0,0-4 13 0,5 8-5 16,5 1 0-16,5 8-19 16,9-4-7-16,0 4-56 15,11 4-23-15</inkml:trace>
  <inkml:trace contextRef="#ctx0" brushRef="#br0" timeOffset="340">861 0 164 0,'-10'26'63'0,"5"5"-34"0,-9 25-38 15,9-25 9-15,-10 12 11 0,0 9 9 16,-4 22-5-16,-6 35-3 15,-4 8-7-15,0 1 1 0,-1-10 0 16,6-3 0-16,4-10 1 16,6-16-2-16,4-18 2 15,5-27-31-15,-5-21-10 16,5-17-55 0</inkml:trace>
  <inkml:trace contextRef="#ctx0" brushRef="#br0" timeOffset="481">347 400 212 0,'10'-17'79'0,"15"21"-42"0,4-4-43 0,-4 0 14 0,19 0-5 15,19 9 3-15,1 0-34 16,4 4-15-16,1 8-43 16,-6 1-16-16</inkml:trace>
  <inkml:trace contextRef="#ctx0" brushRef="#br0" timeOffset="1031">949 870 216 0,'0'21'82'0,"10"-12"-44"0,9-13-27 16,-4-1 21-16,14-8-11 16,6-17-1-16,4-13-12 15,5-10-3-15,-5-8-3 0,-5 1 1 16,-9 3 0-16,-16 5-32 0,-13 13-13 15,-11 8 8-15,-10 10 6 16,-9 12 12-16,-5 13 8 16,-5 18 5-16,0 13 4 15,5 21 0-15,10 14 2 16,4-1 7-16,15 1 3 16,10-9 2-16,15-13 1 15,19-9 3-15,10-17 2 16,15-14-5-16,9-12-1 15,6-13-9-15,-6-23-2 16,-9-12 0-16,-5-13 0 16,-5-5-38-16,-5 5-14 0,-10 9 0 15,-5 8 2-15,-9 17 25 16,-10 14 11-16,-10 17 8 16,0 26 4-16,-5 22 14 15,-5 22 7-15,0 3-7 16,-4 6-2-16,4-5-4 15,0-9 1-15,5-9 9 16,0-8 7-16,5-13 12 16,5-13 8-16,5-14-19 15,5-12-6-15,4-13-13 16,1-27-4-16,4-25-1 16,1-10 0-16,4 1-5 15,-5 9 1-15,1 12-20 16,-1 9-7-16,1 18-28 0,-1 8-12 15,1 13-47 1</inkml:trace>
  <inkml:trace contextRef="#ctx0" brushRef="#br0" timeOffset="1406">2177 435 188 0,'-59'22'71'0,"20"4"-38"0,-20 26-23 0,40-22 20 16,-1 23-9-16,1 3 0 0,-1 1-8 15,5-1-3-15,10-4-5 16,10-4 3-16,5-9 2 0,15-13-3 16,9-8 1-16,10-18 1 15,5-9 2-15,-5-13-8 16,0-12-1-16,-5-19-33 15,-5 1-12-15,-9 9 17 16,-6 8 12-16,-9 9 4 16,-5 13 3-16,-5 13 1 15,0 22 4-15,0 4 1 16,0 8 1-16,0 6 0 16,5-6 0-16,5-3 2 15,4-5 1-15,6-13 3 0,4-9 1 16,1-12-87-1,4-14-51-15,0-17 57 16</inkml:trace>
  <inkml:trace contextRef="#ctx0" brushRef="#br0" timeOffset="1590">2759 157 172 0,'-20'56'66'0,"11"-4"-36"0,-6 1-29 0,10-19 16 15,-5 27-5-15,0 26 1 16,5 9-7-16,1-14-2 16,4-3-2-16,4-14 1 0,1-13 2 15,5-17-9-15,0-18-4 0,-5-12-82 16</inkml:trace>
  <inkml:trace contextRef="#ctx0" brushRef="#br0" timeOffset="1740">2436 326 244 0,'20'-8'93'0,"14"12"-50"0,25 5-50 15,-25-5 16-15,20 0-10 16,19 1 0-16,10-1 3 16,0 5 3-16,-4-1-110 15,-11 1-48-15</inkml:trace>
  <inkml:trace contextRef="#ctx0" brushRef="#br0" timeOffset="1934">3282 539 188 0,'0'70'71'0,"5"-27"-38"0,-5 27-28 0,0-40 19 16,5 5-13-16,-5 4-1 15,5 0-4-15,-5-4-1 16,0-9-50-16,0-8-19 16,-5-10-21-16,0-16-6 15</inkml:trace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22.8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0,'19'0'88'0,"1"18"-48"0,-1-1-47 16,-4 0 14-16,9 9-5 15,11 0 1-15,4 1-12 16,5-6-7-16,0 1 9 16,0-5-24-16,-5 1-8 0,-10 4 15 15,-4 4 10-15,-15 4 10 16,-10 5 5-16,-10 4 13 15,-10 9 6-15,-4 17 5 0,-1 13 4 16,6 5-2-16,4 0 1 16,10-14-3-16,10-8 0 15,10-13-3-15,4-9 1 16,6-17-7-16,19-14 1 16,-5-16-10-16,0-18-2 15,-5-18-1-15,-9-17 0 16,-11-8-44-16,-14 3-18 15,-4 6 16-15,-11 7 10 16,0 10 20-16,-4 8 8 16,4 9 0-16,0 4 3 15,10 9-1-15,5 5 0 16,15 3 2-16,10 5 0 0,19 5 0 16,4-5 2-16,16 0-1 15,9 4 2-15,1 0-4 16,-16 5 0-16,-9 4-1 15,-9 4-2-15,-21 9 0 16,-19 9 0-16,-5 9 14 16,-24 12 5-16,-5 14-5 15,-1-5-3-15,6-8-2 16,9-14 1-16,6-8 14 16,19-22 18-1,14-13-8-15,15-26-16 16,6-9-6-16,9-13-2 15,-1-13 1-15,6 0-3 0,10-4-1 16,-1 13-6-16,-4 9-2 16,-10 16-3-16,-10 14 2 15,-14 9 2-15,-1 13 2 16,-19 21 1-16,-10 22 1 16,-10 31 0-16,-4 4 2 15,-1 0-1-15,1-9 2 16,-1-4 2-16,1-4 2 15,4-9 1-15,0-14 0 16,1-8-143 0</inkml:trace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23.0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0 428 0,'44'8'162'0,"-20"31"-88"0,1-21-269 16,-20-22-56-16</inkml:trace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25.39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288 596 156 0,'-9'109'60'0,"9"0"-32"0,-5 21-28 16,5-74 10-16,-5 31 2 16,0 44 5-16,-5 12-7 15,0-4-1-15,5-39-5 16,1-13-1-16,4 22 1 0,0-18 0 15,0-12 0-15,0-14 4 16,0-39 5-16,0-4-47 16,-10-44-20-16,-5-39-32 15</inkml:trace>
  <inkml:trace contextRef="#ctx0" brushRef="#br0" timeOffset="228">0 509 160 0,'44'-22'63'0,"-15"18"-34"0,44 4-30 0,-29 4 15 16,15 14-1-16,5 8 2 16,4 17-8-16,-4 18-2 15,-10 13-3-15,-15 18 1 0,-20-10 2 16,-19 5-2-16,-14 4 0 16,-11 1 1-16,-9-10 0 15,-5-12 2-15,-10-14 3 16,0-25-2-16,5-18-2 15,10-26-38-15,9-22-15 0,20-4-40 16</inkml:trace>
  <inkml:trace contextRef="#ctx0" brushRef="#br0" timeOffset="496">704 505 168 0,'69'-39'66'0,"-45"43"-36"15,20 13-26-15,-20 1 15 0,6 21-5 16,-1 22 0-16,1 21-4 15,-6 14-1-15,-9-5-5 16,-6 14-1-16,1 8 3 0,-5 4-1 16,0-17 0-16,0-22-1 15,-5-21 0-15,0-22 13 16,0-35 6-16,5-26-9 16,0-27-5-16,4-12-4 15,1-26-1-15,5-31-2 0,4-4-2 16,6 17-2-16,-1 18-1 15,11 17-1-15,-11 22 0 16,1 17-37-16,-1 18-17 16,0 21-48-1</inkml:trace>
  <inkml:trace contextRef="#ctx0" brushRef="#br0" timeOffset="1096">1819 927 200 0,'-19'-53'74'0,"-6"6"-40"0,-19 7-42 0,25 32 12 0,-6 3 2 15,-4 18 4-15,-5 18-1 16,-6 12 2-16,1 10-6 16,5-1-1-16,5 0 2 0,9 9-1 15,10 0 2-15,10-9 0 16,10-9 1-16,10-12 4 15,4-18 3-15,10-22-2 16,10-8 0-16,5-5-7 16,0-13-2-16,-5-4-2 15,-9-4-2-15,-11-1-15 16,-9 9-5-16,-6 9 5 0,-9 13 6 16,-9 13-1-16,-6 13 2 15,0 18 2-15,1-1 3 16,4 0 2-16,5 5 1 15,10 0 0-15,14 0 2 16,11-9 1-16,9-13 3 16,5-13-1-16,10-9 2 15,0-8 0-15,-1-9 1 16,-4-9-2-16,-5-4-1 16,-9 0-6-16,-11 4 1 15,-9 5-2-15,-15 12-2 16,-10 14 0-16,-5 17 0 15,-4 13 0-15,-1 0 0 16,5 4 0-16,6 10 3 0,9 7-2 16,9 1 1-16,11-9 4 15,14-8 1-15,15-14 1 16,15-12 0-16,9-14 2 16,0-9 1-16,6-8-3 15,-6-4-1-15,-4-18-3 16,-11-8-1-16,-4-27-34 15,-5-17-15-15,-5-4-51 16</inkml:trace>
  <inkml:trace contextRef="#ctx0" brushRef="#br0" timeOffset="1262">3057 318 176 0,'0'22'68'0,"0"17"-36"0,-5 0-22 16,0-13 20-16,0 26-9 0,-5 26-2 15,5 14-5-15,-4 12-1 16,4-8-7-16,0-1-4 15,5 5 1-15,5-13 2 0,0-13 4 16,-5-22-2-16,0-17 1 16,-10-22-91-1,-5-13-71-15,-4-13 47 16</inkml:trace>
  <inkml:trace contextRef="#ctx0" brushRef="#br0" timeOffset="1533">2646 731 220 0,'10'-9'82'0,"14"18"-44"0,25 8-44 0,-20-12 14 0,11-1-7 16,13-4 2-16,6-4-4 15,14 4 0-15,11 0 1 16,-6 0 0-16,-10 8 0 0,-9 10 0 16,-10 8 0-16,-10 9-3 15,-10 4 2-15,-9 4 1 16,-5 5 2-16,-6-4-3 15,-4-1 0-15,0 0 3 16,-5-3 1-16,0-10-1 16,0-13-2-16,0-17 5 15,0 0 1-15,0-13-40 16,0-17-19-16,-5-18-35 16</inkml:trace>
  <inkml:trace contextRef="#ctx0" brushRef="#br0" timeOffset="1640">3389 405 148 0,'0'9'55'0,"10"-5"-30"0,0 5-27 0,0-1 11 16,4 5-8-16,11 9-3 15,9 9-63-15,5 3-27 16</inkml:trace>
  <inkml:trace contextRef="#ctx0" brushRef="#br0" timeOffset="2343">4113 687 144 0,'0'-4'55'0,"-10"8"-30"0,-19 10-10 0,10-1 20 16,-21 13-4-16,-4 21 2 16,-9 6-10-16,-1 7-2 15,5 1-12-15,5 5-3 0,5-1-2 0,14 0-2 16,15-4 1-16,15-9 0 16,15-13 3-16,14-17-1 15,15-13 2-15,10-18-2 16,4-13 0-16,1-4-3 15,-5-4-2-15,-6-5 1 16,-4-9-1-16,-10-3-3 16,-4-1 2-16,-16 4-8 15,-4 9-4-15,-10 14 2 16,-5 12 4-16,-10 13 2 16,5 9 0-16,0 14 17 15,0 3 8-15,10-4-5 0,5 4-1 16,0 1-6-1,9-1-3-15,1-8 2 0,4-9 0 16,1-13 1-16,-1-4 0 16,-4-5-4-16,-1-4-3 15,-4-4-27-15,5-1-10 16,-6 5 18-16,1 0 9 16,0 4 2-16,4 14 3 15,1 8 2-15,4-4 3 16,15 4 0-16,10 0-1 15,10 0 14-15,5-5 7 16,4 1 5-16,6-9 2 16,-1-9-7-16,5-12-2 15,0-14-7-15,1-26 0 0,-1-17-5 16,-10-22-2-16,-14 0-5 16,-10-18 0-16,-10-21-18 15,-14-9-5-15,-15 18 2 16,-15 26 2-16,-14 25 5 15,-15 32 3-15,-5 29 5 16,-5 31 1-16,-5 35 3 16,5 26 1-16,0 9 14 15,10 38 6-15,19 31-1 16,11 1 2-16,18-1-7 16,11-13 0-16,9-13-2 15,15-13 3-15,5-26 2 0,0-35-1 16,-5-26-32-16,-15-26-15 15,-14-13-125 1</inkml:trace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28.9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0 148 0,'-5'48'57'0,"0"0"-30"0,5 26-25 0,0-40 12 16,0 6-5-16,0 3 0 15,0-4-3-15,5-8 1 16,5-5-4-16,5-9 0 0,-1-17 1 15,1-13-82 1</inkml:trace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29.1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9 148 0,'5'-9'55'16,"5"18"-30"-16,14 12-29 0,-9-8 8 0,0 0-66 15,-1 9-28-15</inkml:trace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29.5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64 717 124 0,'5'39'49'0,"0"0"-26"0,-10 18-23 16,5-22 10-16,-5 17 9 15,-5 0 5-15,-4-4-4 16,4 0 1-16,0-5-12 16,0-8 3-16,5-13 2 0,0-14-1 0,5-8 2 15,5-13-8-15,10-13-4 16,0-22-2-16,4-8 1 16,6-1-3-16,-1 10 0 15,-4 7-1-15,-1 10 0 16,1 17-3-16,-5 13 1 15,-6 13 0-15,-4 22-1 16,0 0 4-16,-5 4 0 16,5 0 1-16,0-4 0 15,0-5 2-15,0-8 1 16,4-5 3-16,1-13 3 16,0-8-6-16,5-9-2 15,-1-4 1-15,1-18 3 16,0-4-4-16,-1 4-3 0,-4 9-2 15,0 9 0-15,0 12 0 16,-5 14 0-16,0 13 3 16,-1 4 2-16,1 4-2 15,5 1-2-15,0-1 4 16,0 0 1-16,4-8-5 16,1-4 0-16,5-10-26 15,4-8-8-15,1-13-49 16</inkml:trace>
  <inkml:trace contextRef="#ctx0" brushRef="#br0" timeOffset="237">724 726 140 0,'0'22'55'0,"0"12"-30"0,-4 23-18 0,4-14 15 16,-5 18 0-16,0 9 2 15,5 4-9-15,0 17-2 16,0 26-7-16,5 18-2 0,0 0 2 16,-1-9-1-16,1-4 0 15,0-5 1-15,-5-17 1 16,0-22-1-16,0-21-1 16,-5-22-17-16,0-31-4 15,-4-21-82-15</inkml:trace>
  <inkml:trace contextRef="#ctx0" brushRef="#br0" timeOffset="453">812 761 156 0,'69'-27'60'0,"-35"41"-32"0,15 7-20 16,-24-3 18-16,4 3-4 15,-5 27 1-15,-4 4-10 16,-10 1-3-16,-10 7-6 15,-15 1-3-15,-5-9 2 0,-4-4-2 16,-10-4 2-16,9-14 2 16,1-8 4-16,-1-13-15 15,6-18-8-15,-1-17-86 16</inkml:trace>
  <inkml:trace contextRef="#ctx0" brushRef="#br0" timeOffset="629">1297 0 172 0,'49'21'66'0,"-35"32"-36"0,1 60-26 0,-15-61 15 15,-5 22-9-15,-10 4-3 16,-4 31 0-16,-1 25 0 16,1 6-3-16,4-10-1 0,10-21 3 15,5-18-43-15,0-21-17 16,10-18-28-16</inkml:trace>
  <inkml:trace contextRef="#ctx0" brushRef="#br0" timeOffset="958">1492 952 212 0,'25'-26'82'0,"-15"43"-44"0,14 18-33 16,-9-22 19-16,4 0-6 15,6-4 1-15,9-5 1 16,5-4 0-16,0-17-11 15,0-5-3-15,0-8 0 0,-9-10-3 16,-6-7 0-16,-14 3-6 16,-10 9-2-16,-20 1-27 15,-4 12-9-15,-5 13 19 0,-6 13 9 16,1 14 13-16,5 17 6 16,0 21 10-16,9 9 5 15,5 1-3-15,15-1 2 16,10-4-2-16,10-9-2 15,4-13-4-15,15-4-2 16,0-14-2-16,0-3 2 16,1-9-7-16,-1-18-4 15,-5-4-82-15,-5-9-36 16,-4-8 2 0</inkml:trace>
  <inkml:trace contextRef="#ctx0" brushRef="#br0" timeOffset="1920">2216 726 196 0,'5'22'74'0,"0"17"-40"16,-5 17-29-16,0-17 19 0,-5 9-2 15,0 4 2-15,-5 0-9 16,1 5-4-16,-1-9-6 16,5-9-2-16,0-9 1 0,5-4 2 15,5-8 1-15,0-14-1 16,5-13-1-16,4-8-10 15,-4-13-2-15,5-9-9 16,4-9-5-16,1 4 8 16,4 14 5-16,-9 12 3 15,0 10 1-15,-6 16 3 0,-4 5 0 16,0 9 5-16,-5 4 2 16,0 0 6-16,0 0 3 15,-5-4-4-15,5-4-1 16,0-10-2-16,0-8 0 15,10-4-2-15,5-9-1 16,0-9-6-16,-1-13 1 16,6-4 0-16,-1 0 2 15,6 4-3-15,-1 9 0 16,-4 13-4-16,-6 13 1 16,6 22-3-16,-5 4 2 15,-1 9 1-15,-4 4 2 16,5 0 1-16,0 0 3 0,4-8 8 15,6-10 5-15,9-8-3 16,5-13 1-16,5-8-6 16,0-10 1-16,-5-8-3 15,0-17 2-15,-9-14-6 16,-6-12-1-16,-9-1-27 16,-10 9-9-16,-10 18 7 15,-10 12 4-15,-14 18 12 16,-6 22 8-16,-4 13 2 15,5 26-1-15,5 12 11 16,4 1 5-16,11 9 6 16,9-14 3-16,19-3 0 15,16-10-1-15,9-8-2 16,5-9-1-16,10-9-5 0,-1-8 0 16,1-13-5-16,0-9-2 15,0-18-2-15,-10-8 0 16,-5-26-18-16,-5-5-4 15,-9 5-18-15,-1 9-6 16,-9 16 18-16,-5 14 9 16,-10 18 8-16,-5 16 6 15,0 27-1-15,-5 4 1 16,0 9 13-16,1 4 7 16,-1-4-5-16,5-5 0 15,5-8-1-15,0-9 0 16,5-8 5-16,5-10 1 15,4-12-9-15,6-9-5 0,4-9-1 16,1-8 0-16,-1-18-4 16,1 5 1-16,-1 3 0 15,0 10 0-15,-4 13-5 16,0 12-1-16,-6 18 0 16,-4 9 2-16,0 13-1 15,-5 4 4-15,0 4-2 16,-5-3-1-16,0-6 5 15,5-3 1-15,-1-5 2 16,1-4 2-16,0-9-1 16,5-5 0-16,5-8-111 15</inkml:trace>
  <inkml:trace contextRef="#ctx0" brushRef="#br0" timeOffset="2520">4050 439 168 0,'-9'43'63'0,"18"5"-34"0,-18 13-34 0,4-13 12 16,0 26 0-16,0 17 4 16,5 9-2-16,0-9 0 15,0 1-5-15,0-5-5 0,5-18 0 16,5-17-48-1,-10-21-54-15,-5-14 20 0</inkml:trace>
  <inkml:trace contextRef="#ctx0" brushRef="#br0" timeOffset="2689">3777 752 196 0,'34'4'74'0,"-5"9"-40"0,15 9-40 16,-19-13 14-16,19-1-7 15,14 1 2-15,16 4-11 16,9 0-2-16,0 0-59 16,-5-4-26-16,-9-5 34 15,-11-4 19-15</inkml:trace>
  <inkml:trace contextRef="#ctx0" brushRef="#br0" timeOffset="3001">4349 921 236 0,'-59'61'90'0,"44"-9"-48"0,-4 5-36 0,19-35 22 16,5 8-13-16,9-4-1 16,16 0-4-16,9-8 1 15,5-10-6-15,5-8 1 0,0-8 1 16,-5-10-1-16,-5-3-1 16,-5-10-34-16,-9-4-15 15,-6-4-16-15,-4 9-5 16,-5 12 17-16,-6 18 11 15,1 9 22-15,0 4 11 16,0 9 6-16,0 0 4 0,5 4 1 16,5-5 3-16,4-3 12 15,6-9 6-15,4-9-10 16,0-14-3-16,5-16-14 16,10-13-3-16,-9-14-37 15,-1-8-56 1,0-5 10-16</inkml:trace>
  <inkml:trace contextRef="#ctx0" brushRef="#br0" timeOffset="3169">5175 413 172 0,'-4'35'66'0,"-1"4"-36"0,0 8-18 16,5-25 21-16,5 22-10 16,0 17-1-16,-1 21-11 0,6 5-4 15,0 0-4-15,-5-9 2 0,0-12 1 16,0-14-2-16,-5-13-1 15,-5-13-96 1,-10-17-59-16,-9-14 63 16</inkml:trace>
  <inkml:trace contextRef="#ctx0" brushRef="#br0" timeOffset="3333">4901 600 240 0,'45'-9'90'0,"3"13"-48"0,31 1-49 0,-45-1 16 16,15 0-8-16,10 1-1 16,4-5 1-16,6 4 1 0,-6 0-1 15,-4-4-45-15,-10 5-17 16,-5 3-32-16</inkml:trace>
  <inkml:trace contextRef="#ctx0" brushRef="#br0" timeOffset="3513">5625 800 200 0,'-4'48'74'0,"-1"-22"-40"0,0 30-24 15,5-30 20-15,0 5-14 16,0 3-3-16,5 1-6 16,0-4-2-16,-1-5-3 15,1-5 1-15,0-3 0 0,5-14-39 0,-5-8-15 16,0-5-48-1</inkml:trace>
  <inkml:trace contextRef="#ctx0" brushRef="#br0" timeOffset="4171">5581 365 192 0,'15'-9'74'0,"-5"14"-40"0,9 8-42 0,-4-5 12 16,10 5-2-16,9 0 3 15,5 0-7-15,5 0 0 16,0 9 0-16,-5 0-17 0,-5 0-7 16,-9 4 11-16,-6 4 6 15,-9 9 8-15,-5 14 3 16,-10 3 19-16,0 18 11 0,0 0 1 16,5 0 3-1,5-13-9-15,5-9-2 0,10-9-5 16,4-8-1-16,5-18-6 15,6-8-3-15,-1-18-3 16,0-8 0-16,-9-13-9 16,-6-14 0-16,-14-12-55 15,-5-5-24-15,-5-4 3 16,-5 12 8 0,-4 10 44-16,4 8 25 15,5 9 14-15,0 4 6 0,5 9 1 16,10 5 0-16,14 3 2 15,1 1-3 1,9 8 0-16,0 5-10 0,0 8 12 16,1 14 8-16,-6 8-9 0,-4 9-1 15,-11 13-7-15,-9 4 0 16,-5-9-5-16,-5-4-2 16,0-4 0-16,0-9-1 15,5-8 2-15,10-22 6 16,5-14-5-1,4-12-1-15,6-18-1 16,4-13-1-16,5-13 0 16,6-4 0-16,-6 4 2 15,0 13-1-15,-5 9 0 0,-4 13-6 16,-10 18-1-16,-6 16 1 16,-4 23 2-16,-5 25 2 15,0 14 1-15,0-5-2 16,0 4 1-16,5-8 0 15,5-13 3-15,5-9-1 16,4-8 2-16,1 4-152 16</inkml:trace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34.3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206 54 160 0,'-44'13'60'0,"15"17"-32"0,-15 18-37 16,29-5 9-16,-4 5 18 15,-6 9 9-15,6-1-4 16,9-8 0-16,10-4-14 15,10-5 10-15,9-13 4 0,15-9 2 0,20-13 0 16,10-21-10-16,-1-18-2 16,1-13-5-16,-15-12-3 15,-10-10-2-15,-19-4 0 16,-20 5-7-16,-10 16 1 16,-5 10-26-16,-4 13-8 15,-6 12 3-15,1 9 3 16,4 9-20-16,5 13-7 15,6 9-20 1</inkml:trace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34.7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69 661 156 0,'24'4'60'0,"-19"13"-32"16,-5 14-28-16,-5-1 10 0,-5 9-4 15,1 5-1-15,-6-1 1 16,0 10 1-16,1-6-3 16,-1-7-1-16,5-6 1 0,5-8 11 15,5-8 7-15,5-10-5 16,5-12-2-16,5-9-8 16,4-13-5-16,10-9 1 15,1-21 0-15,4-1-1 16,0 5 1-16,0 13-9 15,-4 17-1-15,-11 18 2 0,1 26 0 16,-5 8 3-16,-10 9 1 16,-5 9 1-16,0 0 0 15,-5-5 0-15,-5-4 0 16,5-8-3-16,0-9 0 16,5-9-102 15</inkml:trace>
  <inkml:trace contextRef="#ctx0" brushRef="#br0" timeOffset="194">793 0 188 0,'-5'35'71'0,"0"34"-38"0,-10 23-36 0,0-49 13 0,-9 5-3 16,-10 21 3-16,-1 14-3 15,-4 21 1-15,10 1-5 16,0-5 0-16,9-18 1 0,5-17-55 16,11-12-67-1,4-27 21-15</inkml:trace>
  <inkml:trace contextRef="#ctx0" brushRef="#br0" timeOffset="378">1115 604 184 0,'15'78'71'0,"-10"-12"-38"0,0 8-36 0,-5-44 11 15,0 0-6-15,0 5-2 16,5-4 3-16,0-5 0 16,-1-5-1-16,11-7-10 0,0-10-3 15,0-8-69 1</inkml:trace>
  <inkml:trace contextRef="#ctx0" brushRef="#br0" timeOffset="540">1453 452 200 0,'0'4'77'0,"0"18"-42"0,-20 39-26 0,10-18 19 16,-9 27-1-16,-10 21 3 0,-15 1-12 15,-15 8-5-15,-19 26-8 16,-10 26 1-16,-5-4 0 0,5-22-9 15,0-9-5-15,9-12-115 16</inkml:trace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35.8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0,'10'4'77'0,"-1"18"-42"0,1 30-43 15,-5-17 12-15,-5 8-4 16,0 22 2-16,0 1-3 16,-5 3 0-16,0-8 1 15,0-4-3-15,1-10 0 0,4-12 6 16,0-13 3-16,0-13 8 15,0-14 3-15,4-12-8 16,6-18-3-16,5-17-6 16,9-13-1-16,6-5 1 15,9 5 0-15,0 13 0 0,0 8 0 16,5 10-3-16,-10 7 2 16,1 14-19-16,-6 5-9 15,0 8-62 1</inkml:trace>
  <inkml:trace contextRef="#ctx0" brushRef="#br0" timeOffset="285">367 569 176 0,'0'31'68'0,"9"-27"-36"0,11-4-18 0,-5-4 22 16,4-9-16-16,11-9-6 0,-1-17-8 15,10-18-3-15,-5-8-1 16,-4-5-4-16,-11 1 1 0,-9 8-1 15,-15 13 0-15,-10 9-3 16,-4 13 1-16,-6 13 0 16,-4 13 2-16,-5 26-4 15,5 22 2-15,9 26 0 16,5 13-1-16,10-9 4 16,10-8 0-16,10-5 3 15,14-9 1-15,15-8 3 16,10-13 1-16,15-13-23 15,4-9-11-15,0-9-64 16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33.58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400 68 168 0,'-21'-41'66'0,"-4"27"-36"0,-25 2-35 0,25 12 12 15,-8 8 3-15,-5 3 3 16,1 4-2-16,-1 0 1 16,5 7-7-16,8 4 1 0,4 0 1 15,9 7 1-15,12-7 2 16,16-8 6-16,5-7 2 16,8-7-7-16,9-8-4 15,-1-3-2-15,1-4 1 16,-5 0-3-16,-4 0-2 0,-8 0-5 15,-4 3-2-15,-9 4-6 16,-4-3 0-16,-4 7 4 16,-4 15 4-16,-4 3 1 15,-1 16-1-15,1 14 3 16,0 15 0-16,3 7 1 16,5 4 0-16,5-4 2 15,-1 11 3-15,4 4-2 16,-4 15-2-16,-4-15 8 15,0-11 4-15,-4-7 0 16,-8-12 0-16,-5-10 4 16,-4-12 1-16,-8-7-7 15,-4-15-2-15,-1-11-3 16,1-11-1-16,0-19-6 0,0-14 1 16,3-8-53-16,10-3-24 15,7 7-41 1</inkml:trace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37.2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22 228 0,'0'-22'85'0,"0"22"-46"0,0 5-46 16,0-5 14-16,0 8-5 15,0 1 1-15,4 9-37 16,1-1-16-16,5 13-39 16,10-4-15-16</inkml:trace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36.4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286 105 168 0,'-35'-22'63'0,"16"26"-34"0,-10 9-23 0,14-4 15 15,-10 4-2-15,-9 13 1 16,0 13-5-16,0 13 1 16,4 9-9-16,11 9 0 0,9-9 3 15,10-1-4-15,10-12-1 16,9-9 0-16,11-13 1 16,-1-12-1-16,5-10 2 15,1-8-2-15,-1-5 0 0,-5-4-6 16,-4 4 1-16,-11 22-7 15,-9 13 2 1,-10 18 0-16,-5-1 0 16,1 14 4-16,-1 21-5 15,-5 31 2-15,1 8 2 16,-1-4 1-16,0 0 1 16,1 0 2-16,-1-8 1 15,5-14 3-15,5-9-3 16,0-21 0-16,0-35-52 15,1-26-59 1</inkml:trace>
  <inkml:trace contextRef="#ctx0" brushRef="#br0" timeOffset="421">520 126 204 0,'25'-8'77'0,"-10"16"-42"0,-6 5-41 0,-9 0 12 16,-4 13-4-16,-6 22 3 16,-5 17 4-16,-5 14 2 15,1 8-5-15,-1-9-2 0,6-9 0 16,4-8 4-16,10-17 5 16,5-9 6-16,9-9 5 15,11-13-10-15,4-13-3 0,6-18-7 16,-1-12-1-16,0-31 1 15,-5-17 0-15,6-5-5 16,-6 1 1-16,-5 16-2 16,-4 14-2-16,0 13 0 15,-11 13 0-15,-4 9 0 16,-10 12 0-16,0 18-2 16,-4 22 1-16,-1 17 3 15,0 13 3-15,5 1-2 16,0-10-2-16,5-4 4 15,0-8 1-15,0-9 2 16,10-9 2-16,0-9-1 16,5-17 0-16,-1-9-47 15,1-8-22-15,0-22-47 16</inkml:trace>
  <inkml:trace contextRef="#ctx0" brushRef="#br0" timeOffset="606">1054 139 196 0,'-5'18'74'0,"-10"-1"-40"0,0 27-27 0,10-14 18 16,1 18-4-16,-1 17-1 15,-5 5-8-15,5-1-5 16,0-8-4-16,5-9 2 0,5-8 4 16,5-14-1-16,4-8 1 15,1-9-41-15,0-13-15 16,0-13-63-16</inkml:trace>
  <inkml:trace contextRef="#ctx0" brushRef="#br0" timeOffset="1050">1460 0 172 0,'-10'44'66'0,"0"-5"-36"0,-5-9-31 0,6-12 15 16,-6 8 3-16,0 13 4 15,-4 13-6-15,-1 9-4 16,5 4-6-16,6-8 5 0,4-10 3 16,5-12 16-16,5-13 6 15,4-22-12-15,11-13-3 16,4-13-10-16,1-18-4 15,-1-12-1-15,6-1-1 0,-1 5-5 16,0-4 1-16,1 3 0 16,-11 10 0-16,1 8-33 15,-1 13-15-15,-9 9-82 16</inkml:trace>
  <inkml:trace contextRef="#ctx0" brushRef="#br0" timeOffset="1562">1616 505 208 0,'0'65'77'0,"5"-44"-42"0,15-3-23 16,-6-14 19-16,6-4-5 15,14-4 2-15,15-27-14 0,5-3-5 16,4-14-6 0,1-13 0-16,-5 4 2 0,-10 5-4 0,-10 4-3 15,-9 1-26-15,-16 7-11 16,-18 14 13-16,-11 13 9 15,-9 9 6-15,-5 13 5 16,-6 12 2-16,1 19 2 16,5 16 10-16,5 18 6 15,9-4 3-15,10-1 1 16,20-17 4-16,15-8 3 16,19-14-2-16,19-17 0 15,6-13-10-15,4-17-3 16,0-18-4-16,1-13-1 15,-1-13-3-15,-9-4 1 0,-10 13-11 16,-10 4-2 0,-15 5-6-16,-10-1-3 0,-4 14 6 15,-10 12 5-15,-5 10 0 16,0 8 3-16,0 0-2 16,10 17 2-16,4 14 3 15,6 12 1-15,4 18 9 16,16 4 5-16,4 0 11 15,5 5 5-15,-5-14-2 16,-5-8-2-16,-10-4-11 16,-19-10-6-16,-25-12 1 15,-24-9 4-15,-20-13-14 16,-19-4-5-16,-20-9-152 16</inkml:trace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38.9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0 526 188 0,'4'-13'71'0,"11"5"-38"0,10-19-36 15,-11 14 11-15,11-26-9 16,4-17 1-16,10-5 0 16,-5-4 0-16,-4 8 0 15,-6 5 0-15,-4 9 2 0,-6 8 1 16,1 4 3-16,-5 14-5 16,-5 8-1-16,0 18 0 15,0 17 0-15,-1 22 0 16,6 26 2-16,0 13 1 15,0 4 1-15,5 0 2 0,-1 5 1 16,1 0-1-16,0-5 1 16,-6-13 0-16,1-13 1 15,-10-12-51-15,-10-1-20 16,-9-17-24 0</inkml:trace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39.0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0,'19'4'77'0,"11"1"-42"0,14-1-26 0,-20 0 22 0,20 5-10 15,10-5 0-15,5-4-6 16,4-4-1-16,16 0-8 16,9-1 0-16,-5 1 1 0,0 0-1 15,-5-1 1-15,-9 1-132 16</inkml:trace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6:39.2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0 332 0,'14'-4'126'0,"11"17"-68"0,-1 0-149 0,-19-9-78 15,-20-8 24 1</inkml:trace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06.7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32 160 0,'-4'-4'60'0,"8"4"-32"0,11-4-26 0,-1 4 12 0,10 0-3 16,10-4 3-16,9-1 2 15,9 1 2-15,6 0-10 16,0 4 0-16,-1 0-1 0,1-4-3 16,-10 4-3-16,-5 0 2 15,-10 0 2-15,-4 0-2 16,-15 0-2-16,-14 0-33 15,0 4-16-15,-9-4-42 16</inkml:trace>
  <inkml:trace contextRef="#ctx0" brushRef="#br0" timeOffset="191">398 71 140 0,'5'38'52'0,"-5"-8"-28"0,5 21-19 0,0-17 13 16,-1 17-6-16,6 13-2 15,-5 9-1-15,4-1-1 16,1 5-4-16,0 8-1 0,-1 9 1 16,1 4-2-16,-5-13 1 15,-5-13-9-15,0-12-1 16,-5-13-64 0,-5-13-37-16,-9-8 48 15</inkml:trace>
  <inkml:trace contextRef="#ctx0" brushRef="#br0" timeOffset="364">77 1153 144 0,'-14'0'55'0,"18"9"-30"0,11-1-7 16,-1 1 18-16,5-5-12 15,20 0-1-15,4-4-7 16,10 0-2-16,-1-4-8 16,6-13-2-16,4-9 0 0,5 5 0 15,-4 0 2-15,-1-5-41 16,-9 1-15-16,-15-1-44 15</inkml:trace>
  <inkml:trace contextRef="#ctx0" brushRef="#br0" timeOffset="716">940 748 160 0,'0'47'60'0,"-10"-4"-32"0,6 8-24 0,8-26 13 16,1 10-8-16,-5 3-1 16,5 0-6-16,0-4-2 15,0-8 0-15,4-9 4 0,1-13 5 16,-1-21-3-16,6-8-1 16,-1-18-2-16,0-8 0 15,1-5-2-15,4 10 2 16,5-1-7-16,0 4 1 15,-5 18-1-15,0 7-1 0,0 10 1 16,1 12 0-16,-6 5 11 16,-4 8 5-16,-1 8 1 15,1 9 2 1,-5 1-6-16,-1-6-1 0,6 1-2 16,0-4 1-16,-1-9 0 15,1-9 1-15,9-12-112 16</inkml:trace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08.1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422 188 168 0,'5'-56'66'16,"-15"1"-36"-16,-9 8-29 0,9 34 16 0,-4 0-5 16,-10 9 1-16,-5 8-1 15,-4 13 0-15,-1 13-6 16,0 9 3-16,6 3 1 0,9 1-1 15,9-1 2-15,10-3-6 16,10-5-1-16,4-9 0 16,10-3 0-16,5-10 2 15,-1-7 1-15,6-14-1 16,0-4 1-16,-6-8-2 16,-4-4 0-16,-5-1-6 0,-9 5 1 15,-5 4-2-15,-5 4 0 16,0 13 0-16,-5 13-2 15,0 8-2-15,5 13-1 16,0 0 1-16,5 9 2 16,5 21-1-16,4 17 1 15,5 25 3-15,0 5 0 16,1-9 1-16,-1 5 0 16,0 8 2-16,-10 4 3 15,-4-8-2-15,-14-17 0 16,-10-13-1-16,-10-9 1 15,-10-17 0-15,-4-12 3 16,-5-17-1-16,-9-18 2 16,-10-16-4-16,0-26-2 15,4-13-38-15,1-13-15 0,14 0-56 16</inkml:trace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08.5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19 222 168 0,'9'21'63'0,"1"-12"-34"0,-5 3-19 0,4-3 20 16,1-1-3-1,4 1 4-15,6-5-6 0,4 0-3 16,-5-4-12-16,5-4-6 0,0-13-1 15,0-4 0-15,-5-5 1 16,-5-4-2-16,-9-4 1 16,-5-13-13-16,-10 1-3 15,-4 7-7-15,-10 9-3 16,-5 26 10-16,-4 13 5 16,-1 12 3-16,5 13 1 15,1 4 0-15,8 1 3 16,6 3 6-16,5 10 7 15,4 7 3-15,10 1 0 16,9-5 4-16,5-4 0 0,10-8-4 16,0-17-1-16,4-9-6 15,6-13 0-15,4-13-5 16,5-12 0-16,-5-9-25 16,-5-4-13-16,0 0-66 15,-9 0-51 1,-10-13 59-16</inkml:trace>
  <inkml:trace contextRef="#ctx0" brushRef="#br0" timeOffset="306">565 145 152 0,'10'34'57'0,"-5"0"-30"0,0 9-12 16,-1-30 18-16,1 8-14 16,0 9-5-16,0 4-7 0,0 4-2 15,-1-8-3-15,1-4 7 16,0-9 6-16,5-17 2 0,-1-13 1 15,1-13-9-15,-1-4-3 16,1-8-2-16,-1-5 0 16,6-3-5-16,-1 3-1 15,-4 9-2-15,4 8 3 16,-4 14-5-16,-1 12 2 16,-4 12 0-16,0 10 2 15,-5-1 1-15,5 5 1 16,0 3 2-16,-1 5 1 15,6 5-4-15,0-9 1 16,-1-1-57-16,5-12-27 16,1-4-8-1</inkml:trace>
  <inkml:trace contextRef="#ctx0" brushRef="#br0" timeOffset="841">935 337 184 0,'0'0'68'0,"4"0"-36"0,6-4-24 15,-5 4 16-15,9-5-8 16,5-3-1-16,5-5-9 16,5-4-2-16,0-9-2 15,0 1 1-15,-5-5 0 0,-5-4-4 16,-10 0 1-16,-9-5-13 16,-5 10-5-16,-9 7 5 0,-5 18 5 15,0 13 3-15,0 8 0 16,-1 4 1-16,6 13 3 15,4 0 11-15,6 0 6 16,4 0-4-16,4 0 1 16,6 0-2-16,4-4 3 15,10-4-3-15,5-5-1 16,5-4 0-16,-1-17 1 16,1-4-5-16,-1-13-2 15,1 0-2-15,-5-4-2 16,-1-9 1-16,-4 0-1 15,0 0-11-15,-4 4-5 16,-1 9 5-16,-5 9 4 16,-4 8 0-16,-1 8 2 15,1 9 1-15,-5 1 2 0,-1 3 1 16,1 9 1-16,-5 4-3 16,5 0 2-16,-5 0 3 15,5-9 1-15,-5-7 27 16,5-14 15-16,4-13-17 15,1-8-7-15,-1-4-13 16,6-9-4-16,-1-4 0 16,5-4 0-16,1-9-7 15,-1 8-2-15,5 5-53 16,9 5-22-16,6 3-41 16</inkml:trace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09.9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202 822 172 0,'-9'0'66'0,"-1"9"-36"0,-9-1-24 0,9 1 15 15,-9-1-5-15,-5 9 1 16,-5 5-3-16,1 3 1 16,4 5-8-16,4-4-2 0,11-1 1 15,9 1-1-15,9-1 2 16,6-3-2-16,9-5 0 15,0-9 1-15,4-8 1 16,-4-4 1-16,5-5 0 16,-5 1-7-16,-5-5 0 0,-4 0-1 15,-6 1 0 1,-4 3-7-16,0 5 0 0,-5 4 1 16,0 0 1-16,9 8-2 15,1 1 2-15,4 4 5 16,10 4 2-1,5-5 0-15,10-3 1 0,-1-5 2 16,5-8 2-16,10-5 8 16,4-3 2-16,6-18-4 15,-6-13-3-15,-4-16-5 16,-5-18-2-16,-10-17-1 16,-9 0 1-16,-5-12-26 15,-10-18-12-15,-4-8 4 16,-10 21 3-16,-5 26 14 0,-5 21 9 15,-4 26-2-15,-5 21 3 16,-5 34 19-16,0 21 10 16,0 13-1-16,5 5 0 15,4 16-7-15,6 18-2 16,9 29-5-16,5-4-1 16,9-8-3-16,5-14-1 15,5-3 3-15,0-9 3 16,5-13-86-16,4-8-35 15,6-22-8 1</inkml:trace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10.1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34 312 0,'19'0'118'0,"-14"0"-64"0,-5 0-63 0,-19-13-191 15,-1-8 50-15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34.16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 4 176 0,'-4'-7'66'0,"4"10"-36"0,0 1-35 16,4 11 21-16,1 7-5 15,-5 8 0-15,0 10-2 16,0 12-5-16,0 4-1 0,0 7 1 16,0-4-5-16,0-8 1 15,4-10 9-15,-4-8 3 16,8-18 41 0,5-15-29-16,-1-26-8 15,1-7-9-15,3-15-1 16,5-4-3-16,4 0-2 15,0-3-3-15,0 11 1 0,0 7-1 16,0 14-2-16,0 9-4 16,-4 10 0-16,-1 8-51 15,1 3-21-15,0 4-21 16</inkml:trace>
  <inkml:trace contextRef="#ctx0" brushRef="#br0" timeOffset="315">619 108 188 0,'8'-26'71'0,"-8"11"-38"0,-4 4-32 16,0 7 14-16,-8 4-6 15,-9 8 2-15,-4-1-4 16,-4 4 1-16,4 8-5 16,0 7 3-16,8 7 3 0,5 0 1 0,3 0 2 15,9-3 7-15,13-8 2 16,4-3-4-16,7-12 0 15,1-7-8-15,0-11-1 16,0-4-4-16,-4-3-1 16,0-1-8-16,-4 1-4 15,-5 7-15-15,-4 3-7 16,-3 8 13-16,-1 8 10 16,0 6 6-16,4 5 4 15,1-1-14-15,3 5-5 16,9-5-26-16,4-7-11 15,8-3-31 1</inkml:trace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12.3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 51 140 0,'-10'-51'55'0,"15"59"-30"0,-5 35-23 0,0-22 12 15,5 18-3-15,-5 12 1 16,0 9-2-16,0 16-1 16,0 31-5-16,0 16-3 0,5 1 0 15,-1-5 3-15,1 5 2 16,0-1-2-16,5-3-1 0,-1-22 1 15,1-22 2-15,-1-24-47 16,6-35-64 0,4-30 13-16</inkml:trace>
  <inkml:trace contextRef="#ctx0" brushRef="#br0" timeOffset="283">569 311 168 0,'-14'4'63'0,"-15"5"-34"0,-28 16-34 16,23-8 12-16,-19 13-8 16,-9 9 0-16,0 7 1 15,4 23 0-15,1-5 0 0,4-5 0 0,10 1 2 16,14-5-6-16,15-4 1 16,9-4 3-16,19-4 4 15,10-9 3-15,15-4 1 16,13-9 4-16,11 0 5 15,-1-3-3-15,0-6 0 16,-4-3-8-16,-5-1-2 16,-6-8-2-16,-8 0 1 15,-10-8-73 1,-5-5-56-16,-5-8 40 16</inkml:trace>
  <inkml:trace contextRef="#ctx0" brushRef="#br0" timeOffset="554">843 558 156 0,'28'56'60'0,"-13"-22"-32"0,-6 55-31 15,-4-50 13-15,0 7-5 16,-5 10 2-16,0-1-4 16,-5 5-2-16,0 8 0 15,1-8-1-15,4-13 2 0,0-9 21 16,0-17 12-16,0-21-16 15,0-17-7-15,4-8-8 16,6-9-1-16,4-22-2 16,5-4-1-16,5-3-2 15,0-1 1-15,0 12-1 16,0 14 0-16,0 8-25 0,-4 5-11 16</inkml:trace>
  <inkml:trace contextRef="#ctx0" brushRef="#br0" timeOffset="1094">1408 686 140 0,'5'21'52'0,"5"5"-28"0,-15 4-13 0,5-13 15 16,-5 13-1-16,0 8 2 15,1 0-9-15,4 1 0 16,0-1-11-16,0-4 5 0,4-4 1 0,6-4 0 15,9-9 2-15,5-5-4 16,0-12-1-16,5-8-2 16,4-13 0-16,6-9-7 15,-1-9 0-15,-4-12-1 16,-1-8 2-16,-4 3-6 16,-5 9-1-16,-10 9-1 15,1 4 2-15,-11 13-1 16,-4 8 4-16,-4 13-5 15,-1 8 2-15,-5 22 0 16,5 8 2-16,1 9-1 16,4 9 1-16,0-1 2 15,4 9 0-15,6 21-3 16,4 22 0-16,6 8 2 0,-6-38 2 16,-4-9 0-16,-1 21-1 15,1-16 3-15,-1 16 0 16,-4-12-1-16,-5 8-2 15,-14 17 5-15,-1-42 1 16,1-9 0-16,-20-17 1 16,-23 0-6-16,-5-29-1 15,-10-18 0-15,-10-21 2 16,1-13-1-16,-1-4-1 16,10 4 3-16,5 0 0 15,10 4-1-15,13 5-2 16,16 4-10-16,9 0-4 15,14 8-103 1</inkml:trace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13.9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0 160 0,'4'42'63'0,"-4"-3"-34"0,0 67-16 0,0-55 19 16,0 13-9-16,0 9-1 15,0 25-4-15,0 25 0 0,0 5-9 16,-4-9-3-16,4-12-2 0,0-5 0 16,0-8 0-16,4-13 0 15,1-17 2-15,5-13-10 16,-1-21-2-16,6-22-79 16,4-12-63-1,5-13 49-15</inkml:trace>
  <inkml:trace contextRef="#ctx0" brushRef="#br0" timeOffset="235">282 809 156 0,'-9'34'60'0,"4"22"-32"0,0 12-17 16,5-38 18-16,5 8-4 0,5 1 3 16,-1-5-5-16,10 0 0 15,5-9-12-15,10-8 4 0,4-8 5 16,5-13-5-16,1-9 2 15,-1-4-8-15,-10-9-1 16,-14-4-4-16,-19-8-1 16,-14-5-1-16,-10 1-2 15,-5 3-15-15,1 5-7 16,-1 9-22-16,0-1-8 16</inkml:trace>
  <inkml:trace contextRef="#ctx0" brushRef="#br0" timeOffset="522">834 878 184 0,'0'115'68'0,"5"-60"-36"0,9 22-26 16,-4-52 17-16,-1 9-1 15,6 0 2-15,4 1 4 16,-5-6 5-16,5-12-18 16,5-12 9-16,5-10 6 0,5-7-10 15,-1-18-3-15,5-21-10 16,-4-26-3-16,-5-17 0 16,-5-4 0-16,-10 13-5 15,-9 13 1-15,-5 12-68 16,-10 13-32-16,-4 17-31 15</inkml:trace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15.0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166 8 168 0,'-29'-13'66'0,"10"18"-36"0,-14 12-33 0,18-5 13 15,-4 10-7-15,0 8-2 16,0 4-3-16,9 8 1 15,5 5 1-15,15 0 2 0,9 0 1 16,10-4-1-16,9-5-2 16,5 5 12-16,5-9 4 15,-4-5-4-15,-11 1-2 16,-9-8 1-16,-14-1 3 16,-15 0 1-16,-14 1 0 15,-5-1-7-15,-5-4-5 16,-5-4 0-16,1-5 0 15,-1-4-1-15,5-8-2 16,6-4-21-16,3-1-11 16,11-4-72-1</inkml:trace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15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0 132 0,'14'35'52'0,"-14"-6"-28"0,-10 44-15 16,10-39 14-16,-4 4 0 15,4 5 1-15,0 4-11 16,0-5-5-16,0-3-5 16,9-5 0-16,1-4 2 0,-1-9 4 15,6-8 2-15,4-9-3 16,5-8 0-16,0-9-3 0,0-17 0 15,0-13-8-15,-5-16 0 16,0-1-21-16,-4 5-7 16,-6 8 14-16,-4 13 6 15,-5 17 5-15,-5 13 2 16,-4 12 5-16,4 22 3 16,0 8 8-16,5 5 2 15,5 4-5-15,4-5-1 16,6-3 0-16,4-5 2 15,5-9-1-15,0-8 2 16,5-4-2-16,4-4 0 16,6-5-14-16,-1-8-6 15,-5-5-90 1</inkml:trace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15.8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 0 176 0,'0'-5'68'0,"0"14"-36"0,-10 8-29 16,10 8 15-16,0 14-7 15,0 16-1-15,-5 5-2 0,0-1 2 16,1 18-5-16,-1 13-3 0,0 20 1 15,0 1 0-15,0-13 1 16,1-13 4 0,4-16 5-16,-5-10-3 0,5-16 0 15,0-9 9-15,0-13 5 16,5-8-10-16,4-13-3 16,1-13-5-16,9-17-1 15,10-8-6-15,-1-4-1 16,6-1-2-16,4 5 0 15,1 12-2-15,-6 17 1 16,-4 18 1-16,-5 4 2 16,-5 4-1-16,-9 8 1 15,-5 5 2-15,-10 0 2 0,-10 0-1 16,-4 0 2-16,-5-5-4 16,0-3 0-16,0-5 3 15,-4-5 3-15,4 1 0 16,0-4 0-16,4-9-19 15,11 0-7-15,9-13-48 16,9-4-19-16,15-4-10 16</inkml:trace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16.2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284 21 196 0,'33'-17'74'0,"-33"13"-40"0,-14 4-31 0,4 0 15 15,-14 0-7-15,-9 4 1 16,-10 5-5-16,0 4-2 16,-5 4-2-16,9 4-5 0,6 0 1 15,14 5-1-15,9-1-2 16,10 5 5-16,14 0 1 16,6-9-3-16,8 1 1 15,11-5 6-15,-1-4 6 16,0 8-4-16,-9 0 0 15,-5 13-4-15,-14 0-3 16,-10 0 2-16,-10 5 2 16,-9-5 0-16,0 0 0 15,-5-4-1-15,0 0 0 16,5-5-2-16,-1-8 1 0,6-8-29 16,5-5-11-16,4-4-73 15</inkml:trace>
  <inkml:trace contextRef="#ctx0" brushRef="#br0" timeOffset="300">610 51 156 0,'-5'9'60'0,"5"8"-32"0,0 21-22 0,0-12 17 15,0 16-8-15,0 27 2 16,0 7-8-16,-5 9-1 16,0 5-4-16,1 25-3 0,-6 26 2 15,1-1 0-15,-1-3 1 16,0-5 0-16,6-4 0 16,-1 4-2-16,0-26 1 15,0-21-2-15,0-16 2 16,1-40-2-16,-1-24 2 15,0-27-46-15,0-24-18 16,-4-23-25 0</inkml:trace>
  <inkml:trace contextRef="#ctx0" brushRef="#br0" timeOffset="511">576 51 168 0,'39'-25'63'0,"-20"25"-34"0,19-5-34 16,-19 10 10-16,5 3 1 15,5 5 6-15,0 8-4 16,-5 9 0-16,-5 8-4 16,-5 18-1-16,-9 4 3 0,-10-5 3 15,-4 0 2-15,-6-4-1 16,-4-4 1-16,0-8-6 16,5-9-1-16,-1-9-48 15,6-8-23-15,9-13-19 16</inkml:trace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17.1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261 23 168 0,'-5'-13'66'0,"-4"0"-36"0,-15 18-22 0,9-1 16 16,-9 0-3-16,-5 9-1 15,-4 4-2-15,-1 17 1 16,6 9-10-16,4 12-3 0,4 13 0 16,11-8 1-16,4-5 3 15,5-12-1-15,10-9 0 16,4-8-1-16,10-14 2 16,5-12-1-16,4-25 0 15,1-5-5-15,-1-8-3 0,1-9-7 16,0 0-4-16,-11 4-5 15,-3 9-4-15,-6 4 4 16,-4 18 1-16,-10 7 6 16,0 14 3-16,-5 16 5 15,0 1 2-15,5 12 4 16,0 5 1-16,0 0-1 16,10-5 1-16,-1 0-2 15,10-8 2-15,1-13-20 16,4-8-8-16,4-14-84 15,1-3-43 1,19-26 70-16</inkml:trace>
  <inkml:trace contextRef="#ctx0" brushRef="#br0" timeOffset="450">927 10 184 0,'-9'0'68'0,"-10"4"-36"0,-20 5-22 0,20 4 17 16,-5 8-9-16,-5 9-3 15,0 12 0-15,6 18 1 16,3 8-9-16,11-4-2 0,9-4 1 16,14-9 10-16,15-8 7 15,14-9-3-15,5-9 0 16,10-16-7-16,4-9-3 16,5-17-3-16,10-22 0 15,-5-7-4-15,4-10 0 0,-4-8-1 16,-5 5 1-16,-14 7 0 15,-15 1 1-15,-14 4-5 16,-19 9-1-16,-19 4-4 16,-20 13 1-16,-9 8 1 15,-5 9-1-15,0 8 1 16,0 9 3-16,0 8 2 16,10 13 4-16,9 13 0 15,5 8 0-15,15 9 1 16,13-4 3-16,11-9 0 15,14-8 2-15,14-9-2 16,9-9 0-16,11-8-3 0,4-4 1 16,-10-9-2-16,-4-4 0 15,-15 0-3-15,-14-4 1 16,-24 0-121-16,-14 4-54 16,-39-4 37-1</inkml:trace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19.2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0 120 0,'-5'4'46'0,"0"9"-24"0,0 8-15 0,5 5 13 15,0 12-1-15,5 18 3 16,0 8-3-16,0 4-2 15,0 17-9-15,4 17-1 0,-4 13 0 16,4 0-3-16,-4-4-1 16,0-8-1-16,0-14 1 15,0-12 0-15,-1-18 3 16,6-12-1-16,0-21 0 16,4-13-12-16,0-18-5 15,-4-20-80 1</inkml:trace>
  <inkml:trace contextRef="#ctx0" brushRef="#br0" timeOffset="357">753 34 156 0,'5'-8'60'0,"-15"16"-32"0,-19 22-31 15,10-9 13-15,-14 13-7 16,-20 5-2-16,-14 8 0 15,-10 8 1-15,5-8-1 16,0 0-3-16,0 0 1 0,10-1 1 16,5-3 2-16,9-5-3 15,14-3 0-15,10-6-4 16,15 1 1-16,13 0 17 16,11 0 11-16,9 8-1 15,14 5-1-15,15-5-4 16,14 1-1-16,0-1-1 0,5-4 3 15,0-4-5-15,-10-5 0 16,-4-3-4-16,-10-5-1 16,-10 0-3-16,-9-4-1 15,-5-1 1-15,-20-3 1 16,-8-1-80-16,-15-3-36 16,-29-5 0-1</inkml:trace>
  <inkml:trace contextRef="#ctx0" brushRef="#br0" timeOffset="4140">801 882 124 0,'0'-13'46'0,"0"1"-24"0,5 3-26 16,4 22 21-1,1 4-2-15,-5 4-1 0,0 9 1 16,-1 0-8-16,1 8 2 16,-5 1 4-16,0-5-3 0,0 0 0 15,0-9-6-15,0 1-1 16,0-9 8-16,0-4 4 16,0-5-1-16,0-8 2 15,0 0-7-15,0-8-3 16,5-9-1-16,0-9 1 15,4-8-5-15,1-4-3 16,-1-5-2-16,6-4 3 16,-1 9-2-16,5 8 1 15,1 9 0-15,-1 12-2 16,0 13 0-16,0 9 0 16,0 4 3-16,0 0 0 0,-9 5 1 15,0 3 0-15,-6-4-3 16,-4 1 2-16,0-5 3 15,0 4 1-15,0-4-1 16,0-13 1-16,0-4 0 16,5-4 1-16,0-4-2 15,5-9-2-15,4-5 1 16,5 1 1-16,0-13-3 16,5-4 0-16,-5 8-1 15,5 4-2-15,-4 9 5 16,-1 4 1-16,-5 9 0 15,1 13 1-15,-1 8-4 16,-4 8-2-16,-1 5 4 16,-4 4 1-16,0 4-3 0,-1-3 1 15,1-6 2-15,0-3 1 16,0 0 1-16,0-9 0 16,-1 0 0-16,1-9 2 15,0-4-54-15,-5-4-24 16</inkml:trace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25.5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124 0 156 0,'-38'77'60'0,"14"-26"-32"0,0 30-13 0,15-43 18 0,-1 9-7 16,0 21-1-16,6 18-5 16,-1 24-3-16,5-3-9 15,5-1 1-15,9-16 2 0,5-13-4 16,0-13 1-16,5-9-5 15,-5-12 0-15,1-9 1 16,-1-13 2-16,-5-4-19 16,-4-13-8-16,-1 5-95 15</inkml:trace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26.6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1263 144 0,'0'0'55'0,"4"-5"-30"0,6-3-21 15,-5 4 15-15,4-9-9 16,1-4-1-16,4-9-1 16,1-8 0-16,-1-21-4 15,0-9-1-15,1-9 3 0,4-8-3 0,-5 0 0 16,1-4-1-16,-1 0 1 15,1-17-4-15,-6 8-2 16,1 9 2-16,-1 8 0 16,1 9 1-16,-1 12 0 15,1 10-3-15,0 7 2 16,-1 9 1-16,-4 9 0 16,0 8-3-16,4 13 0 15,-4 17 2-15,5 13 0 16,-1 26-2-16,6 12 0 15,4 8 2-15,0 1 0 16,5 13-2-16,0 8 0 16,5 17 2-16,0-9 0 0,-1 1 9 15,-4-13 5-15,0-18-4 16,0-12-1-16,0-13 0 16,-9-8 2-16,-6-9-1 15,-4-8 0-15,-5-9-1 16,-5-9 0-16,-4-16-55 15,-6-9-25-15,-9-13-15 16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34.91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122 588 192 0,'25'-40'74'0,"-16"28"-40"0,-5-6-29 16,-4 14 17-16,0 1-10 15,-4-1-2-15,-5 0-1 16,-3 4 1-16,-5 8-5 15,-8-1-3-15,9 8 1 0,-5 3 4 16,0 16 4-16,4-1 0 16,5 4 3-16,8 3 2 15,4 5-1-15,8-8-1 16,5-11-1-16,7-15-1 16,5-15 2-16,0-7-5 15,9-15-3-15,-1-11-3 16,0 0 0-16,-4-11-2 0,-4-11-1 15,0-30-30-15,-4-11-13 16,0 0 4-16,0 15 3 16,-9 23 7-1,0 6 17-15,-3 15 5 16,-5 8 2-16,-4 15 1 16,-4 10 9-16,0 23 6 15,-5 22-5-15,1 30 3 0,-4 10 2 16,-9 1-2-16,0 7 0 15,0 7-3-15,9 8-1 16,3-7 1-16,5-16 1 0,4-14-1 16,0-15-1-16,13-14-25 15,3-20-12-15,5-21-76 16</inkml:trace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26.8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19 148 0,'10'8'57'0,"9"-4"-30"0,5 1-14 0,-10-5 17 15,15-5-9-15,14 1 1 16,10 0-9-16,0 0 0 16,-1-1-8-16,-4 1-3 0,-4 0 1 15,-1 0-31-15,-10 4-13 16,-4 8-48 0</inkml:trace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27.0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0 200 0,'34'22'77'0,"-24"-10"-42"0,4 1-21 15,-9-4 22-15,0 8-7 16,-5 8-2-16,-5-3-13 15,-10-1-6-15,-4 0-5 16,0 5 2-16,-5-5 1 0,0 5-128 16</inkml:trace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27.6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0 152 0,'0'21'57'0,"5"13"-30"0,9 26-14 16,-4-30 19-16,4 12-7 16,-4 9 0-16,-1 5-12 15,-4 12-3-15,0 9-6 16,0 16-3-16,-1-7 2 0,1-1 0 15,0-13 1-15,0-12-5 0,0-13 1 16,-5-13 6-16,0-9 4 16,-5-8 6-16,0-12 4 15,0-14-10-15,0-29-6 16,1-26 0-16,4-13 1 16,9 5-4-16,10-13-1 15,5 12-2-15,10 5-2 16,-1 4 0-16,1 9 3 15,0-1-2-15,-1 9 1 16,-4 5 2-16,0 12 0 16,-5 0 0-16,0 13 0 15,-5 0-25-15,0 13-8 0,-9 12-78 32</inkml:trace>
  <inkml:trace contextRef="#ctx0" brushRef="#br0" timeOffset="335">609 630 184 0,'-34'47'68'0,"20"-13"-36"0,-10 39-26 0,19-48 17 15,0 5 1-15,10 0 5 16,9-4-2-16,1-5 1 16,4-4-16-16,10-9 2 0,9-8 0 15,0-12 1-15,1-10 4 16,-6-12-9-16,-9 0-3 16,-9 0-4-16,-10 0 0 15,-15 0-2-15,-14 4 2 16,-5 0-24-16,0 9-11 15,5 4-32-15,-4 0-12 16,-1 8-35 0</inkml:trace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28.3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29 160 0,'19'-26'63'0,"-4"22"-34"0,13 4-16 16,-9 4 19-16,5 9-7 15,5 8 0-15,10 9-3 16,4 26 1-16,5 3-13 15,0 9 3-15,-5 9 1 0,-14 0-7 0,-15 17-4 16,-14 12 0-16,-14 5 0 16,-6-9 3-16,1-8 3 15,-10-9-2-15,10-17-2 16,-5-4-132 0</inkml:trace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32.4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32 112 0,'-9'-4'44'0,"9"4"-24"0,4 4-6 15,6-4 17-15,4 0-8 16,10 0-1-16,15 0-4 16,4 0-2-16,5-4-8 15,9-1-1-15,1 5 3 0,-1-4-4 16,1 0 2-16,0 0-5 16,-11-1 0-16,-8 1 1 0,-6 4 0 15,-18-4-35 1,-20 4-17-16,-9 4-39 15</inkml:trace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32.6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0,'39'9'74'0,"-11"-9"-40"0,35-4-27 0,-25 4 20 15,15 0-7-15,9-5-2 16,0 5-10-16,1 0-3 16,-6 0-3-16,6 5 1 0,-11-5 2 0,-9 0-2 15,-4 0 0-15,-15 4-39 16,-24-4-15-16,-10 4-50 16</inkml:trace>
  <inkml:trace contextRef="#ctx0" brushRef="#br0" timeOffset="198">125 162 160 0,'9'13'63'0,"15"-9"-34"0,20 1-16 16,-16-5 19-16,11 0-5 16,13 0 1-16,6 0-2 15,9-5-1-15,5-3-14 0,-5-1 0 16,0-3 0-16,0 3-4 0,-14 1 1 15,-10-1-36-15</inkml:trace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33.5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74 30 72 0,'-4'-17'30'0,"4"4"-16"0,0 17 3 0,0-4 14 15,0 9-1-15,0 4 0 16,4 4-6-16,1 8-1 16,0 18-1-16,0 12 1 15,-5 26-13-15,0 13-1 0,0 0 1 0,-5-5-4 16,-5 13-1-16,1 13-2 16,-6 5 0-16,1-14-2 15,0-12 2 1,4-21 0-16,0-18 3 0,6-17 1 15,4-12 3-15,4-18-56 16,6-16-23-16,0-35-26 16</inkml:trace>
  <inkml:trace contextRef="#ctx0" brushRef="#br0" timeOffset="407">803 51 180 0,'0'4'68'0,"-5"9"-36"0,-19 13-18 0,10-5 20 15,-20 13-17-15,-9 13-5 16,-5 17-3-16,-4 4-1 16,-1 0-4-16,-5-8-3 0,6-5 2 15,-1-12 0-15,10-9 1 16,-1-13 0-16,6-4 0 15,5-8-5-15,-1-5 1 16,15-4-2-16,4 0 0 16,6 4 0-16,9 1-2 15,5 12-2-15,9 0 1 16,5 4 7-16,15 5 6 16,-1 8 2-16,6 8 2 15,9 5 2-15,4 4 2 0,1 5-5 16,0-1 1-16,-5 1-7 15,-5-14-1-15,-5-8 0 16,-9-8 2-16,-10-5 3 16,-4-8 2-16,-6-9-43 15,-9-25-20-15,0-5-76 16</inkml:trace>
  <inkml:trace contextRef="#ctx0" brushRef="#br0" timeOffset="1051">1110 797 176 0,'0'21'66'0,"0"0"-36"0,-5 18-18 0,0-18 19 16,0 9-7-16,1 13 0 15,-1 8-9-15,0 8-2 16,0-7-7-16,1-1 0 0,-1-4 1 16,5-9-3-16,0-8-3 15,0-5 15-15,0-12 6 16,0-13-10-16,5-8-5 0,9-14-2 16,-5-25-1-16,6-8-2 15,4-9 1 1,5 4-4-16,-5 9 0 0,-4 4-1 15,-1 13-2-15,0 13 0 16,-4 8 0-16,0 13 0 16,-6 13 3-16,-4 8-2 15,0 5 1-15,0 12 0 16,-4 13 0-16,-1-8 2 16,0-5 0-16,0-4 2 15,0-8 1-15,5-9 1 16,0-8 0-16,0-9-2 15,10-26 1-15,0-8-2 0,4-13 2 16,10-4-2-16,5-5-1 16,4 10 1-16,6 7-1 15,-1 9-3-15,-5 5 0 16,6 8-1-16,-6 4 0 16,-4 4 0-16,-5 9 3 15,-10 9 0-15,1 12 1 16,-10 9 0-16,-5 8 0 15,-5 22-3-15,0 4 2 16,0-4 1-16,0-5 2 16,5-4-1-16,5-4 2 15,5-9 0-15,9-16 1 16,5-9-66-16,5-18-28 16,0-12-21-16</inkml:trace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38.8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8 88 0,'-10'-9'35'0,"15"13"-18"0,0 1-2 0,4-5 15 16,1 0-3-16,9 4-1 15,10 4-3-15,4 1-3 16,10-5-10-16,10-4 0 0,5 0 3 16,4-4-3-16,0 4 0 15,-4-4-4-15,-5 4 1 16,-15-5-20-16,-24 5-5 0,-14 0-74 16</inkml:trace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39.0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0,'29'8'66'0,"0"-3"-36"0,14 3-18 16,-19-4 21-16,9 1-8 0,10-5-2 15,5 0-7 1,5-5-2-16,5 1-8 15,4 0-2-15,-9 0 2 0,-10-1-30 0,-14 5-10 16,-15 5-72 0</inkml:trace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39.9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383 20 152 0,'-28'-17'57'0,"-1"13"-30"0,-14 4-25 15,23 4 14-15,-13 1-4 16,-15 3 3-16,0 5-6 15,5 4-3-15,9 0-3 0,6 4-3 16,8 1 1-16,11 3-1 16,14 5 2-16,14-4-3 0,14 8 0 15,10 0-1-15,5-4 0 16,5 0 4-16,-5-1 3 16,-5 1-2-16,-4 4-2 15,-11 0-3-15,-13 0 1 16,-10-4 3-16,-15 0 1 15,-9 0 5-15,-5 0 5 16,-5 0-3-16,-9-1 0 16,-1-3-4-16,1-5-1 15,4-8-1-15,6-4 2 16,8-9-5-16,6-5-1 0,9-7-93 16,15 3-50-1,4 1 63-15</inkml:trace>
  <inkml:trace contextRef="#ctx0" brushRef="#br0" timeOffset="285">623 161 92 0,'0'0'35'0,"0"4"-18"0,0 9 0 15,0-4 25 1,0 33-14-16,0 9-7 15,0 9-6-15,0 4-9 0,5 4 5 0,0 22 4 16,-1 25-1-16,1 4 2 16,0 5-7-16,0-9-3 15,-5 0-1-15,0-9 1 16,0-12-5-16,5-9-1 16,-5-29 4-16,0-27 5 15,0-16-12-15,-5-26-4 16,0-16-57-1,0-22-60-15,-4-18 27 16</inkml:trace>
  <inkml:trace contextRef="#ctx0" brushRef="#br0" timeOffset="525">618 136 120 0,'24'-35'46'0,"0"31"-24"0,15 4-15 0,-15 4 15 0,9 5-4 16,5 12 1-16,1 9-10 15,-1 8-3-15,0 9-4 16,-9 0-2-16,-5 4 3 0,-14 0-2 16,-10-4-1-16,-10-4 5 15,-9-5 1-15,-10-4 4 16,-4-4 1-16,-1-8-3 16,1-5-3-16,4-5 0 15,10-7-1-15,4-5-62 16,10 0-58-1,15 0 28-15</inkml:trace>
  <inkml:trace contextRef="#ctx0" brushRef="#br0" timeOffset="945">1452 174 104 0,'29'-56'41'0,"-24"35"-22"0,-10-4-7 0,0 16 16 16,-9 5-5-16,-5 4-1 15,0 8-6-15,-10 14 0 16,0 16-9-16,-4 9 5 0,4 8 1 16,0 5 0-16,5 4 0 15,10-9-5-15,4 1 0 16,5-5 6-16,5-9 3 16,10-12-2-16,4-8-1 15,5-10-2-15,5-12 0 16,5-4-4-16,0-13 0 0,0-13-5 15,-5-4 0-15,-5-9-28 16,-5-12-12-16,-9 4 0 16,-5 13 4-16,-5 8 14 15,0 17 7-15,-4 17 5 16,-1 13 3-16,5 5 2 16,1 7 1-16,4 10 1 15,9-1 2-15,6-4 8 16,4-4 3-16,10-4-2 15,-1-5 1-15,6-4-5 16,-1-4-2-16,1-5-29 16,-5-8-13-16,0-13-51 15</inkml:trace>
  <inkml:trace contextRef="#ctx0" brushRef="#br0" timeOffset="1320">1922 140 184 0,'5'25'68'0,"-5"9"-36"0,-5 30-24 0,5-34 16 16,0 9-6-16,0 3 0 15,-5 5-6-15,5 0 0 16,-4 0-7-16,-1 0-1 0,5-5 0 16,0-3 0-16,0-14 0 15,0-12 15-15,0-13 8 16,9-9-14-16,1-3-5 0,4-14-5 15,1-12-3-15,4-18 1 16,5-16 1-16,0 8-3 16,5 9 0-16,-5 12-1 15,0 13-2-15,0 9 0 16,0 12 3-16,-5 18-2 16,0 16 1-16,-5 10 0 15,-4 3 0-15,-5 4 2 16,-5 1 2-16,0-5-1 15,0 1-1-15,0-9-28 16,0-5-11-16,4-8-34 16,6-4-58-16,0 0 29 15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35.0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33 300 196 0,'-4'22'74'0,"-4"4"-40"0,-5 7-35 15,13-14 12-15,0 3-3 16,-4 0 0-16,4-4-2 16,0-3-1-16,0-4-3 15,0-11-32-15,0-11-15 0,0-7-41 16</inkml:trace>
  <inkml:trace contextRef="#ctx0" brushRef="#br0" timeOffset="117">0 48 208 0,'0'-3'77'0,"4"10"-42"0,0 4-41 0,9-4 14 16,-5 8-73-16,0 0-28 15,5 4 22-15,3-5 14 16</inkml:trace>
  <inkml:trace contextRef="#ctx0" brushRef="#br0" timeOffset="778">328 363 268 0,'30'0'101'16,"-6"-8"-54"-16,18-3-50 0,-17 0 16 15,-4 11-9-15,8-7-1 16,4-1-1-16,-4-7 1 0,-8-3-4 15,-8-1-4 1,-5 1 2-16,-12-1-7 16,-5 8 6-16,-28 8-1 0,-13 6 1 15,4 8 3-15,-8 8-2 16,4 7-1-16,5 15 3 16,7 10 0-16,13 1 1 0,13 4 13 15,12-5 8-15,16-6 3 0,13-12 1 16,13-7-10-16,8-15-2 15,4-15-5-15,-4-14 0 16,-4-12-5-16,-5-7 0 16,-3-7-28-16,-5-1-10 15,-4 1-32-15,-4 3-10 16,-8 8 14-16,4 7 10 16,-9 11 31-16,-4 12 13 15,-8 3 33-15,0 7 14 16,0 12-7-16,0 18-6 15,-4 3-3-15,-4 12 0 16,0 4-6-16,-1-5-1 16,9-3-3-16,-4-7 0 15,-4-11 2-15,8-8 4 0,8-11 1 16,-4-7 3-16,13-12-10 16,-5-14-4-16,9-11-8 15,0-12 0-15,4-3 0 16,4 0 0-16,-4 8-5 15,-4 6 1-15,4 12-3 16,-9 7 2-16,-3 8 1 16,-1 11 2-16,-7 10-4 15,-5 12 2-15,0 4 2 16,0 14 1-16,0-3 1 16,0-8 2-16,0-7 3 15,12-7 2-15,-4-8-1 0,1-22-1 16,16-8-61-1,0-11-26-15</inkml:trace>
  <inkml:trace contextRef="#ctx0" brushRef="#br0" timeOffset="933">1539 0 220 0,'4'74'82'0,"-4"-74"-44"0,-21 78-31 0,9-45 25 15,8 0-20-15,-13 30 8 16,9 4-12-16,-9 14 4 16,5-3-7-16,-1 7 2 15,9-15-22-15,-8-11-7 0</inkml:trace>
  <inkml:trace contextRef="#ctx0" brushRef="#br0" timeOffset="1125">1206 296 312 0,'63'4'118'0,"-63"-4"-64"0,83-4-61 16,-37 0 21 0,4 8-11-16,45 0 0 0,-3-1-113 15,-13 1-77 1,0 7 94-16,17 4 22 0</inkml:trace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1.7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239 90 200 0,'29'-47'77'0,"-24"21"-42"0,-5 14-21 0,-5 7 20 16,-4 5-15-16,-6 13-3 16,-4 8-1-16,-10 9 0 0,5 4-8 15,0 9 0-15,5-1 3 16,10 1-4-16,9 0 2 15,14-1-1-15,5 1 1 16,5 0 0-16,0-9 0 0,-5-5-2 16,-4-3 1-16,-6-5-4 15,-14-4 0-15,-9-4 1 16,-15 0 2-16,-9-5-3 16,0 5-2-16,-1-4-3 15,10-1 1-15,5 1-1 16,10-1-2-16,4 1 3 15,6-1 0-15,13 9-2 16,10 9 2-16,5 0-1 16,5-1-2-16,5 9 0 0,-10 5 3 15,-10 3-2-15,-4 5 1 16,-10-4 0-16,-10 8-2 16,-9 8 3-16,0 5 2 15,-5-4 0-15,9-5-1 16,6-8 1-16,-1-13-1 15,15-21 13 1,5-21-27-16,4-18-9 16</inkml:trace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2.5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6 144 0,'0'-4'55'0,"5"4"-30"0,5-4-23 0,-6 8 14 0,6 4-10 15,0 5-1-15,-1 17-1 16,1 13 0-16,-6 12-2 16,1 13-2-16,0 13 3 0,0-4 0 15,0-5 1-15,-5-3 0 16,0-1 0-16,0-9-5 15,-5-8 1-15,0-12 24 16,0-18 11-16,0-12-13 16,1-14-5-16,-1-7-8 15,5-14-4-15,5-21-5 16,9-25 0-16,5-18 0 16,5 1 2-16,0 4-3 0,5 12 0 15,0 9 1 1,-5 17 0-16,0 9 0 0,-5 8 0 15,-5 5-27-15,1 8-9 16,-6 4-64 0</inkml:trace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2.8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0 156 0,'-19'34'57'16,"9"-13"-30"-16,-4 13-12 0,9-17 20 0,0 9-10 15,0-1-3-15,5 1-1 16,5-5-1-16,5-4-11 16,4 0 8-16,5-8 5 0,5-5-2 15,5-4-2-15,0-4-8 16,-1-9-2-16,-4-4-2 15,-9 0 1-15,-6-4-4 16,-9-5-2-16,-4 5 0 16,-6-1-1-16,-4 1 0 15,-1 4 2-15,6 4-19 16,-1 9-8-16,1 0-12 0,4 8-2 16,0 5-14-16,5-1-7 15,5 5-29 1</inkml:trace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3.0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86 0 148 0,'10'8'55'0,"-10"5"-30"0,0 0-18 0,0-5 13 16,0 1-4-16,-5 4 3 15,-5 4-8-15,1 4-4 0,-6 0-4 16,-4 5 0-16,0-5 0 16,0 1-89-16</inkml:trace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3.7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1005 152 0,'5'-29'57'0,"9"7"-30"0,5-16-21 16,-9 21 17-16,4-9-8 16,1-8 0-16,9-8-7 15,0-14-3-15,0-29-2 16,0-9-3-16,4-4 1 0,1 13-4 16,0 0 2-16,0 12 1 15,-1 9 0-15,-4 13-3 16,0 9 2-16,-5 7-1 0,-4 14 0 15,-1 13-3-15,1 8 1 16,-1 17 0-16,0 4 2 16,1 17 1-16,-1 22 1 15,5 30 0-15,0 8 0 16,1 0 0-16,-1-9 0 16,5 1 0-16,-5-1 0 15,0-4 0-15,0-4 0 16,-4-13 2-16,-1-16 1 15,-4-14 3 1,-6-21-1-16,-8-17 0 16,-11-13-87-1</inkml:trace>
  <inkml:trace contextRef="#ctx0" brushRef="#br0" timeOffset="159">206 579 176 0,'5'-4'66'0,"9"4"-36"0,15 4-29 16,-5-4 14-16,14 0-8 16,10-4-2-16,10 0-5 15,4-1-2-15,0 1-81 16,1-4-34-16</inkml:trace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5.1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0 104 0,'0'-13'41'0,"0"13"-22"0,0 0-22 0,0 0 8 16,4 8 7-16,6 5 7 15,0 13-6-15,-1 12 0 16,1 13-5-16,-1 17-3 0,-4 0-2 16,0 1 0-16,0 3 0 0,-5-8-1 15,0 0 1-15,0-4-2 16,0-9 2-16,0-9 9 15,-5-12 7-15,0-13 5 16,0-13 5-16,5-12-13 16,5-9-7-16,0-17-5 15,5-17-1-15,4-26-4 16,5-8 0-16,5 4 3 16,5 8 1-16,-5 14-6 15,5 8 0-15,-1 4 1 16,-4 13 1-16,5 8-17 0,0 9-8 15,0 4-68 1</inkml:trace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5.3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19 166 192 0,'-19'21'71'0,"24"-8"-38"0,14 4-23 0,-9-9 20 16,4 1-3-16,0-5 4 15,6-8-6-15,4 0-3 16,0-5-12-16,0-4-4 0,-5-4-2 16,-5-4-2-16,-4-5-2 0,-10 1 3 15,-10-1 0-15,-4 1-23 16,-1 3-12-16,6 5-27 15,-1 0-11-15,5 5-27 16</inkml:trace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5.5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0 208 0,'29'25'77'0,"-20"-12"-42"0,5 8-32 0,-9-8 15 16,-5 4-9-16,0 0-1 15,-5 5-2-15,-4-1 1 16,-5 5-4-16,-6-5 0 0,1-4 3 16,0 0-109-1</inkml:trace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5.8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0,'0'4'82'0,"9"4"-44"0,1 5-40 16,-1-4 14-16,1-1-6 15,4 1 1-15,1-5-24 16,4 0-10-16,5-4-69 16,0-4-27-16</inkml:trace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5.9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11 188 0,'33'-4'71'0,"-19"-1"-38"0,6 5-78 0,-11 0-8 16,6 9-15-16,4-1-4 16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36.31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0 356 0,'54'11'134'0,"-20"-7"-72"0,3-4-125 0,-29-4-2 15</inkml:trace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6.0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8 140 0,'19'-4'52'0,"-9"4"-28"0,4-4-57 0,-4 4-5 16,-5 0-13-16,4 4-2 0</inkml:trace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6.2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0 196 0,'9'21'74'0,"-4"1"-40"15,5 3-20-15,-6-12 22 0,1 4-7 16,0 0-2-16,-5 4-13 15,-5-3-6-15,-4-1-5 16,-11 0 2-16,-4 0 1 0,-14 0-126 16</inkml:trace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46.9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1526 216 0,'0'4'82'0,"0"-8"-44"0,5-5-27 0,4 5 21 16,1-9-13-16,4-4-3 15,10-8-9-15,0-14-3 16,0-8-2-16,5-21-2 0,-1-9 1 15,6-12-1-15,0-1 2 16,-1 1-1-16,1 0 2 16,-1 8-4-16,-4 8-2 15,0 5-1-15,-5 13 3 16,0 12-2-16,-5 9 1 16,0 21-3-16,-5 13-1 0,1 17 3 15,-1 13 1-15,1 8-1 16,-6 13 2-16,10 18 1 15,1 24 2-15,-1 10-1 16,0 3-1-16,0-12 1 16,0-9 1-16,0-4-1 15,-4-8-1-15,-1-14 3 16,1-8 0-16,-6-12 1 16,-4-18 0-16,-5-12-60 15,-5-14-26-15,-9 1-19 16</inkml:trace>
  <inkml:trace contextRef="#ctx0" brushRef="#br0" timeOffset="172">201 938 220 0,'10'8'82'0,"14"-4"-44"0,28 5-36 0,-18-9 19 15,14 0-7-15,9 0 0 16,15 0-8-16,5-9-2 15,0 1-68-15,-10-1-29 16,-5 1 0-16</inkml:trace>
  <inkml:trace contextRef="#ctx0" brushRef="#br0" timeOffset="2343">891 94 96 0,'0'4'35'0,"0"0"-18"0,0 9-9 15,0 0 11-15,0 4-3 16,0 9 1-16,0-1-3 16,0 18-1-16,0 4-7 15,0-5-2-15,0-3-2 0,0-5 1 0,0-9 0 16,0-3 10-16,0-5 6 16,0-9-4-16,0-8 0 15,5-17-9-15,0-8-4 16,5-5-1-16,-1-9-1 15,6-3 0-15,4-5 2 16,0 0-1-16,0 4 2 16,0 14-4-16,-4 3-2 15,-6 9-3-15,10 4-1 16,-4 9 1-16,-6 12 4 16,1 5-1-16,-5 9 1 15,-5 3 2-15,0 5 0 16,0 0 0-16,0-5 2 15,0-3 1-15,0-5 3 16,0-5-3-16,5-7 0 0,4-5 1 16,10-9 0-16,-4-8 0 15,4-8 0-15,0-1-2 16,0-4 1-16,-4 5-2 16,-1 3-1-16,0 10-6 15,-4-1-1-15,0 13 1 16,-6 8-2-1,1 9 3-15,-5 5 3 16,0 3 3-16,0 5 2 16,0 0 1-16,0 0 0 15,0 4 2-15,0-9-27 16,0-16-77 0</inkml:trace>
  <inkml:trace contextRef="#ctx0" brushRef="#br0" timeOffset="2500">1371 171 152 0,'24'-9'57'0,"0"9"-30"0,0-4-18 0,-5 4 14 15,5 0-9-15,0 0-3 16,0 0-6-16,0 4-2 16,0-4-1-16,0 0-15 0,-5 0-4 15,-5-4-62 1</inkml:trace>
  <inkml:trace contextRef="#ctx0" brushRef="#br0" timeOffset="2658">1764 0 176 0,'0'0'66'0,"0"4"-36"0,0 5-26 0,0 0 15 0,0 3-9 15,0 10-1-15,0 7-3 16,0 10-1-16,0 3-3 15,0 22 3-15,5-4 1 0,-5 0-97 16</inkml:trace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50.0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 0 120 0,'0'0'46'0,"9"9"-24"0,-9 8-17 0,0-4 13 16,5 8-4-16,-5 9 0 16,5 4-6-16,0 4-3 15,0 18-2-15,-5 12-3 0,0 17 1 16,0 5 1-16,-5-5 3 15,0-9-2-15,-5-12-2 16,1-12 2-16,9-14 0 16,-5-13 23-16,0-12 10 0,5-13-16 15,0-13-6-15,5-16-5 16,0-31 1-16,14-17-3 16,5-8-2-16,5 8-5 15,4 1 0-15,1 16-2 16,4 13-2-16,-4 9 3 15,9 12 0-15,-5 9-2 16,-4 4 0-16,9 9-84 16,-5 4-56-1,-4 4 52-15</inkml:trace>
  <inkml:trace contextRef="#ctx0" brushRef="#br0" timeOffset="256">566 516 180 0,'-48'60'68'0,"29"-18"-36"0,4 5-24 0,15-26 18 16,0 5-6-16,10 0 0 16,4-1 2-16,6-4 3 15,-1-4-13-15,14-4 4 0,1-9 4 16,-5-8-7-16,-1-4-2 15,-4-5-4-15,-9-4 0 16,-15-9-6-16,-5-8-1 16,-9-4-42-16,-6 0-19 0,-4 3-62 15</inkml:trace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50.8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0,'24'-8'88'0,"5"12"-48"0,4 13-36 0,-14 0 19 16,0 9-7-16,-4 8 3 15,14 26-6-15,-10-1-3 16,5 9-5-16,-15 1-4 0,6-5 2 16,-15-5 0-16,9-3 3 15,-9-5-3-15,5-9 0 16,0-8 3-16,9-8 1 15,1-13 1-15,-1-9 0 16,0-8-4-16,-9 0-3 16,-5-1-5-16,0 1 0 0,-14 0 0 15,4 0-1-15,-4 8 1 16,0 4 0-16,-1 5 0 16,1 8 3-16,9 9-2 15,-5 9 1-15,10 7 2 16,0 14 0-1,10-5-3-15,-5 9 2 0,-5-4-1 16,0-9 0-16,0-4 2 16,0-4 0-16,-5-5 2 15,-5-4 3-15,1-4-2 16,-1-9 0-16,-4-4 1 16,-1-4 0-16,-4-9-2 15,5-4 1-15,4-4-24 16,-4 0-11-16,4-5-32 15,10 1-14-15,0-14-21 16</inkml:trace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8:51.0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17 312 0,'5'-17'118'0,"-5"17"-64"0,19 9-59 0,-4-5 20 16,-6-4-11-16,-4 0-1 15,5 0-140-15,-20-4-62 0</inkml:trace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9:48.54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545 198 96 0,'0'5'35'0,"0"8"-18"0,-5 8 4 0,5 9 17 16,0 4-7-16,-5 8-3 15,1 10-5-15,-1-1-3 16,5 0-10-16,0 8-2 0,0 5-1 15,0 0-3-15,0 0-1 16,5-4 3-16,-1-5 1 0,1-12-1 16,0-9-1-16,-5-34-74 15,0-4-28 1</inkml:trace>
  <inkml:trace contextRef="#ctx0" brushRef="#br0" timeOffset="414">137 331 124 0,'-52'-69'46'0,"37"52"-24"0,1 0-19 15,9 9 12-15,5-5 0 16,5-4 0-16,9-9-3 16,10 1 0-16,10-5-7 15,9 0 6-15,10 5 4 0,14 3-3 0,5 10-2 16,0-1-5-16,14 8-2 15,-5 10-3-15,1 20-3 16,-10 18 2-16,-10 25 2 16,-14 17 0-16,-14 9-1 15,-20-13 3-15,-14-21 0 16,0-9-4-16,-24 26 1 16,5-9 9-16,-19 13 5 15,4-9 3-15,-24-4-1 16,11-8 0-16,-21-13 3 15,11-5-7-15,-29-25 1 16,9-4-6-16,0-47-2 0,-33-47-2 16,24 5 0-16,23-10-4 15,25 1 0-15,14-13-4 16,14 9 1-16,20 8 2 16,14 8 3-16,9 5-53 15,6 17-22-15,9 17-36 16</inkml:trace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9:50.32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72 40 140 0,'-5'17'55'0,"5"1"-30"0,0 20-27 16,0-13 11-16,0 10-2 15,5 24 3-15,-1 9-3 0,1 9-2 16,0-4-2-16,-5 3-3 0,0 9 1 16,0 1 1-16,5-1 1 15,-5 0 1-15,0-12 0 16,0-14 0-16,0-16 0 16,0-18-40-1,0-33-39 1</inkml:trace>
  <inkml:trace contextRef="#ctx0" brushRef="#br0" timeOffset="202">5 40 132 0,'24'-8'49'0,"-5"4"-26"0,29-5-16 0,-15 5 13 0,15 0-4 16,14-1 3-16,10 1-8 15,0 4-4-15,0 0-4 16,-9 0-3-16,-11 0 3 0,-9 4-24 16,-28 18-68-1</inkml:trace>
  <inkml:trace contextRef="#ctx0" brushRef="#br0" timeOffset="383">14 530 120 0,'-14'26'46'0,"23"-17"-24"0,6-1-6 0,-1-4 18 16,15-4-3-16,19 0-1 15,9-4-12-15,10 0-4 16,10 0-8-16,0 4-4 0,-5 0 1 16,-5-5-31-16,-10 5-11 15,6 0-46 1</inkml:trace>
  <inkml:trace contextRef="#ctx0" brushRef="#br0" timeOffset="662">772 650 160 0,'-24'51'60'0,"19"-34"-32"0,-10 4-13 0,15-8 18 0,0 8-3 15,5 5 0-15,5 0-4 16,4-5 1-16,5-4-15 15,10-4 4-15,5-9 4 0,-1-8-7 16,6-5 0-16,-11-4-3 16,-4-4 1-16,-9-4-6 15,-15 0-1-15,-10 4-2 16,-9 0-2-16,-5 0-13 16,-5 4-6-16,5-4-10 15,0 4-5-15,5 0-10 16,5 0-5-16,4 5-22 15,5-1-40 1,5 1 28-16</inkml:trace>
  <inkml:trace contextRef="#ctx0" brushRef="#br0" timeOffset="929">1112 552 124 0,'48'4'49'0,"-24"5"-26"0,9 8-12 0,-18-5 18 15,4 5-13-15,0 0-3 16,0 5-2-16,-4 8 3 15,-1 8-8-15,-4 9-1 0,-1 0-1 16,1-5 6-16,-5-3 4 16,-1-9 12-16,-4-9 6 15,0-8 1-15,0-13 0 16,10-17-16-16,0-13-5 16,-1-9-6-16,6 1-1 0,4-9-3 15,0 0-2 1,0 0 1-16,5 5-1 0,0 3-18 15,5 5-8-15,4 5-55 16,1 11-24-16,-5 1 3 16</inkml:trace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9:51.92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135 699 184 0,'-9'-22'71'0,"-1"18"-38"0,-4 4-41 16,4 4 10-16,1 5-3 16,-6 8 0-16,1 9 12 15,0 3 7-15,-1 5-9 16,6 5 2-16,-1 8 0 0,5 0 0 16,5-5 1-16,10-3 0 15,9-10 0-15,0-12-2 16,5-12 1-16,0-14-2 15,5-8 0-15,-5-4-3 16,0-9-1-16,-5 4-14 0,-5-8-4 16,-4 4-34-16,-1 5-14 15,-4 4 7-15,-5 8 5 16,0 9 25-16,5 12 12 16,0 5 26-16,0 4 13 15,4 13 0-15,6 4-1 16,-1 4-8-16,5 1-1 15,5-5-8-15,0-5-1 16,5-7 0-16,4-14 0 16,6-12-4-16,-1-13-3 15,1-13-49-15,-6-4-20 16,-4 0-10 0</inkml:trace>
  <inkml:trace contextRef="#ctx0" brushRef="#br0" timeOffset="222">888 115 168 0,'-5'47'63'0,"0"-9"-34"0,-14 52-23 16,15-31 15-16,-1 22-11 16,5 13-3-16,0-4-4 15,5 8 0-15,-1 0-2 16,6-5-1-16,-1-7 3 0,1-18 0 15,4-17 1-15,1-26 4 16,-1-20 3-16,1-22-13 16,-1-22-5-16,0-12-85 15</inkml:trace>
  <inkml:trace contextRef="#ctx0" brushRef="#br0" timeOffset="419">1157 0 196 0,'0'42'74'0,"0"5"-40"0,-5 0-24 0,5-13 20 16,-5 26-9-16,0 34 0 15,0 17-8-15,1-5-3 16,4-8-5-16,0-4 1 0,0-9 0 16,4-8 0-16,6-18-1 15,0-12-25-15,-1-17-9 16,10-17-85-16</inkml:trace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9:53.33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 0 128 0,'5'51'49'0,"-5"-25"-26"0,0 17-16 0,0-18 13 15,0 9-4-15,0 5 1 16,-5-1-5-16,0 5-2 15,1-1-6-15,4 1 4 0,0-5 4 16,0-8 0-16,0-9 1 16,0-12 6-16,4-13 2 15,6-14-10-15,4-3-4 16,1-9-7-16,4-8-1 16,0-13-1-16,5 0 0 15,0-5 0-15,0 5 0 16,-5 13 0-16,0 17-2 15,1 16 0-15,-1 10 0 16,-5 7 0-16,0 5 0 0,-4 5 3 16,-5 3 2-16,0 5-2 15,-5-4 0-15,0-9 1 16,4-5 2-16,1-7 3 16,5-10 2-16,4-7-1 15,5-10-1-15,5-7-3 16,0-18-2-16,5 4-2 15,-5 9 1-15,0 4-1 16,-5 9 0-16,0 8-3 16,-4 17 1-16,-1 13 0 15,-4 9 2-15,-1 4 5 0,-4 4 3 16,5 4 0-16,-1 1 1 16,-9-1-13-16,5-4-3 15,0 0-95 1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52.7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389 0 152 0,'-4'30'57'0,"-9"-8"-30"0,-7 22-29 0,7-25 9 16,-8 7-1-16,1 7 1 15,-5 15-1-15,-4 4 1 16,-1 14-4-16,1-3-2 0,0-7 0 16,0-4-1-16,4-8 2 0,0-11-1 15,4-3 2-15,5-8 0 16,-1-7 3-16,5-4-3 16,3 0 0-16,5-4-6 15,8 4-2-15,5 1 2 16,-1 2 3-16,4 5 3 15,5-1 1-15,4 5 2 16,0 2 3-16,-1 9-2 16,1-1-2-16,0 4 2 15,-4-4 2-15,-1 4 2 16,1-3 3-16,-5-5-1 16,-3 1 7-1,-5-27-3 1,-4-6-4-16,-4-12-69 0,0-7-32 15,-13-4-11 1</inkml:trace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9:53.50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0 208 0,'48'-4'77'0,"-15"13"-42"0,10-1-23 0,-28 1 19 15,-1-1-14-15,1 1-4 16,-6 3-8-16,-9 5-2 0,-9 5-1 15,-11 3-8-15,-4-3-4 0,-4-1-98 16</inkml:trace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19:59.35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0 380 120 0,'-5'12'46'0,"15"-3"-24"0,4-5-15 0,-4 0 15 15,9-8 0-15,5-4 2 16,5-9-9-16,9-9-4 15,0-8-6-15,6 0-4 0,-6 0 2 16,0-9-2-16,-4 1 2 16,-1-1-2-16,-9 5-1 15,0 4-2-15,-5 8 1 16,-4 9-4-16,-6 8-1 16,-9 9 0-16,0 13 4 15,0 13-1-15,-4 4-1 16,-1 16 3-16,0 23 0 15,0 33-2-15,0 17 0 0,-4 1 2 16,-1 12 0-16,6 17 3 16,-1-4 1-16,0-17-1 15,0-18-2-15,0-16 1 16,5-26 1-16,0-17 5 16,0-12 4-16,0-18-6 15,0-21-1-15,-4-21-37 16,-1-43-16-16,-5-21-24 15</inkml:trace>
  <inkml:trace contextRef="#ctx0" brushRef="#br0" timeOffset="208">427 145 116 0,'19'-13'46'0,"5"9"-24"0,19-9-10 0,-19 13 16 15,10 0-10-15,4 5 0 16,0-1-10-16,5 4-3 15,-9 10-3-15,-5 7 1 0,-5 9 0 16,-10 9 5-16,-9-1 3 16,-15 10-4-16,-4 3-2 15,-15-4-2-15,-9 0 0 16,-5-8 2-16,-1-9 2 16,6-8-8-16,5-9-1 15,4-5-64 1</inkml:trace>
  <inkml:trace contextRef="#ctx0" brushRef="#br0" timeOffset="942">997 840 148 0,'-5'0'55'0,"5"4"-30"0,0 5-25 0,0-9 10 15,0 8 0-15,0 5 1 16,-4 4-5-16,-1 4-2 15,0 5-2-15,0 4-2 0,0 4 3 16,1-4 0-16,-1-1 1 16,5-7-2-16,0-1 1 15,0-8 7-15,0-5 3 16,0-8-2-16,0-8-1 16,0-9-4-16,5-9 1 15,-1-8-6-15,6 0-1 16,0 0-2-16,4 4 0 15,5 0 0-15,5 5 0 0,0 8 2 16,-5 8 0-16,0 5-5 16,1 4 1-16,-6 4 2 15,0 5 3-15,-4-1-2 16,-5 5 0-16,0 4-1 16,-5 4-2-16,0 1 5 15,0-1 1-15,0-4 2 16,0-8 2-16,0-9-3 15,0-9 0-15,4-4-1 16,1-4 1-16,5-4-2 16,4 0-1-16,5-5-2 15,5 5 1-15,0-1-1 16,5 10-2-16,0 3-2 0,-5 9 1 16,0 4 1-16,-5 5 2 15,-5-1 1-15,-4 5 1 16,-1 0 4-16,-4 4 5 15,0 4-5-15,-5 1 0 16,0-1 0-16,0-4 0 16,0-4 2-16,0-5 1 15,0-8-19-15,0-4-9 16</inkml:trace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00.92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473 5 212 0,'-38'-9'79'0,"9"14"-42"15,-23 7-43-15,28 1 12 0,-10 13-2 16,-9 8 5-16,0 13-1 16,0 12 3-16,0 10-6 15,-1 7 1-15,6-3 4 0,14-5-4 16,10 0-1-16,9 5 0 15,14-5 1-15,11-9 3 16,8-7 2-16,11-14-1 16,9-13-1-16,9-7-3 15,1-18 1-15,-1-13-22 16,-9-9-9-16,-9-7-96 16</inkml:trace>
  <inkml:trace contextRef="#ctx0" brushRef="#br0" timeOffset="152">119 525 164 0,'-34'8'63'0,"34"1"-34"0,5 8-21 0,0-9 16 15,9 1-3-15,10-9-1 16,19-4-10-16,24-1-4 16,15-3-4-16,9-1-17 0,5-3-7 15,5-5-69 1</inkml:trace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01.60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249 0 172 0,'-5'77'66'0,"5"-31"-36"0,-5 27-26 0,5-35 13 16,-5 26-4-16,-4 38 0 16,-1 13-7-16,-4 5-2 0,-5 3-2 15,-5 14 1-15,0-1 2 0,5-17-2 16,-1-12 0-16,1-13 1 16,5-22 0-16,0-16 0 15,-1-14 2-15,1-21-45 16,4-12-20-16,1-22-29 15</inkml:trace>
  <inkml:trace contextRef="#ctx0" brushRef="#br0" timeOffset="420">973 42 192 0,'29'22'74'0,"-25"8"-40"0,-18 12-35 0,4-12 12 16,-9 0-3-16,-14 12 0 15,-11 14-4-15,-8 4-1 16,-6 12-1-16,1-4-2 0,-6-8 3 16,6-9 0-16,-1-13 1 15,1-8 0-15,4-13 0 16,10-8-2-16,5-5-2 15,9-4 1-15,5-9-1 16,9 1-3-16,6 21-2 16,4 4-2-16,10 8 6 15,4 9 2-15,6 9 7 16,4 0 3-16,5 12 5 16,5 13 2-16,9 9 2 15,5 4 0-15,5-4-5 16,0-14-1-16,5-3-4 15,0-13-1-15,-6-17-1 16,6-9 0-16,0-12-53 16,0-14-24-16,-5-16-56 15</inkml:trace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03.02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34 0 148 0,'0'51'57'0,"0"-12"-30"0,-5 33-18 0,0-29 14 16,0-1-7-16,1 5 1 15,-1 4-8-15,0-4-3 16,0-9-3-16,5-3 0 0,0-10 2 16,0-8 11-16,0-4 7 0,0-13-10 15,10-13-4-15,-1-8-6 16,1-13 0-16,-1-26-2 16,6-4-1-16,-1-4-2 15,5 4 1-15,1 13-4 16,-1 13 1-16,-5 8 0 15,1 13 2-15,-1 8-1 16,-4 13-1-16,-6 9 0 16,1 9 3-16,-5 7 0 15,0 10 3-15,0-1-1 16,-9 5-1-16,4-9-2 16,0-9 1-16,0-3 5 15,0-10 2-15,5-12 0 16,5-8-1-16,5-13-3 15,-1-9-2-15,6-4 1 0,4-9-1 16,5 5-3-16,5-1 2 16,-5 5-1-16,4 4 0 15,-4 9 0-15,0 8 0 16,-5 5 0-16,-4 8 0 16,-1 8 4-16,-4 9 1 15,-5 9 1-15,-5 21 2 16,-5 0-1-16,0 4 0 15,0 0-3-15,0-4 1 16,1-4 0-16,-1-1 3 16,0-8-78-1,5-4-73-15,0-21 37 16</inkml:trace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03.16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9 244 0,'19'4'90'0,"-5"-8"-48"0,-19-1-152 16,1 1-32-16</inkml:trace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12.53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32 98 140 0,'-5'-13'52'0,"15"13"-28"0,4-17-24 16,1 13 10-16,4-1 5 15,10 1 4-15,4 0-3 16,6 0-1-16,4 12-9 16,5 1-4-16,0 8 1 0,-5 0 0 15,-10 8 1-15,-9 9-2 16,-14 9 1-16,-15 8 0 16,-14 5 3-16,-5 8 3 15,-10-5 5-15,-4-3-6 16,-5-5-2-16,-10-4-1 0,1-18-1 15,8-3 0-15,1-9 0 16,10-8-5-16,9-9 1 16,9-5-33-16,6-3-13 15,14-1-48 1</inkml:trace>
  <inkml:trace contextRef="#ctx0" brushRef="#br0" timeOffset="315">651 0 160 0,'-15'-4'63'0,"1"12"-34"0,-24 5-34 0,18 4 10 0,-13 4-3 16,-5 5 3-16,-1 4 4 15,-4 8 2-15,0 9-5 16,9 4 3-16,6 4 3 0,8 5-2 15,11-5 0-15,9-3 0 16,9-10 1-16,11-3 3 16,13-10 4-16,10-7-4 15,10-5 2-15,-5-9-5 16,5-4 1-16,-10-8-3 16,-5 0 0-16,-9 0-3 15,-5-5 1-15,-10 1-28 0,-14-1-13 16,-14 9-87-1</inkml:trace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14.07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0 134 120 0,'0'46'46'0,"0"-24"-24"0,4 12-24 0,-4-17 11 16,0 4 0-16,0 5 5 16,0-1-10-16,0-3-2 15,0-1 9-15,0-4 5 16,0-4-8-16,0-5 7 0,0-8 4 16,5-8-12-16,-5-5-6 15,0-8-1-15,5-5 1 16,0-8 2-16,-1-9 1 15,6-4-5-15,0 5 1 16,4 4-2-16,0-1-2 16,1 18 0-16,-1 4 0 15,5 8 0-15,-4 9 3 16,-1 13 0-16,0 13 1 0,1-1-3 16,-6 9 0-16,6-4 4 15,-10 0 1-15,-1-4 0 16,1-5-2-16,-5-4 3 15,0-4 0-15,0-13 10 16,0-5 3-16,0-7-5 16,5-5-4-16,5-13-7 15,-1-9 0-15,6-3-2 16,4-1 0-16,0 9 0 16,0 4 0-16,0 9 0 15,0 12 0-15,-4 9 0 16,-1 9 0-16,-4 12 0 15,-1 9 0-15,1 0 0 16,0 13 0-16,-6-5 2 0,-4-4 0 16,0 0 0-16,0 0 2 15,0-8-1-15,0-5 2 16,0-4-2-16,0-4 2 16,0-5-42-16,0-8-16 15,-4-4-23 1</inkml:trace>
  <inkml:trace contextRef="#ctx0" brushRef="#br0" timeOffset="216">522 236 156 0,'24'-4'60'0,"-5"4"-32"0,10-5-17 0,-10 5 18 0,10 0-8 16,0-4 0-16,-1 0-8 15,6 4 0-15,0 0-8 16,-6 0-3-16,1 0-1 0,-5 0 1 16,-5 0 3-16,-9 0-15 15,-10-5-6-15,-5 1-82 16</inkml:trace>
  <inkml:trace contextRef="#ctx0" brushRef="#br0" timeOffset="440">752 91 164 0,'0'68'63'0,"0"-42"-34"0,0 12-23 0,0-21 15 16,0 4-9-16,0 9-2 15,0 0-5-15,0-4-4 16,0-1 0-16,0-4-1 0,5 1 2 15,0-5 3-15,0-9 2 16,-5-8-65 0,9-4-59-16,6-13 31 15</inkml:trace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14.72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20 0 160 0,'-4'81'63'0,"4"-47"-34"0,-5 9-25 16,5-22 15-16,0 13-5 15,0 0 0-15,0 0-8 16,0 1-4-16,0-1-1 16,0-5 3-16,0-3 2 0,5-9-5 15,-1-13 0-15,1-8-87 16,0-4-41-1</inkml:trace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15.82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5 213 80 0,'-10'-13'33'0,"15"9"-18"0,5-4-2 0,-1 8 14 16,11 0-4-16,8-5-1 15,11 5 1-15,4 5 0 16,5 3 1-16,5 5 0 16,-1 8-13-16,-4 0 0 0,-9 1 0 15,-11 3-6-15,-4 5-1 0,-14 4-2 16,-10 5 1-16,-14 7 0 15,-10 1 1-15,-10 0-2 16,-4 4 1 0,-5-8 0-16,-5-5 1 0,0-8-2 15,4-9 1-15,6-8-2 16,9-17 2-16,10-9-26 16,14-4-10-16,10-4-65 15</inkml:trace>
  <inkml:trace contextRef="#ctx0" brushRef="#br0" timeOffset="316">854 0 96 0,'-72'60'38'0,"29"-31"-20"0,-10 14-1 0,29-17 16 16,-5 8 0-16,-4 4 3 16,-1 5-14-16,5 12-3 15,5 5-11-15,5 8 6 0,9 0 3 16,6-8-1-16,8-5 3 16,11-8-6-16,4-9 0 15,5-3-4-15,5-14 0 0,9-8-3 16,5-5-1-16,0-8-12 15,5-4-3-15,0-9-37 16,-5-12-16-16,-4-1-41 16</inkml:trace>
  <inkml:trace contextRef="#ctx0" brushRef="#br0" timeOffset="589">1060 631 156 0,'-29'34'57'0,"15"17"-30"0,-1 0-16 16,15-34 18-16,0 9-2 15,0-1 2-15,10 1-1 0,4-1 2 16,10-3-16-16,5-10 5 0,0-3 2 16,4-9 0-16,1-9-1 15,-1-3-4-15,-4-5-2 16,-10-5-6-16,-14-8-3 15,-5 5-2-15,-9-5 0 16,-11 5-18-16,-4 3-4 16,0 9-59-16,-4 1-24 15,13 7-14 1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53.7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0 148 0,'0'-3'55'0,"-4"6"-30"0,-4 12-29 15,3 0 8-15,-3 7 4 16,0 8 5-16,0 21 0 16,3 5 0-16,1 3-7 15,4 0 3-15,0 0 3 0,4 1-2 16,9-5 0-16,3-3 2 15,1-8 3-15,4-11 0 0,4-10 4 16,4-16 2-16,4-14 2 16,1-12-8-16,-1-7-4 15,0-14-6-15,0-16-2 16,1-22 1-16,-5-3 0 16,-4 0-5-16,-9 11 1 15,1 14-2-15,-9 15 0 16,-3 12-3-16,-10 14-1 15,1 11 3-15,-4 19 1 16,0 11-3-16,3 18 1 16,1 8 0-16,0 7-1 15,4 0 4-15,4-7 0 16,5-7 1-16,3-8 0 16,5-8 0-16,-1-7 2 0,5-7 8 15,0-4 5-15,0-3-3 16,-5-5-2-16,-16-3-115 15,0 0-76 1,-8-14 70-16</inkml:trace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16.96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0 299 128 0,'9'-4'49'0,"20"4"-26"0,5 0-9 0,-15-5 15 16,14 1-5-16,15 0-2 0,15-1-4 16,4 1-1-16,0 0-9 15,-5 0-3-15,-4 4-1 0,-6 0-2 16,-9 0 1-16,-9-5-2 16,-5 5 2-16,-10 0-29 15,-9 0-11-15,-15 0-53 16</inkml:trace>
  <inkml:trace contextRef="#ctx0" brushRef="#br0" timeOffset="255">364 0 124 0,'0'35'46'0,"0"-6"-24"0,0 14-13 0,0-17 16 16,5 3-3-16,0 6-1 16,-5 11-7-16,0 14-1 15,4 0-8-15,1 12-1 0,0-8 2 16,-5-13-1-16,5-8 2 16,-5-13 0-16,5-9 3 15,-5-21-60 1,-5-9-68-16,-5-25 21 15</inkml:trace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14.96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81 160 0,'24'-18'60'0,"0"23"-32"0,19-5-13 0,-19 0 20 16,10 0-4-16,4 0 2 15,10 0-13-15,5 0-2 16,4 0-10-16,-4-5-1 0,0 5 0 16,-5 0-1-16,-5 0-1 0,-10 0-19 15,-9 0-5-15</inkml:trace>
  <inkml:trace contextRef="#ctx0" brushRef="#br0" timeOffset="196">168 306 156 0,'5'0'60'0,"9"5"-32"0,15-5-15 15,-15 0 19-15,15 0-1 16,5 0 2-16,4-5-7 15,5 1-4-15,5 0-12 16,0 0-4-16,-5-1 0 0,-5 1-1 16,-9 0 2-16,-5 0-75 15,0 4-33-15,-14-5 0 16</inkml:trace>
  <inkml:trace contextRef="#ctx0" brushRef="#br0" timeOffset="9547">604 34 152 0,'10'4'57'0,"-10"-4"-30"0,0 0-25 0,0 0 12 15,0 0-3-15,0 0 1 16,0 0 0-16,0 0 2 15,0 0-7-15,0 0-4 0,0 0 0 16,0 0-2-16,0 0 2 0,0 0 2 16,0 0 2-1,0 0 1-15,0 0 0 0,0 0 2 16,-5 0 1 0,0-4-3-16,-4-1-5 15,-1 1 1-15,-4 0-3 16,-6 0 2-16,1-1-4 15,-5 1 0-15,-4 0 3 16,-6 0 1-16,0 4-4 16,1 0 1-16,-6 8 0 15,1 1 0-15,-5 3 0 16,0 5 2-16,0 5-1 16,4 12 2-16,6 8 2 15,4 14 4-15,5 8-2 0,10 0 1 16,9-5-1-16,10-3 3 15,9 3 1-15,10-7 1 16,10-10-2-16,4-3 1 16,10-14-2-16,0 1 0 15,0-9-1-15,0 0 2 16,0-4-5-16,-5-5-1 16,0 1 0-16,-5-1 0 15,-9-4 0-15,-5 1 0 16,-5-5 0-16,0 0 0 15,-9-5 0-15,-5 5 0 16,-10-4-71-16,0 0-31 16,-4-9-37-16</inkml:trace>
  <inkml:trace contextRef="#ctx0" brushRef="#br0" timeOffset="10016">120 281 140 0,'-19'4'52'0,"14"0"-28"0,-5-4-22 0,10 0 14 16,0 0-1-16,0 0 0 15,0 0-1-15,10 0 1 0,4 0-8 16,6 0 7-16,8-4 3 0,1 0-7 16,9 4-1-16,1 0-3 15,-1 0 1-15,0 0-57 16,1 0-23-16,-10-9-13 15</inkml:trace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25.62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12 16 168 0,'-9'-21'66'0,"9"21"-36"0,0 0-33 0,0 0 11 15,0 9 5 1,4 8 6-16,6 17-1 0,0 13 1 16,4 16-10-16,0 14 3 0,1 4 4 15,-6 0-4-15,-4 21-2 16,-5 22-3-16,0 0-2 16,-5-5-1-16,1-17 2 15,-1-12-3-15,0-14 0 16,0-12 1-16,5-13 2 15,0-17-23-15,0-12-10 16,0-22-89 0</inkml:trace>
  <inkml:trace contextRef="#ctx0" brushRef="#br0" timeOffset="391">688 59 172 0,'29'-4'66'0,"-20"16"-36"0,6 18-15 16,-15-13 18-16,-5 9-10 16,-5 17-3-16,-9 8-11 15,-9 8-4-15,-11 1-3 16,-9 0-2-16,5-5 3 0,-10-8 0 16,5-4 1-16,5-9 0 15,0-9 0-15,0-8 0 16,5-8 0-16,-1-9-2 15,6 0 1-15,9 0-2 0,5 0-1 16,4 0-6-16,6 0-1 16,9 8 1-16,4 5 3 15,11 8 6-15,4 9 6 16,5 9 4-16,10 7 2 16,4 10 0-16,10-5 1 15,9-4-4-15,6-5-2 16,-6 1-6-16,1-9-1 15,-6-8 3-15,-4-5 1 16,-9-8-45-16,-6-5-21 16,-4-8-68-1</inkml:trace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0:26.75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0 168 0,'0'-4'66'0,"5"8"-36"0,-1 5-26 0,1-1 15 16,-5 5 2-16,0 13 2 16,0 12-6-16,0 0 0 15,0 5-10-15,0 4 0 0,0-9 3 16,0 5-4-16,5-5-1 15,-5-4 0-15,0-4 1 16,0-9 3-16,0-4 2 16,0-8 3-16,0-13 2 15,5-9-9-15,0-8-2 0,-1-5-3 16,6-8-2-16,4-17 1 16,1 4-1-1,4 4 0-15,0 1 2 0,0 12-6 16,0 9-1-16,1 12-1 15,-1 9 4-15,0 13-1 16,-5 8-1-16,-4 5 0 16,-5 8 3-16,-5-9 0 15,0 5 1-15,0-4 2 16,0-5 1-16,0-4-1 16,0-8 1-16,0-9 2 15,5-5 2-15,4-3-3 16,1-9-3-16,4-22 0 15,0-3-1-15,10-5 0 0,0 9 0 16,0 8 2-16,0 4 1 16,0 9-1-16,-5 13 1 15,-4 8-2-15,-6 5-1 16,1 16 3-16,-10 9 2 16,0 0 0-16,0 9 0 15,5-5-3-15,4 1-2 16,6-9 3-16,4-5 2 15,10-8 0-15,9-13 2 16,5-8-17-16,0-9-8 16</inkml:trace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10.18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528 707 424 0,'-24'38'0'0,"-14"18"0"0,19-35 2 15,-5 0-1-15,-5 5-1 16,0 4 1-16,0-9-1 16,5-4 0-16,10 0-3 0,4-4 2 15,10-5-1-15,10-3-2 16,9-5 5-16,5-5 3 15,5 1 1-15,0-4 2 0,4-1-4 16,1 5 0-16,-6 0-1 16,1-5 1-16,-10 5 0 15,1 0 3-15,-11-5-54 16,1 5-24-16,-10-1-39 16</inkml:trace>
  <inkml:trace contextRef="#ctx0" brushRef="#br0" timeOffset="796">159 477 140 0,'-5'-21'55'0,"5"16"-30"0,0-3-16 0,5 8 14 15,0-5-9-15,-1 1-1 16,6-4-3-16,4-1-1 16,10-4-5-16,5 1-1 0,5 3 1 15,4 1 4-15,0-1 3 16,-4 5-2-16,0 4 0 15,-1 0-5-15,-4 8-3 16,0 9 0-16,-10 5 1 0,-5 3 1 16,-4 9 1-16,-10-4-2 15,-5 4 1-15,-5 5-2 16,1-1-1-16,-1 0 3 16,-4-4 0-16,-1 0-1 15,1-4-2-15,0-4 1 16,-1-1-1-16,1-3-25 15,0-5-10-15</inkml:trace>
  <inkml:trace contextRef="#ctx0" brushRef="#br0" timeOffset="1412">336 183 148 0,'-52'-4'55'0,"28"8"-30"0,-15 13-27 16,20 0 9-16,-5 0 1 16,-5 9 5-16,1 12 4 15,-6 13 4-15,5 13-11 16,5 17 3-16,5 8 3 0,9 1-4 15,6 4-2-15,8 8-1 16,11-8-1-16,9-9 2 16,5 0 1-16,9-12 10 15,15-14 4-15,14-12 0 16,9-26 0-16,6-16-1 0,4-18 2 16,5-26-1-16,-4-16 0 15,4-9-6-15,-10-17-1 16,-9-21-6-16,-14-9-2 15,-25-12-2-15,-23 16 0 16,-25-4-7-16,-18-4-2 16,-20 0 2-16,-14 13 1 15,-19 17 0-15,-25 25-2 16,6 17-2-16,0 35 1 16,4 16-23-16,5 14-10 15,10 12-46-15,9 4-21 16,19 0-42-1</inkml:trace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12.28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111 135 132 0,'-10'-5'52'0,"10"14"-28"0,-5 4-19 16,5-1 13-16,0 10 3 15,0 3 2-15,0 5-8 16,0 13-2-16,0 21-7 16,0 25 0-16,0 13 1 0,5 5-1 15,-5 4-1-15,0 12-3 16,0-8 1-16,0-8-2 0,0-13 2 15,5-18-2-15,-5-16-1 16,0-39 7 0,0-21-30-16,-5-21-14 15,0-26-52 1</inkml:trace>
  <inkml:trace contextRef="#ctx0" brushRef="#br0" timeOffset="270">0 49 156 0,'39'-34'60'0,"-15"34"-32"0,19-4-13 0,-19-5 18 0,14 5-7 15,5 13-1-15,0 4-12 16,5 8-3-16,0 9-6 16,-5 8-3-16,-9 0 2 0,-15 1 4 15,-14-1 4-15,-10 5-2 16,-9 8 2-16,-10 4-6 15,-5 1-1-15,-4-10 0 16,-6-3 0-16,1-5-2 16,-1-12 1-16,6-13-29 15,4-5-11-15,10-3-31 16,9-1-12-16,10-4-1 16</inkml:trace>
  <inkml:trace contextRef="#ctx0" brushRef="#br0" timeOffset="1051">547 808 116 0,'5'8'44'0,"-5"5"-24"0,4 0-13 16,-4-5 15-16,0 5-4 16,0 4-1-16,0 9-1 15,0 4 3-15,0 0-11 16,-4-1-2-16,-1 5-2 0,-5 5 0 16,1 3 0-16,4-3-2 15,0-9-2-15,0-9 9 16,5-8 6-16,0-13-5 15,5-13-1-15,5-8-5 0,4-5-3 16,0-4 0-16,1-12 1 16,4-1-6-16,0 0 1 15,0 5 1-15,5 4 1 16,0 8-2-16,-4 9 2 16,-1 9 1-16,0 8 0 15,-5 4-3-15,-4 9 2 16,-1 0 1-16,-4 8 0 15,0 0 0-15,-5 1 0 16,5-5 0-16,-5 0 2 16,0-5-1-16,0-3 2 15,0-9-2-15,5-9 2 16,4-8 0-16,1-8 1 16,-1-9-5-16,1 0 1 0,0 0 0 15,4 4 0-15,0 0-5 16,1 17 1-16,-1 13 0 15,0 9 2-15,1 3-1 16,-6 14 1-16,1 0 4 16,0 3 3-16,-6 5-2 15,6-4 0-15,-5 4 1 16,0-4 0-16,-1 0-5 16,1-4 1-16,0-9-13 15,5-9-5-15,-10-8-76 16</inkml:trace>
  <inkml:trace contextRef="#ctx0" brushRef="#br0" timeOffset="1294">1093 931 184 0,'15'9'68'0,"4"-5"-36"0,15 0-20 0,-15-4 21 15,14 0-4-15,10 0 1 16,1 0-15-16,3 5-4 16,1-5-7-16,-4 4-3 0,-6-4 2 15,-9 0-2-15,-5 0 2 0,-10 0-20 16,-4 0-6-16,-10-4-45 16,0-1-65-1,-10 1 28-15</inkml:trace>
  <inkml:trace contextRef="#ctx0" brushRef="#br0" timeOffset="1493">1386 799 192 0,'-10'34'74'0,"5"-12"-40"0,1 8-33 15,4-13 14-15,0 8-10 16,0 1-3-16,0-1-1 15,4 1 1-15,1 4-1 0,5-5-1 0,-5-3 1 16,-1-5-67 0,1-5-55-1,5-3 40-15</inkml:trace>
  <inkml:trace contextRef="#ctx0" brushRef="#br0" timeOffset="1702">1678 744 160 0,'5'4'63'0,"-5"9"-34"0,5 8-19 0,-5-4 17 16,5 9-4-16,-5 4-2 0,0 12-9 16,0 5-3-16,0 13-5 15,0 12-3-15,0 14 2 0,0-5-7 16,0-1-1-16,-5-3-93 15</inkml:trace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17.50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398 0 164 0,'-57'-5'63'0,"33"18"-34"0,-10 8-32 0,15-8 11 15,-5 9-2-15,-5 12 1 16,-4 4 1-16,4 22 2 16,5 4-5-16,5-1 4 0,9 6 1 0,10-1-1 15,10-4 2-15,4-9-4 16,5-4 1-16,5-4-3 16,0-8 0-16,5-10-1 15,0-7 0-15,9-14 0 16,1-8 0-16,-6-4-7 15,-4-5-2-15,-10-3-40 16,-9-14-18-16,-10-4-25 16</inkml:trace>
  <inkml:trace contextRef="#ctx0" brushRef="#br0" timeOffset="169">0 588 184 0,'15'12'71'0,"9"-12"-38"0,24 0-28 0,-20-4 17 16,16 0-12-16,18-5-3 16,5 1-7-16,0-1-2 15,0 1-41-15,0-1-17 16,-4 1-18-16,-6-5-7 16</inkml:trace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18.13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 0 160 0,'0'13'63'0,"5"12"-34"0,0 35-21 0,0-26 18 15,-1 13-9-15,1 8 1 16,0 13-9-16,0 26-1 16,0 26-4-16,-5 3-1 0,0-8 1 15,0-4 0-15,0-4 0 16,0-18-5-16,0-12 1 15,0-18-16-15,0-12-4 16,0-17-23-16,-5-17-8 16,5-17-24-1</inkml:trace>
  <inkml:trace contextRef="#ctx0" brushRef="#br0" timeOffset="361">542 132 140 0,'15'4'55'0,"-11"22"-30"0,-13 21-18 16,-1-26 15-16,-9 17-11 15,-19 1-3-15,-10 8-5 16,-5 12-3-16,0 9 1 16,0 1-4-16,6-1 2 0,-1-9 3 15,4-12 1-15,6-8 1 16,5-14 2-16,4-8-3 15,5-8-2-15,14-1 6 16,5 1 3-16,15-1 6 0,4 5 4 16,10 4-4-16,0 5 1 15,5 3-8-15,5 9-1 16,4 0-4-16,5 0-1 16,0-4 1-16,0 0 0 15,1-4 0-15,-6-5 2 16,-9-4-1-16,-5-4 0 15,0-5-34-15,-10 1-15 16,0-1-64 0</inkml:trace>
  <inkml:trace contextRef="#ctx0" brushRef="#br0" timeOffset="1262">748 989 124 0,'5'0'46'16,"-5"4"-24"-16,5 0-15 0,0 0 15 0,-1 5-9 15,-4 4 0-15,0 4-1 16,0 4 0-16,0 0-6 15,0 5 0-15,0 4 1 0,0 4-3 16,0-4-1-16,0-1-1 16,0-3-2-16,0-9 3 15,0-4 2-15,0-13 2 16,10-4 1-16,-5-9-2 16,4-4 1-16,6 0-6 15,-6-9-1-15,1-8 0 16,4 0 0-16,1 4 0 15,-1 5 0-15,-4 3-3 16,-1 9 0-16,1 5-1 0,-1 8 3 16,-4 13-2-16,0 8 1 15,-5 0 2-15,0 1 0 16,0 3 0-16,0 1 0 16,-5-5 0-16,5-4 0 15,0-4 0-15,5-9 2 16,0-4-1-16,4-8-1 15,6-5 1-15,-1 0 1 16,5-12-1-16,1-10 2 16,4 1-4-16,-5 0 0 15,0 9-1-15,0 8 0 16,-5 4 6-16,1 13 2 16,-6 8 0-16,1 9 1 0,-5 5-4 15,-5-1 0-15,0 0-1 16,0 1 1-16,0-5-2 15,5 0 2-15,-1-4-15 16,6-5-5-16,0-4-37 16,4 1-60-1,0-1 21-15</inkml:trace>
  <inkml:trace contextRef="#ctx0" brushRef="#br0" timeOffset="1562">1247 1048 140 0,'5'0'55'0,"-1"0"-30"0,1 22-18 0,5-14 15 16,4 1-2-16,1-1 3 16,4 1-9-16,0-1-1 15,0 1-7-15,0-5-4 0,-4 0 1 16,-6 0-2-16,1 1 2 0,-5-5-22 16,-5 0-7-16,0 0-60 15</inkml:trace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19.92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0 152 0,'5'30'57'0,"-5"-9"-30"0,0 13-21 16,0-17 15-16,0 4-11 15,0 5-3-15,0 4-4 16,0 8 0-16,0 1-2 16,0-5 2-16,4-5 0 0,1-3-1 0,0-9 1 15,5-8-35-15,-1-14-13 16,1-3-29 0</inkml:trace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20.1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12 0 148 0,'5'13'55'0,"-5"0"-30"0,0 25-21 0,0-17 15 16,0 1-5-16,-5 3 2 15,0 14-7-15,0 3-3 0,5 5-3 16,0 13-3-16,0 4 1 0,5-13 1 15,0-9 1-15,4-8-26 16,1-12-9-16,4-9-46 16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39.0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0 200 0,'0'0'77'0,"0"3"-42"0,4 5-30 15,-4-8 19-15,9 11-9 16,-1 0 2-16,0 0-1 15,-4 4-1-15,-8 3-7 16,0 5-5-16,-4-1 0 0,-5 4 0 16,1-1 1-16,-1-2 2 15,1-9 3-15,4-2-79 16,3-5-34-16</inkml:trace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20.3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0 192 0,'38'13'74'0,"-14"0"-40"0,0-1-20 0,-9-3 20 16,4-1-6-16,-5 1-2 16,1 4-12-16,-11 4-4 15,-8 4-6-15,-16 17-1 0,-13 5 1 16,-15 0-123-1</inkml:trace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21.24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220 10 160 0,'-9'-8'63'0,"4"12"-34"0,-10 9-27 0,11 4 12 16,-1 17-1-16,0 13 3 16,0 13-5-16,0 4-1 15,1 4-6-15,-1 21 2 0,0 26 0 16,-5 5-2-16,1-5-3 16,4-17 2-16,0-13 0 15,0-8-1-15,5-18-2 16,0-12 1-16,0-13-1 0,0-17-38 15,0-8-14-15,0-13-34 16</inkml:trace>
  <inkml:trace contextRef="#ctx0" brushRef="#br0" timeOffset="284">0 23 144 0,'24'-13'55'0,"4"9"-30"0,35 0-18 16,-25 4 13-16,10 8-4 16,5 9 3-16,9 9-6 15,0 4-3-15,1 8-5 0,-6 5-4 0,-14 4 2 16,-9 4 0-16,-15-9 1 16,-9 1 4-16,-15 8 5 15,-14 0-3-15,-10 0 2 16,-9-4-7-16,-6-4-1 15,-4-5-2-15,-4-8 1 16,4-9-9-16,5-4-3 16,9-8-37-16,15-5-15 15,14-4-26 1</inkml:trace>
  <inkml:trace contextRef="#ctx0" brushRef="#br0" timeOffset="1247">656 901 128 0,'0'4'49'0,"0"-4"-26"0,5 9-18 0,-5-1 13 0,0 5-4 15,0 13 0-15,0-5-6 16,0 9-3-16,0 0-2 16,-5-1-3-16,1 1 3 0,-1 0-2 15,0-4 2-15,0-5-2 16,0-4-1-16,5-4 12 15,0-9 4-15,0-4-8 16,5-4-2-16,0-5-6 16,5-12-1-16,-1-9 1 15,1-4 2-15,-1-4-1 16,1-1-1-16,4-3 1 16,1 8-1-16,-6 4-5 0,6 30 3 15,-6 4 3 1,1 13 2-16,-5 0 1 15,-1 5-2-15,-4-1 1 16,0 4-4-16,5 1 0 16,0-5 3-16,0-4 1 15,4-4-1-15,1-9 1 16,4-8 0-16,1-4 1 16,4-5-2-16,-5-4 1 15,5-5-4-15,-4 1 0 16,-1 0 1-16,1 4 0 15,-1 4-5-15,-4 9 1 16,-1 4 0-16,-4 8 2 0,0 9 1 16,-5 9 3-16,0-1 1 15,0 1 1-15,0 0-2 16,0-5 1-16,0 0-2 16,0-4 2-16,0-4-2 15,0 0 2-15,0-5 0 16,0-8 3-16,5 0-41 15,-5 0-18-15,0-8-35 16</inkml:trace>
  <inkml:trace contextRef="#ctx0" brushRef="#br0" timeOffset="1626">1136 1063 136 0,'-10'4'52'0,"10"-4"-28"0,5 4-19 0,-5-4 11 16,5 5 4-16,9-1 4 0,5-4-1 15,1 4 0-15,3-4-12 16,1 0 2-16,0 0 3 0,5 0-8 16,0-4-2-16,-5 0-4 15,-5 4-2-15,0-5 1 16,-4 1-1-16,-6 0-36 15,1-5-13-15,-5 1-46 16</inkml:trace>
  <inkml:trace contextRef="#ctx0" brushRef="#br0" timeOffset="1817">1313 1012 168 0,'-5'34'66'0,"5"-13"-36"0,-4 9-29 0,4-17 16 16,0 0-9-16,0-1-2 16,0 1-3-16,0 0 0 15,4-4-2-15,1-1-3 0,-5-8 1 16,0 0-41 0,5 0-59-16,0-4 13 15</inkml:trace>
  <inkml:trace contextRef="#ctx0" brushRef="#br0" timeOffset="2003">1471 986 168 0,'0'30'66'0,"0"-13"-36"0,-4 9-26 0,4-5 15 0,0 0-9 16,0 1-1-16,0-1-5 15,0 0-3-15,0 1 0 16,4-5 3-16,1 0 2 0,0-5-27 15,5-3-10-15,4-1-51 16</inkml:trace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23.71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451 0 156 0,'0'-4'60'0,"-5"16"-32"0,0 14-22 15,5-5 15-15,0 5-7 16,0 12 2-16,0 0-9 16,-5 14-2-16,1 12-3 15,-1 17 1-15,5 8 0 0,0 0-1 16,0-8 1-16,5-4-24 16,-1-13-11-16,-4-9-49 15,0-12-23-15,0-13 51 16</inkml:trace>
  <inkml:trace contextRef="#ctx0" brushRef="#br0" timeOffset="253">0 886 140 0,'5'0'52'0,"9"0"-28"0,15 4-8 0,-10-4 16 16,15 5-2-16,4-1 0 15,10 4-4-15,10 1-1 16,4-5-14-16,5-4 2 0,0 0 3 16,10 9-4-16,0-5-2 15,-10 0-5-15,-10 1-2 0,-4-1 1 16,-15-8 0-16,-4-1 0 16,-15 1 2-16,-9 0-67 15,-15-5-28-15,-10-4-22 16</inkml:trace>
  <inkml:trace contextRef="#ctx0" brushRef="#br1" timeOffset="2160">1237 763 200 0,'5'-22'77'0,"9"18"-42"0,-4 0-23 0,-10 4 21 15,0 0-17-15,0 8-6 16,-5 9-4-16,-5 17-2 16,-4 5-2-16,-5 3-2 0,-10 5 1 15,0 13 1-15,1 12 3 16,-1 14-4-16,5-10-1 16,0-8 0-16,5-16 2 15,9-14-3-15,0-8 0 16,6-13-23-16,4-17-12 0,4-21-32 15,1-14-50 1,5-11 28-16</inkml:trace>
  <inkml:trace contextRef="#ctx0" brushRef="#br1" timeOffset="2384">1160 861 144 0,'10'-17'55'0,"-10"25"-30"0,9-4-23 15,-4 5 14-15,5 4-6 16,-1 4 2-16,6 4-1 15,-1 0 3-15,5 9-7 16,-4 9 5-16,4 12 3 0,-5 8-1 16,1 18 0-16,-1-9-2 0,5-4 0 15,-4-4-4-15,-6-9 0 16,1-8-5-16,-5-14 0 16,-5 1-1-16,0-13 1 15,0-8-37-15,-5-5-15 16,-5-13-52-1</inkml:trace>
  <inkml:trace contextRef="#ctx0" brushRef="#br1" timeOffset="2555">1088 1167 184 0,'-14'0'71'0,"19"5"-38"0,-5-5-32 0,0 0 14 15,9 4-2-15,6 0 3 0,9-4-9 16,14-4-4-16,15-5-2 15,14 1 1-15,10-1 3 0,-1 5-33 16,-4 8-15-16,-5 1-45 16</inkml:trace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31.45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182 102 168 0,'24'-55'66'0,"-9"34"-36"0,9-1-26 16,-15 18 13-16,6 4-8 15,-1 9-3-15,5 12-1 16,0 21 1-16,-4 27-3 15,-6 16 0-15,-4 0 3 0,-10 34-1 16,-9 35 2-16,-15 4-2 0,-9-9 0 16,0 0-1-1,-1 0 2-15,-4-17-3 0,10-25 0 16,4-22-10-16,5-21-3 16,0-26-74-1,5-25-47-15,4-30 55 16</inkml:trace>
  <inkml:trace contextRef="#ctx0" brushRef="#br0" timeOffset="360">873 324 172 0,'9'55'66'0,"-23"-21"-36"0,-15 35-33 15,5-44 11-15,-5 18-4 16,-14 12 0-16,-5 9-2 16,-4 13-2-16,-6-5 1 15,5-8-1-15,5-13 0 0,1-12 2 16,3-10 1-16,11-11 1 16,4-6 0-16,10-7 4 15,9-1 5-15,15 4-1 16,9 1 3-16,10 12-2 15,10 5 0-15,4 8-5 16,5 4-3-16,5 1 0 16,5-1 1-16,5 0-3 0,4-4 0 15,0-4-3-15,5-4-1 16,1-9-26-16,-6-4-11 16,-9-1-65-1</inkml:trace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32.7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76 9 148 0,'5'-12'55'0,"-5"12"-30"0,0 4-27 0,0-4 9 16,0 8-1-16,0 5 3 0,0 4 2 15,-5 5 1-15,1-1-6 16,-1 4-2-16,-5 1 0 0,1 4 0 15,-1 8 2-15,0 1-3 16,1-5-2-16,-1-5 0 16,5-7 1-16,1-14 8 15,4-12 3-15,9-9-6 16,1-8-4-16,4-5-2 16,5-3-1-16,5-6 0 15,5-3 0-15,0 4 0 16,-5 4 0-16,5 9-5 15,-5 8 1-15,-5 5 2 16,-5 8 1-16,1 8 1 16,-6 9 0-16,-4-4 0 0,-10 0 2 15,0 4-1 1,-4-4-1-16,-1-1 1 0,1 1-1 16,4-4 4-16,0-5 2 15,5-4-2-15,5-4-3 16,4-9 0-16,6-8-1 15,-1-1-3-15,5-3 2 16,5-1 1-16,10 0 0 16,-1 9 2-16,-4 0 3 15,0 9 0-15,-5 4 2 16,-10 4-4-16,-4 8 0 16,-5 13 5-16,-5 5 3 15,-5 0-6-15,-5 3-3 16,1 10-1-16,-1 3 1 0,1 1-1 15,-1 0-1-15,5-5 3 16,5-8 2-16,5-9-4 16,5-8-1-16,4-9-90 15,0-4-62 1,1-8 58-16</inkml:trace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1:32.93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0 212 0,'5'0'82'0,"-5"4"-44"0,5 0-31 0,-5-4 18 15,5 5-18 1,-1-5-3-16,6-5-107 0,0 5-45 16</inkml:trace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39.7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365 135 140 0,'0'-25'55'0,"0"3"-30"0,-5-8-7 0,0 22 20 16,-5-5-10-16,1-4-4 15,-6 9-13-15,-4-1-5 16,-5 9-4-16,-9 4-4 0,4 9 1 16,5 8-4-16,5 1 1 15,4-1 4-15,11 0 2 16,8 5-3-16,6-1 1 15,0 5-2-15,-1 0-2 16,-4 4 7-16,-5-4 3 16,-5 0-3-16,-9 0 0 15,-5-5-1-15,-5-3 1 0,-5-5 0 16,0-5 1 0,5-3-2-16,5-5 1 0,5 0-2 15,4 1 2-15,5-1-7 16,5-4 1-16,10 9-4 15,-1 12 2-15,1 13 3 16,0 9 3-16,-6 3-2 16,-4 14 0-16,-4-5 1 15,-6 9 0-15,0 5-3 16,1-1 2-16,4-9 1 16,0-3 0-16,5-18 0 15,10-8 2-15,4-9 3 16,10-8 2-16,10-9-1 0,4-8-1 15,0-9-67 1,6-4-65-16,-1 0 27 16</inkml:trace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0.1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17 140 0,'5'-17'52'0,"0"17"-28"0,-5 0-26 15,0 0 9-15,4 4-1 16,1 9 3-16,0 9-4 16,0 7-3-16,0 10-1 15,-1 25 3-15,1 8 5 0,0 5-3 16,0-5-1-16,-1 5-2 16,-4 8 0-16,0 0 0 15,5 13 1-15,-5-21-2 16,0-13 1-16,0-9 0 15,0-12 1-15,0-34-27 16,-5-18-55 0</inkml:trace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0.4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0 112 120 0,'5'-47'46'0,"-1"30"-24"0,11 4-15 0,-6 9 13 16,11-5-12-16,4 1-4 16,4 3 1-16,11 1 1 15,4 0-2-15,5 4-3 0,0 4 2 16,-5 9-2-16,-5 8 2 0,-4 13 0 16,-10 0 3-1,-10 5 3-15,-9 3 2 0,-10 9-3 16,-9 1 0-16,-10-1-3 15,-5-9 2-15,0-8-2 16,-4-4 0-16,4-8-1 16,0-10 0-16,5-3-22 15,10-1-10-15,4-3-57 16</inkml:trace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0.8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 30 148 0,'-19'26'55'0,"15"-14"-30"0,-11 10-16 0,20-5 14 0,0 4-5 16,4 9 2-16,1-4 2 16,-1-5 1-16,6-4-12 15,-1-9 2-15,5-8 3 0,5-12 3 16,-4-5 1-16,-1-5-7 16,-5-3 0-16,-4-5-8 15,-10 4-1-15,-5 1-2 16,-9-1-2-16,-6 5-2 15,1 8 1-15,-5 5-54 16,-5 8-25-16,1-5-31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9.6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33 436 0,'46'-30'162'0,"-30"30"-88"0,13 11-84 15,-16-7 25-15,-1 0-33 16,-12-4-10-16,-8 3-154 16,-17-28-66-16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40.2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78 220 0,'-4'-30'82'0,"4"19"-44"0,-4 0-36 0,4 11 17 0,0 0-15 15,0 0-4-15,0 11 0 16,4 12-1-16,0 13 1 15,4 20 2-15,1 7 1 0,-1 3 3 16,0 1 1-16,1 0-3 16,-1 6-1-16,4-2-1 15,1-12-2-15,-1-11 14 16,1-7 5-16,-1-12 6 16,1-10 4-16,3-23-6 15,5-18-2-15,0-11-10 16,0-15-4-16,0-23-2 15,4-25-1-15,-1-7-2 16,1 14-2-16,-4 7-21 0,-4 16-9 16,-5 7-49-16,1 14-19 15,-1 8-17 1</inkml:trace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1.3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0 108 0,'0'-4'41'0,"10"12"-22"0,0-8 0 0,-6 4 18 15,6-4-11-15,0 5-3 16,-1-1-9-16,1 5-1 16,-1-1-8-16,-4 5-3 0,-10 4 1 15,-4 8 0-15,-6 1 1 16,-4 0-11-16,-10-5-5 15,5-8-74 1</inkml:trace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1.7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0 128 0,'0'8'49'0,"5"5"-26"0,-5 21-18 16,0-13 11-16,4 13-1 15,1 18 4-15,0 11-5 16,-5 14 2-16,5 0-9 16,0-5-2-16,-5 9-1 0,0 0 0 0,0-4 2 15,0-9-1-15,0-13 0 16,0-16-1-16,-5-14 2 16,-5-12-36-16,1-21-15 15,-1-14-37 1</inkml:trace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1.9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42 124 0,'15'-38'46'0,"4"38"-24"0,10-4-10 0,-10 4 16 16,10 0-7-16,4 4-2 15,10 5-3-15,10 3 3 0,9 1-11 16,-4 4 2-16,-5 0 1 0,-6 5-4 15,-13 7 1-15,-10 14-1 16,-14 0 1-16,-15-1 0 16,-14 18 2-16,-5-5-3 15,0-8-2-15,-5-4 2 16,0-9 2-16,0-9-57 16,5-3-27-16,5-10-24 15</inkml:trace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2.1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0 140 0,'20'26'55'0,"-16"-5"-30"0,-8 9-27 0,4-17 11 15,-5 8-4-15,0 9 0 16,0 8-1-16,5 9 0 15,5-8-2-15,0-5 1 0,4-5 0 16,1-7-72 0</inkml:trace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2.5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 0 164 0,'0'5'63'0,"0"-1"-34"0,5 5-23 0,0-1 17 15,-5 1-12-15,0 3-1 16,-5 5-6-16,0 5-3 16,-4-1 0-16,-10 0-1 0,4 1 0 15,1-5-86 1</inkml:trace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2.8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17 148 0,'19'-17'57'0,"-14"17"-30"0,4 0-3 16,-9 0 22-16,0 0-25 16,10 4-9-16,-1 1-8 15,1-1-4-15,4-4-72 16,1 0-34-16,4 0 34 0,5-4 17 16</inkml:trace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2.9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96 0,'24'5'35'0,"-10"-1"-18"0,1 0-57 0,-6-4-10 15,1 4 19-15,4-4 14 16</inkml:trace>
</inkml:ink>
</file>

<file path=ppt/ink/ink1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3.0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0 108 0,'10'17'41'0,"-5"-38"-22"0,0 33-69 0,-10-7-12 0</inkml:trace>
</inkml:ink>
</file>

<file path=ppt/ink/ink1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3.1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173 0 192 0,'10'17'71'0,"-6"-9"-38"0,1 1-25 16,0-5 18-16,-5 9-9 16,0-1 1-16,0 1-9 15,-5 0-3-15,-9 4-3 16,-5 4 2-16,-5 1 1 0,-10 3-64 0,-14 14-30 16,-5-5-5-1</inkml:trace>
</inkml:ink>
</file>

<file path=ppt/ink/ink1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3.6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192 209 100 0,'-14'89'38'0,"14"-12"-20"0,0 17 1 0,0-52 18 15,-5 9-14-15,0 5-4 16,0 12-8-16,1 4-2 15,-1 1-5-15,0 4-3 0,0-18 2 16,5-12 2-16,-5-13 4 16,1-21-6-16,-6-22-4 15,0-12-82 1</inkml:trace>
  <inkml:trace contextRef="#ctx0" brushRef="#br0" timeOffset="254">0 13 148 0,'24'-9'57'0,"0"9"-30"0,10-4-23 0,-10 4 15 0,9 0 2 15,11 0 4-15,8 4-11 16,6 5-3-16,4-1-7 16,-9 5-1-16,-10 4 1 0,-14 9-2 15,-10 12-2-15,-9 5 3 16,-15 12 0-16,-14 9 1 15,-10-4 0-15,-5-5-2 16,1-8 1-16,-1-5-18 16,5-7-6-16,-4-6-45 15,9-7-46 1,9-5 30-16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40.6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0,'20'22'68'0,"-3"-7"-36"0,12 7-33 16,-8-7 15-16,4-1-4 15,8 9 4-15,13-1 2 16,12 0 2-16,0-4-10 16,5 5 4-16,-5 6 2 0,-4 4-1 15,-4 4 2-15,-8 4-6 16,-9 7-1-16,-12 11 5 16,-17 4 3-16,-17 0-2 15,-16 0 2-15,-21 4-5 16,-16 6 1-16,-1 1-5 15,9 8 1-15,4-5-3 0,8-14 0 16,9-15 1-16,12-14 1 16,8-16-36-16,17-18-18 15,21-22-95 1</inkml:trace>
</inkml:ink>
</file>

<file path=ppt/ink/ink1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4.6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0 140 0,'0'9'52'0,"0"8"-28"0,0 9-22 16,0-18 14-16,0 5-6 15,0 4 0-15,0 4-2 16,0 5 2-16,0 4-5 15,0 4 1-15,0-9 1 0,0-3 1 16,0-5 0-16,0-5 9 16,0-12 4-16,5-4-11 15,0-9-3-15,0-8-3 16,4-5 0-16,1 1-5 0,4-13 1 16,6 3 0-16,-1 6 0 15,0-1-3-15,0 9 2 16,-5 3-1-16,1 10-2 15,-1 8-2-15,-4 8 1 16,-5 5 3-16,-1 0 1 16,-4 0-2-16,0 4 2 15,0 4 1-15,0 0 2 16,0-3 1-16,0-6 1 16,5-3 2-16,0-9 1 15,5-9-1-15,4-3-1 16,0-1-6-16,6-4 1 15,3 0-2-15,-3 4 0 16,-1 0 0-16,-5 13-2 0,1 9-2 16,-6-1 1-16,-4 5 3 15,-5 0 1-15,0 4 1 16,0 0 2-16,5 4 1 16,0-4 1-16,-5 4-9 15,4-8-4-15,-4-13-81 16,0 0-44-1,0 0 64-15</inkml:trace>
</inkml:ink>
</file>

<file path=ppt/ink/ink1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4.7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10 200 0,'33'-4'74'0,"-4"4"-40"0,14-5-31 0,-23 5 17 15,3 0-10-15,1 0-1 16,-4 0-3-16,-1 0-1 15,-5 0-3-15,-4 0-28 0,-10 0-10 16,-10 5-57 0</inkml:trace>
</inkml:ink>
</file>

<file path=ppt/ink/ink1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4.9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0 172 0,'9'30'66'0,"-9"-13"-36"0,0 0-24 0,0-9 17 0,0 5-12 16,-5 8-1-16,5 5-4 15,0 4-1-15,0 8-3 16,0-4 1-16,0-4 2 0,5-5-29 16,0-7-10-16,0-10-52 15</inkml:trace>
</inkml:ink>
</file>

<file path=ppt/ink/ink1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5.1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0 148 0,'5'4'57'0,"-5"9"-30"0,0 8-21 15,0-8 15-15,-5 8-7 0,0 0 0 16,0 9-6-16,1 9-3 15,-1 8-2-15,5 8-3 0,0 5 3 16,0-1 0-16,5-3 3 16,-1-14-27-16,1-12-13 15,0-9-47 1</inkml:trace>
</inkml:ink>
</file>

<file path=ppt/ink/ink1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5.6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0,'72'17'85'0,"-48"-4"-46"0,19 21-35 16,-24-13 19-16,5 9-15 15,-4 4-4-15,-6 4-1 16,-4 5 0-16,-6 8-1 16,-4 0-2-16,0 0 1 0,-4 0 1 15,-1-12 1-15,0-5 5 16,0-9 3-16,0-7-6 16,5-6-1-16,-4 1-4 15,-1 8-3-15,-5 1 2 16,5-1-5-16,1 5 2 15,4 3 0-15,4 1 2 16,6 4 1-16,4 5 1 16,1-5-3-16,-1 0 2 15,1 4 1-15,-1 1 0 16,0 3 13-16,-4 1 6 16,-5-1-5-16,-10 1-3 15,-5-5-2-15,-4 1 1 16,-5-5-3-16,-10-9 1 15,0-16-142 1,5-9-60-16,5-13 96 16</inkml:trace>
</inkml:ink>
</file>

<file path=ppt/ink/ink1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7.84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2 102 132 0,'-5'-30'49'0,"10"5"-26"0,0-10-20 0,4 31 10 16,1 0-8-16,4 0-1 15,1 12-4-15,-1 13-1 16,-4 9 1-16,-1 9 0 0,-4 3 0 16,-5 5 2-16,0-4 1 15,-5-1-1-15,0 1-2 16,1-5 3-16,-1-8 0 15,0-9 16-15,5-3 10 16,0-14-4-16,5-8 0 16,4-5-16-16,1-4-6 15,0-17-2-15,4-8 1 16,5-9-3-16,0-4 0 16,1 4-1-16,4 5-2 15,0 20 0-15,-5 5 0 16,0 17-2-16,-5 9 1 15,1 3 3-15,-6 10 3 0,1 3-2 16,-5 1-2-16,-1 4 2 16,-4 0 2-16,0-5 0 15,0-4-1-15,0-3 5 16,5-6 1-16,-5-12-2 16,5-12-1-16,5-10 1 15,-1-8 0-15,6-4-2 16,-1-17 1-16,5 4-7 15,5 9 1-15,0 8-1 16,0 9 2-16,-5 8-4 0,0 17 0 16,1 13 3-16,-6 5 1 15,-4 3 2-15,-6 5 0 16,1 4 0-16,0 0 2 16,-5-4 1-16,5-4 1 15,-5-5-20-15,4-4-7 16,1-4-63-1</inkml:trace>
</inkml:ink>
</file>

<file path=ppt/ink/ink1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8.25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0 388 116 0,'5'-21'44'0,"0"25"-24"0,-5 17-17 0,0-12 12 0,0 12 0 16,0 9 0-16,-5 4 4 15,5 8 2-15,0 1-11 16,0 0-1-16,0-5 1 0,5-4-4 16,0-4-1-16,4-4 6 15,1-5 5-15,4-13 14 16,6-8-14 0,-1-8-6-16,0-9-6 15,5-13-1-15,-5-8-4 16,-5-13-2-16,-4-5-20 15,0 9-8-15,-6 13 11 16,1 13 9-16,0 17 5 16,0 16 1-16,0 10 1 15,-5 7 3-15,4 10 0 0,6-1 1 16,0 1-3-16,-1-5 2 16,5-9 1-16,1-3 2 15,9-5 1-15,0-9 1 16,5-4 0-16,4-12 2 15,5-13-27-15,1-14-11 16,-1-28-46 0</inkml:trace>
  <inkml:trace contextRef="#ctx0" brushRef="#br0" timeOffset="199">796 0 156 0,'-5'21'57'0,"1"-4"-30"0,-1 13-23 0,0-8 13 0,0 16-4 15,0 26 0-15,-4 17-5 16,4 4 0-16,0 0-5 16,5-8 0-16,0-9 1 0,0-12 0 15,0-10 2-15,0-11-1 16,0-10 2-16,0-12-15 16,-5-13-7-16,-4-4-74 15</inkml:trace>
  <inkml:trace contextRef="#ctx0" brushRef="#br0" timeOffset="365">384 375 164 0,'5'4'63'0,"14"1"-34"0,19-5-25 16,-14 0 13-16,15 0-10 0,9 0-2 16,4 0-1-16,6 0 0 15,9-5-2-15,-5 1-4 0,1 0 1 16,-6 0-43-1,-9-5-56-15,-5 1 15 16</inkml:trace>
</inkml:ink>
</file>

<file path=ppt/ink/ink1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8.94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55 0 164 0,'-14'68'63'0,"4"-21"-34"0,-4 12-21 0,9-29 16 0,0 4-10 15,0 5-1-15,5-5 2 16,0-5 0-16,5-7-8 16,5-5 5-16,9-4 3 0,5-9-5 15,5-8-3-15,4-9-2 16,1-13 1-16,-1-8-8 16,1-17 0-16,-5-4-9 15,-5-1-3-15,-5 9-1 16,0 9 1-16,-9 12 3 15,-1 9 2-15,-4 9 3 16,-5 8 2-16,0 21-1 16,0 5 1-16,0 4 5 15,0 4 1-15,5 4 0 0,4 0 1 16,1-4-55 0,4 1-59-16,6-10 23 15</inkml:trace>
</inkml:ink>
</file>

<file path=ppt/ink/ink1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49.37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126 652 184 0,'19'-77'71'0,"-19"69"-38"0,-5-1-28 0,0 9 19 16,-4 0-6-16,-6 4 1 16,1 26 1-16,-1 0 0 15,-4 4-11-15,-5 4 8 0,5 1 3 16,5-1-4-16,9 0-1 0,5-8-5 15,5-4-1-15,9-5-1 16,5-8 2-16,10-13 1 16,9-9 1-16,6-3-6 15,-1-10-2-15,-5-3-2 16,-4-9 1-16,-6-9-15 16,-8 9-5-16,-11 17-15 15,-9 8 14 1,0 14 10-16,-5 7 3 15,1 5 1-15,-1 5 0 16,5 3 0-16,5 1 3 16,4 4 0-16,6-5 1 15,4-3 0-15,5-5 0 16,0-9 2-16,4 1 3 0,6-14 2 16,0-3-1-16,-1-13-1 15,1-9-6-15,-1-17 1 16,1-13-20-16,-5-12-9 15,-1-1-27-15,-4 5-12 16,0-13-30 0</inkml:trace>
  <inkml:trace contextRef="#ctx0" brushRef="#br0" timeOffset="211">840 4 176 0,'-10'21'66'0,"1"9"-36"0,-6 17-26 0,6-17 13 16,-1 8-6-16,-4 18-1 0,-1 20-2 15,-4 31 0-15,5-1-4 16,-1-8 6-16,6-12 3 0,4-14 2 16,5-8 1-16,5-13-8 15,0-12-3-15,4-18 6 16,10-8 2-16,1-18-9 16,-1-16-1-16,0-17-56 15,5-39-22-15,5-17-28 16</inkml:trace>
  <inkml:trace contextRef="#ctx0" brushRef="#br0" timeOffset="390">1147 0 172 0,'-15'85'66'0,"6"-51"-36"0,-10 34-26 0,9-38 15 15,-4 21-9-15,-10 34-3 16,0 14-2-16,4-1 1 15,1-9-3-15,5-12 0 0,4-13 3 16,6-13-8-16,8-13-3 16,6-12-85-1</inkml:trace>
  <inkml:trace contextRef="#ctx0" brushRef="#br0" timeOffset="975">1329 392 220 0,'-5'17'85'0,"-9"8"-46"0,-5 18-35 0,14-13 21 0,0 13-10 16,0 8 2-16,0 0-1 15,10 0 2-15,5-8-10 16,4-9 2-16,5-5 3 0,10-11-1 16,9-10 1-16,1-12-5 15,9-13-3-15,4-17-2 16,1-13 0-16,-5 0 0 15,-5 0 1-15,-9 4-5 16,-10 5 1-16,-10 4-2 16,-9 4 0-16,-5 9 2 15,-10 4 2-15,-4 8-6 16,0 9-1-16,-6 5-1 0,1 7 4 16,0 10-1-16,5 24 1 15,-1 1-3-15,6 13 1 16,-1 8 2-16,1 0 1 15,4 13 1-15,0 30 2 16,0 21-1-16,0 0-1 16,1-8 3-16,-1 8 0 15,-5 0-4-15,1-8 1 16,-6-9 2-16,-4-26 1 16,0-21-1-16,-5-16 1 15,-10-18 0-15,1-22 3 16,-6-29-1-16,-4-21 0 15,0-22-6-15,0-4 1 0,9-8 0 16,10 0 2-16,15 3-3 16,9 10 0-16,14-5-1 15,15 8-2-15,14 1 3 16,10 8 0-16,4 5-2 16,11 7 2-16,3 6 3 15,-8 7 1-15,-15 5-243 31,-24 0 91-31</inkml:trace>
</inkml:ink>
</file>

<file path=ppt/ink/ink1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51.02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1185 216 0,'5'-4'82'0,"4"0"-44"0,5-13-29 16,-4 4 19-16,4-9-16 16,6-29-5-16,4-8-4 15,4-14-3-15,1-4 1 16,0 5-1-16,0-13 2 0,-1-17 1 0,1-18 1 15,-5-3-5-15,0 16-1 16,-5 22-2-16,-4 17 3 16,-1 17-5-16,5 16 2 15,0 18-3-15,1 26 0 16,-1 21 4-16,5 38 1 16,-10 13-1-16,1 8 2 15,4 5 3-15,0 8 1 16,0 18-1-16,0-9-2 15,5-22 3-15,-5-17 0 16,-4-12-1-16,-10-17 1 0,-5-13-66 16,-10-13-71-1,-4-13 29-15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41.2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6 618 232 0,'-8'11'88'0,"8"-7"-48"0,0-4-20 0,0 0 27 15,4-8-23-15,5-3-7 16,3-4-9-16,1-3-1 16,-1-8-4-16,1-7-2 0,-1-12 0 15,0-14-1-15,1-8 0 16,-1-3 0-16,-3 7 0 16,-1 8 0-16,0 11 2 15,1 7-3-15,-1 3 0 16,0 12-4-16,1 7 1 15,-1 4 0-15,4 7-1 16,5 8 1-16,0 15 3 16,-1 10-2-16,-3 23 1 15,4 4 2-15,-1 6 0 16,5 1 0-16,0-4 0 16,0-3 0-16,-1-4 0 0,-3-1 0 15,0-6 0-15,-5-8 2 16,-4-4 3-16,-3-11-9 15,-5-7-4-15,-9-8-84 16,-3-7-72 0,-5-7 49-16</inkml:trace>
  <inkml:trace contextRef="#ctx0" brushRef="#br0" timeOffset="124">73 440 228 0,'4'8'85'0,"9"-5"-46"0,20-3-26 0,-12 0 24 15,8 0-12-15,17-3-5 16,-1-5-9-16,1 1-3 16,0-1-105-16,-4 1-49 15</inkml:trace>
</inkml:ink>
</file>

<file path=ppt/ink/ink1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51.15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29 200 0,'23'-4'74'0,"1"0"-40"0,29 12-38 16,-19-8 13-16,9-4-7 16,14 0 1-16,6-9-90 15,9 5-38-15</inkml:trace>
</inkml:ink>
</file>

<file path=ppt/ink/ink1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51.33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0 184 0,'19'0'68'0,"10"5"-36"0,28-5-33 0,-23 0 15 16,9 0-8-16,15 4-1 16,4-4-2-16,5 0-3 15,0 0-85-15,5 0-38 16</inkml:trace>
</inkml:ink>
</file>

<file path=ppt/ink/ink1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51.81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107 1006 184 0,'-62'59'71'0,"43"-20"-38"0,-1-1-23 15,16-21 20-15,4 8-5 16,9 1 3-16,10 0 1 16,5-1 5-16,10-8-19 15,9-13-2-15,0-12-1 0,0-5-5 16,0-8 1-16,-9 0-5 16,-5-9 0-16,-10-9-25 15,-5-7-11-15,-9-6-14 0,-5 1-4 16,-5 4 23-16,1 9 11 15,-1 8 12-15,5 5 3 16,5 3-1-16,9 14 2 16,5 4 1-16,5-1 0 15,14 14 0-15,6-1 0 16,-1 5-3-16,0 0 2 16,-10 4 1-16,-9 4 0 15,-9 5 2-15,-15 4 3 16,-5 8 7-16,-5-4 4 15,1-4-8-15,-1-5-4 16,10 1 1-16,10-5 1 16,14-8 0-16,14-4-1 0,15-5-3 15,0-4 1 1,4-4-22-16,-4-5-7 0,0-8-69 16</inkml:trace>
  <inkml:trace contextRef="#ctx0" brushRef="#br0" timeOffset="240">1210 503 168 0,'0'0'66'0,"0"0"-36"0,-5 29-29 16,0-11 25-1,5 3-16-15,-5 21 10 16,5 10-11-16,-5 16 0 0,5 4-4 15,0 1 0-15,0-5-3 0,0-8 1 16,5-5-2-16,0-8 2 0,-5-13 2 16,0-9-7-16,0-12-3 15,-5-13-59 1,-4-4-60-16,-6-9 28 16</inkml:trace>
  <inkml:trace contextRef="#ctx0" brushRef="#br0" timeOffset="378">893 711 160 0,'-9'-4'60'0,"9"4"-32"0,24 9-26 0,-5-5 18 16,0 5-12-16,24 8 1 15,10-5-6-15,4 1-2 0,6-4-7 16,4-9-1-16,0-5-72 16</inkml:trace>
  <inkml:trace contextRef="#ctx0" brushRef="#br0" timeOffset="1050">1665 0 136 0,'0'0'52'0,"0"0"-28"0,0 42-13 15,0-16 29 1,0 4-23-16,-5 17 12 0,5 4-18 15,-9 17 6-15,4 4-10 0,-14 48 0 16,-5 12-2-16,0-9 2 16,0-16-4-16,5-13 0 15,4-9-1-15,6-13-2 0,4-16 3 16,5-14 4-16,5-16 4 16,4-22-4-1,6 5-4-15,4-22 1 16,5-4-3-16,5-17-9 15,-1 0 4-15,1-9-10 16,5 5 9-16,-6 4-7 16,1 12 7-16,-5 10-4 15,-5 7 5-15,-9 14 4 16,4 4 1-16,-9 8 8 16,5 5-5-16,-10 3 10 15,0 1-8-15,0 0 3 16,4 4-5-16,1-4 7 15,10-4-7-15,-1-9-12 16,0-5 4-16,10-12-43 16,0 0 26-16,5-17-49 15,0 5 40-15,0-23-56 16,4 6 49-16,20-48 108 31,-48 60-19-15,-5 8 7-1,5 9-34-15,-10 13 0 0,5 4-16 16,-5 9 15-16,5-1-14 16,5-3 27-16,4 3-22 0,6-8 22 15,9 0-21-15,14-12 5 16,-4-1-12-16,4-8 3 16,-5-1-7-16,-4-12 0 15,0 0-3-15,-10-13-61 16,-4 5 32-16,-6-14-136 15,1 10 90-15</inkml:trace>
  <inkml:trace contextRef="#ctx0" brushRef="#br0" timeOffset="1531">2840 686 208 0,'4'-21'79'0,"-4"21"-42"0,-9-9-39 16,-6 9 19-1,6 9-12-15,-15 8 4 16,0 4-5-16,-5 13 7 16,5 4-7-16,0 9 5 15,15 0-5-15,-1-4 7 16,10-5-7-16,5-4 10 16,4-4-8-16,6-9 3 15,4 1-5-15,0-14 0 16,5-4-2-16,-5-8-2 15,0 0 1-15,-9-9-10 0,4 5 5 0,-4-5-18 16,0 4 12 0,-10 1-7-16,4 8 11 0,-4 4-2 15,5 5 5-15,0 3 0 16,0 10 1-16,-5 3 2 16,0 5 0-16,0 13 0 15,0 4 0-15,0 25 13 16,0 0-7-16,0 14 13 15,0-1-11-15,-5-4 7 16,5-9-8-16,-10-4 11 16,6-8-10-16,-11 0 9 15,1-5-9-15,-15-8 4 16,10-4-7-16,-19-18 2 16,9-3-4-16,-19-14-39 15,10-4 19-15,-15-16-132 16,10-6 83-16</inkml:trace>
</inkml:ink>
</file>

<file path=ppt/ink/ink1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53.91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38 115 160 0,'-5'-13'63'0,"5"13"-34"0,-14 72-36 0,9-42 21 16,5-4-9-16,-5 12 28 16,0 5-18-16,0-5 33 15,10-4-27-15,5-8 23 16,9-5-25-16,10-8 5 16,-1-5-14-16,11-12 1 15,-1 0-7-15,0-18 2 16,6 5-3-16,-20-12-22 15,-5 3 11-15,-19-17-42 16,-5 9 29-16,-14-8-44 16,4 8 37-16,-13 4-50 15,8 8 44-15,-3 1-50 0,8 8 49 16</inkml:trace>
  <inkml:trace contextRef="#ctx0" brushRef="#br0" timeOffset="312">364 0 140 0,'57'8'55'0,"-57"-8"-30"0,43 43-27 0,-33-18 13 16,0 9-7-16,-6 18 0 16,-4 3-2-16,-4 0 1 15,-6-8 4-15,0-8 4 16,6-10-6-16,-1-3 17 0,5-9 7 16,5-4-8-16,9-9-2 15,0-17-11 1,10 5-5-16,5-22-2 15,0 4-1-15,0-12-5 16,-1 8 3-16,-4 5-3 16,-4 8 2-16,-11 8 0 15,5 13 1-15,-9 9 0 16,0 8 0-16,-5 9 6 16,0 0-2-16,0 0 1 15,0 0-1-15,0-9-43 16,10 0 22-16,4-8-89 15,5 0 60-15</inkml:trace>
</inkml:ink>
</file>

<file path=ppt/ink/ink1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54.78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283 625 148 0,'-10'-63'57'0,"10"63"-30"0,-38 4-18 0,18 9 25 15,6 8-19-15,-20 9 14 16,6 4-16-16,-11 4 8 15,11 5-12-15,-1-5 6 16,10-4-8-16,-1-4 11 16,16 0-10-16,8-9 7 15,6-4-8-15,9-8 0 16,10-1-4-16,0-12 0 16,0 4-1-16,-1-13-17 15,-4 5 8-15,-5-9-15 16,1 8 13-16,-6 1-2 15,0 8 6-15,-4 4-1 16,4 4 3-16,1 5 11 16,4 4-5-16,10-4 26 15,-1 0-16-15,11-5 23 16,-1 5-21-16,10-13 11 16,5 0-16-16,9-17 2 15,0 0-8-15,1-26 2 16,-6 5-3-16,1-30 0 15,-10 4-1-15,-5-17-6 16,-5 13 2-16,-14-22-12 16,0 9 7-16,-19-25-9 15,0 16 8-15,-20 9-4 0,6 22 7 16,-15 20-6-16,0 22 6 16,-10 26-4-16,6 12 5 0,-6 18 2 15,5 3 2-15,-4 31 4 16,14-1-2-16,4 30 4 15,10-8-4-15,15 4 6 16,4-13-5-16,15-8-8 16,5-9 3-16,9-12-130 15,0-10 73-15</inkml:trace>
</inkml:ink>
</file>

<file path=ppt/ink/ink1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3:54.91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30 332 0,'24'0'126'0,"-24"0"-68"15,20-13-85-15,-11 13-113 16,1 4 71-16,-34-25-94 0</inkml:trace>
</inkml:ink>
</file>

<file path=ppt/ink/ink1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3.4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10 618 148 0,'-15'-17'57'0,"15"17"-30"0,5-5-25 16,0 5 12-16,9 0-1 15,5 0 3-15,15-4-1 16,14 0 4-16,24-5-11 15,19 1 4-15,14-1 4 0,15 1-4 16,10-5 1-16,9 4-6 16,-5 1-2-16,-5-1-2 0,-4 1 0 15,-10 8 0-15,-19-4 3 16,-15-1-3-16,-9-3 0 16,-14-1 1-16,-15-3 0 15,-19-6-46-15,-10 1-19 16,-14 0-41-1</inkml:trace>
  <inkml:trace contextRef="#ctx0" brushRef="#br0" timeOffset="301">1198 4 140 0,'0'-9'55'0,"15"9"-30"0,14 0-18 0,-10 5 13 16,14-1-1-16,10 0 1 0,15 5-3 15,9-5 2-15,15 5-10 16,14 8-3-16,-5 17 0 0,-5 4-3 16,-5 5-2-16,-14 4 0 15,-14 4 1-15,-19-4 1 16,-15-5 1-16,-19 5 6 16,-14 0 4-16,-20 8-3 15,-14 1-1-15,0-5-4 16,0 4 1-16,0 5 0 15,15-17 1-15,4-9-2 16,15-30-87 0,18-8-77-1,20-13 45-15</inkml:trace>
</inkml:ink>
</file>

<file path=ppt/ink/ink1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4.3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431 82 140 0,'10'-38'52'0,"-20"21"-28"0,-19 4-11 16,15 9 19-16,-15-5-9 15,-14 9-1-15,-10 9-13 0,1-1-5 16,4 9-3-16,0 0-1 16,9 0 2-16,16 5-3 0,8-1 0 15,10 0 1-15,20 5 0 16,18-1 6-16,10-3 6 15,5-1-6-15,0 0-1 16,-5 5 1-16,-4-1 3 16,-10 1-4-16,-10 4-1 15,-10 0 7-15,-13-1 2 16,-11 1-4-16,-4-4-1 16,-10-1 0-16,-9-8 0 15,0-4-2-15,-1-4-1 16,1-14-1-16,4-3 0 0,5-13-18 15,1-13-5-15,4 4-22 16,9 0-9-16,6-4-53 16</inkml:trace>
</inkml:ink>
</file>

<file path=ppt/ink/ink1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4.8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106 0 128 0,'9'13'49'0,"-9"4"-26"0,0 13-12 15,0-4 18-15,0 3-4 0,-4 18 0 16,-1 26-11-16,-5 29-4 16,1 17-6-16,-6-8 2 0,1 4 3 15,-1 0-3-15,6 5-1 16,-1-14-2-16,1-12 0 15,-1-26 0-15,5-17 3 16,5-25 34 0,0-35-19-16,5-21-7 15,5-21-9-15,-1-8-2 16,1-18-9-16,4 0-1 16,5-4-1-16,1 9 0 15,-1 12 0-15,0 26 2 16,0 21-1-16,0 13 2 0,-4 13 1 15,-1 13-1-15,0 12 1 16,-4 0 3-16,-5 13 0 16,0 13 1-16,-5 5 0 15,0 11 2-15,4-3 1 16,1-17 3-16,5-9-1 16,-1-13 0-16,6-16-21 15,4-27-7-15,0-16-81 16</inkml:trace>
</inkml:ink>
</file>

<file path=ppt/ink/ink1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5.1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44 42 192 0,'-19'26'71'0,"9"-1"-38"0,-4 22-32 0,14-17 14 16,0 8 3-16,0 18 3 15,4-1 1-15,6-4-2 16,4-8-10-16,6-5 5 0,8-12 4 16,-4-13-1-16,5-9 1 15,-5-21-6-15,5-13-3 16,-5-13-5-16,-5-3-2 16,-5-6 1-16,-4 6 0 15,-15-6-2-15,0 14 1 16,-4 4-22-16,-1 0-7 15,1 4-16-15,-1 9-4 16,5-1-19-16,0 5-7 0,5 5-14 16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44.0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0 188 0,'-17'0'71'0,"17"0"-38"16,5 4-32-16,3-4 16 0,13 0 2 16,12 0 5-16,4 0-3 15,1-4-1-15,3 4-11 16,5 0-3-16,-4 0 0 0,-5 4-3 15,-3-1 0-15,-10 1-23 16,-11 4-9-16,-9 3-81 16</inkml:trace>
</inkml:ink>
</file>

<file path=ppt/ink/ink1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5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0 441 168 0,'43'26'66'0,"-28"-5"-36"0,-1 26-35 15,-9-30 12-15,0 9-2 16,-5 16 2-16,0 18-1 16,-5 16 1-16,0 5-4 15,0-8 7-15,0-13 3 0,5-9 5 16,0-13 3-16,0-12 11 16,5-9 7-16,5-17-17 0,-1-13-5 15,6-30-8-15,-1-16-1 16,5-14-5-16,5 5 0 15,-5 8-3-15,1 1-3 16,-1 8-18-16,0 4-7 16,0 8-27-16,0 1-12 15,1 4-38 1</inkml:trace>
  <inkml:trace contextRef="#ctx0" brushRef="#br0" timeOffset="212">695 6 156 0,'24'-12'57'0,"-14"16"-30"0,4 13-16 0,-9 0 18 0,0 13-6 16,-5 12-1-16,0 18-6 15,0 8-2-15,0 9-8 16,0 0 0-16,0 12 1 0,5 9 1 16,-1 13 0-16,1-9 0 15,0-21 2-15,5-13-5 16,-6-16-1-16,1-18-26 15,-5-17-13-15,-5-13-73 16</inkml:trace>
  <inkml:trace contextRef="#ctx0" brushRef="#br0" timeOffset="348">427 428 204 0,'-19'-4'77'0,"38"8"-42"0,10 5-21 0,-10-5 22 16,14 0-14-16,25-4-2 15,14-4-12-15,14 0-3 16,15 0-120-16,4-1-52 16</inkml:trace>
</inkml:ink>
</file>

<file path=ppt/ink/ink1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6.0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422 0 260 0,'-58'21'99'0,"25"9"-54"0,-30 17-37 0,30-17 21 0,-15 12-6 15,-5 26-2-15,5 43-7 16,5 21-1-16,19-8-8 15,5 8-1-15,19 4 2 0,24 1 1 16,14-18 1-16,10-8 2 16,0-22 1-16,5-21-63 15,-1-12-28-15,-4-31-60 16</inkml:trace>
</inkml:ink>
</file>

<file path=ppt/ink/ink1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6.7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0 224 0,'19'-4'85'0,"5"12"-46"0,10-4-32 0,-10 1 20 16,4-1-14-16,11 4-4 16,4 5-6-16,-14 4-3 15,-5 9 1-15,-10 8 1 0,-14 8 3 16,-14 10 0-16,-10-5 0 16,0-1-14-16,-10-7-4 15,5-9-18-15,5-9-8 16,5-4-4-16,10 0-1 15,4-4 11-15,14-5 5 16,15-3 32-16,10 3 16 16,-1 5 11-16,6 4 6 15,-15 8-18-15,-5 5-6 16,-10 0 1-16,-18 0 0 0,-5 8 4 16,-6 5 3-16,-4-5-5 15,-4 1-1-15,4-10-7 16,4-3 0-16,6-22 1 15,4-8-125 1</inkml:trace>
</inkml:ink>
</file>

<file path=ppt/ink/ink1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6.8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0 597 232 0,'91'0'88'0,"-38"4"-48"0,19-8-45 0,-34 4 15 15,10 0-4-15,5-5 1 16,9-3-36-16,0-1-18 16,-4-3-49-16,-10-1-19 15</inkml:trace>
  <inkml:trace contextRef="#ctx0" brushRef="#br0" timeOffset="236">1031 0 180 0,'4'13'68'0,"-8"0"-36"0,-1 21-22 0,5-9 20 0,-5 18-9 16,0 25-2-16,0 9-9 16,1 8-4-16,-1-4-3 15,5 4 0-15,0 0 2 0,0-8 0 16,0-9 0-16,0-12-8 15,0-18 0-15,0-17-70 16,-5-8-65 0,-5-17 35-16</inkml:trace>
  <inkml:trace contextRef="#ctx0" brushRef="#br0" timeOffset="375">719 290 216 0,'10'-13'82'0,"14"13"-44"0,19 0-33 0,-19 0 19 15,24-4-15-15,9-5-2 16,15 1-5-16,10-1 1 16,-1 5-108-16,-9 4-48 15</inkml:trace>
  <inkml:trace contextRef="#ctx0" brushRef="#br0" timeOffset="731">1443 601 184 0,'-5'17'71'0,"15"-8"-38"0,9-1-6 0,-5-4 27 16,5-4-17-16,15-4-6 15,4-9-14-15,5-8-6 0,1-9-6 16,-1-12-2-16,-5-10 1 0,-4-3-2 16,-10-5 1-16,-10 5-24 15,-19 8-11-15,-4 13-5 16,-11 13-3-16,-13 12 19 15,-5 13 12-15,-1 18 5 16,1 25 2-16,4 8 19 16,6 5 9-16,8 4-7 15,11-5-3-15,9 1-3 16,14-9 1-16,10 0-1 16,10-8 2-16,9-13-6 15,0-13-3-15,10-13 1 16,-1-8 0-16,6-9-17 15,-5-17-5-15,-5-13-48 0,-10-21-19 16,-4-8-24 0</inkml:trace>
  <inkml:trace contextRef="#ctx0" brushRef="#br0" timeOffset="1003">2138 234 192 0,'-10'56'74'0,"10"-9"-40"0,5 34-22 0,-5-43 21 16,0 13-13-16,-5 0-3 15,1 5-8-15,-11 8-4 16,6 4-2-16,-1 9 0 0,0-5 0 16,6-8-1-16,-6-21-2 15,5-39 12 1,1-21-7-16,4-17 0 16,9-17 3-16,10-5 3 0,5-8-6 15,10 0-3 1,-5 9-4-16,-1 8-1 0,1 4 4 15,0 14 1-15,-5 7-3 16,0 9-1-16,0 1-50 16,0 3-20-16,0 5-37 15</inkml:trace>
</inkml:ink>
</file>

<file path=ppt/ink/ink1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8.4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53 0 176 0,'14'8'66'0,"-9"1"-36"0,0 12-24 0,0-8 17 15,-5 8-5-15,0 13-1 16,-5 0-9-16,-5 5-3 16,1 3-3-16,-6 10 1 0,1-1 0 15,4 0-4-15,1-9 1 16,4-12 4-16,0-4 5 15,5-18 1-15,10-16 4 16,4-13-5-16,0-9-1 16,6 0-4-16,4-13-3 0,4 1-5 15,6-1-2 1,-1 5 0-16,1 8 2 16,-5 9-1-16,-5 8 1 0,-5 13 0 15,-5 8 0 1,-4 9 9-16,-5 5 4 0,-5-1 2 15,-5 9 1-15,-5 4-2 16,1 0-1-16,-1-4-3 16,5-5 1-16,1-8 0 15,4-8 3-15,9-13-5 16,10-9-1-16,5-8-2 16,5-5-2-16,5-8-10 15,4 0-4-15,-4 0 2 16,-1 8 5-16,-4 9 2 15,-5 9 3-15,0 12-6 16,-10 9 1-16,1 4 12 0,-6 8 8 16,1 9-2-16,-5 5-1 15,-1 3-5-15,1 1-2 16,0-5 1-16,0-4 0 16,-1-12 0-16,6-18 2 15,0-13-49-15,-1-16-21 16,-4-18-54-1</inkml:trace>
</inkml:ink>
</file>

<file path=ppt/ink/ink1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8.6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9 224 0,'48'-17'85'0,"-24"26"-46"0,10 4-21 0,-15 0 25 0,10 4-7 15,4 12 2-15,6 5-13 16,4 9-6-16,0 21-10 15,-9 26-2-15,-11 25 0 0,-13 8 1 16,-15-4 0-16,-14 9 0 16,-10 13 2-16,-14-13-25 15,-5-9-9-15,-14-21-132 16</inkml:trace>
</inkml:ink>
</file>

<file path=ppt/ink/ink1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9.3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130 0 156 0,'-15'52'57'0,"6"-6"-30"0,-1 31-23 0,5-34 15 15,-4 8-11-15,-1 9-4 16,0-5-3-16,1 0 1 16,-1-4-1-16,1 1 8 0,-6-10 4 15,10-12 13-15,-4-9 6 16,4-12-1-16,5-13-1 16,5-9-15-16,4-13-4 15,6-16-7-15,4-9-1 0,5-18-1 16,0 10 1-1,5 3-7-15,0 9 1 0,-1 9-48 16,1 8-18-16,-5 13-40 16</inkml:trace>
  <inkml:trace contextRef="#ctx0" brushRef="#br0" timeOffset="315">264 482 180 0,'-10'30'68'0,"10"-22"-36"0,15-3-15 15,-6 3 20-15,10-8-8 16,10-8-2-16,14-5-11 16,10-9-3-16,-5-3-7 0,0-5-4 15,-5-17-1-15,-9-4 1 0,-15 0 1 16,-10 4-17-16,-9 9-7 16,-14 8-1-16,-10 13 0 15,-14 13 10-15,-6 12 5 16,1 26 2-16,0 9 1 15,10 8 11-15,4 0 8 16,5 4-2-16,10-8 3 16,9-4-5-16,10-5-1 15,14-4-4-15,14-8 1 16,10-5 0-16,5-4 1 16,0-8-22-16,5-9-8 15,0-4-90-15</inkml:trace>
</inkml:ink>
</file>

<file path=ppt/ink/ink1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29.9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317 277 192 0,'53'-52'71'0,"-39"40"-38"0,-9-5-30 16,-5 12 15-16,-10 5-5 16,-9 5 0-16,-15 12-1 15,-9 8 2-15,-5 22-7 16,0 13 2-16,0 4 4 0,5 0-3 15,5-5 2-15,9-3-7 16,10-5-1-16,9 0-2 16,15-8 1-16,14-9 4 15,10-13 4-15,9-13-9 0,10-8-2 16,5-8-67-16,0-1-30 16,0-8-9-1</inkml:trace>
  <inkml:trace contextRef="#ctx0" brushRef="#br0" timeOffset="422">667 221 220 0,'-5'-4'82'0,"-14"17"-44"0,4 8-33 0,6-4 19 16,-6 17-13-16,1 13-1 16,0 4-2-16,-6 5 0 15,1 3-4-15,5-8-3 0,4 0 0 0,6-8 1 16,8-5 1-16,6-8 10 15,4-4 3-15,10-13-3 16,5-13 0-16,5-9-4 16,9-8 0-16,5-13-5 15,0-12-3-15,0-27-36 16,0-3-14-16,-10 0-4 16,-5 12 2-16,-13 13 28 15,-11 13 13-15,-9 17 12 16,-5 13 7-16,-9 12 10 15,0 31 8-15,-1 7-1 16,1 6-1-16,4 3-11 16,5-4-6-16,5-8 1 15,5-9 2-15,10-4-2 0,4-9 0 16,10-8-1-16,9-5 2 16,5-12-3-16,-5-9-2 15,1-12-29-15,4-14-11 16,-5-20-56-1,1-10-54-15,-1 1 43 16</inkml:trace>
  <inkml:trace contextRef="#ctx0" brushRef="#br0" timeOffset="661">1496 12 228 0,'14'9'88'0,"-9"8"-48"0,-10 21-38 0,5-12 17 15,-4 16-8-15,-6 27-1 16,1 7-6-16,-6 5-1 0,-4-4-1 15,0 0 3-15,4-5 1 0,1-4-5 16,4-12 0-16,1-14 1 16,4-12 1-16,5-17 14 15,5-13 8-15,4-13-12 16,6-8-7-16,4-17-2 16,0-18-1-16,5-21-39 15,0 1-15-15,0 3-13 16,0 1-3-16,5 12-25 15</inkml:trace>
  <inkml:trace contextRef="#ctx0" brushRef="#br0" timeOffset="963">1880 12 168 0,'33'-4'66'0,"-18"4"-36"0,4-13-24 0,-14 18 15 16,-1-1-7-16,1 0 0 15,0 5-6-15,-5 3 0 16,-5 14-5-16,0 17 0 0,-4 21 1 15,-10 21 0-15,-5 0 2 16,-5 0-5-16,0-8-1 16,5-9 0-16,0-8 2 15,5-9 10-15,5-13 4 16,4-12 15-16,5-9 5 16,15-17-17-16,4-4-8 15,5-13-5-15,5-18 0 16,5-11-5-16,0-27-1 0,4 1 0 15,6 4 0-15,-1 8-25 16,-4 9-10-16,-1 8-22 16,1 5-7-16,-5 4-39 15</inkml:trace>
</inkml:ink>
</file>

<file path=ppt/ink/ink1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31.9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13 257 192 0,'-14'77'74'0,"9"-56"-40"0,10 9-24 16,-1-17 17-16,6 4 2 16,9-5 5-16,10-3-8 15,5-13-1-15,18-5-14 16,6-16-4-16,4-14-3 0,-4 1 0 0,-6-9 0 16,-8-4-2-16,-6 0 1 15,-9 0-18-15,-10 4-6 16,-10 13-6-16,-13 12 1 15,-11 5 10-15,-9 9 7 16,-14 8 4-16,-5 21 0 16,0 22 10-16,-5 33 6 15,5 5 4-15,4 5 0 16,15-14-3-16,15-4 0 16,9-12-1-16,14-9 3 15,15-13 2-15,14-9 2 16,10-8-6-16,4-12-2 15,1-10-5-15,4-16-2 0,-4-17-8 16,4-22-4-16,0-17-46 16,-4-4-21-16,-10 9 17 15,-5 12 10-15,-10 9 30 16,-13 13 11-16,-6 12 7 16,-9 9 1-16,-5 13 26 15,-5 17 15-15,-5 16-6 16,-9 10-2-16,0 12-11 15,0 9-3-15,0 3-9 16,0-3-2-16,4-9 0 16,6-8 0-16,4-13 9 15,5-9 4-15,9-8-7 16,11-13-1-16,3-13-7 16,11-13-2-16,14-16-2 0,10-22 1 15,4-4-22-15,-5 4-9 16,-4 8 0-16,-10 14 4 15,-9 12 9-15,-15 13 7 16,-9 8 3-16,-10 9 0 16,0 17 1-16,-5 18 0 15,-5 11 7-15,1 6 5 16,-1-1-2-16,5 0 2 16,5-4-1-16,10-9 1 15,4-12-2-15,15-9 1 16,4-13-4-16,11-13-2 15,13-12 0-15,1-26-1 0,9-8 0 16,5-9 2 0,0 4-1-16,-15 9 2 0,-9 8-4 15,-29 18-9 1,-19 12 2-16,-14 17 5 16,-10 13 7-16,-5 18 4 15,0 20 3-15,1 9-1 16,4 0-1-16,4-5-1 15,20-7 0-15,10-10 4 16,14-8 5-16,14-8-3 16,15-9 2-16,9-9-7 15,6-12-1-15,3-13-4 16,11-13-1-16,-1-21 1 16,-23 9 0-16,-10 3-2 0,9-16-2 15,-4 8 1-15,-14 0-1 16,-6 9-5-16,-23 4 1 15,-5 4-3-15,-25 13 2 16,6 4 1-16,-15 21 2 16,-14 14-1-16,0 20-1 15,5 5 0-15,9 4 0 16,10-4 3-16,9 0 2 16,10-9 2-16,14 1 1 15,15-5 4-15,0-13 3 16,-5-4-24-16,29-4-8 15,-10-4-131 1</inkml:trace>
</inkml:ink>
</file>

<file path=ppt/ink/ink1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4:32.1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8 324 0,'15'-4'121'0,"-15"4"-66"0,5-4-55 0,-1 4 21 0,1 0-78 16,0 0-31-16,-15 4-40 16,1 0-14-16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44.2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0,'16'0'79'0,"9"4"-42"0,8 0-17 0,-16-4 27 16,8 0-18-16,8 0-4 15,5 0-11-15,-1 0-1 16,-4 0-8-16,1 0-3 0,-5 0 1 16,-4 0 0-16,-9 0 3 15</inkml:trace>
</inkml:ink>
</file>

<file path=ppt/ink/ink1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6:44.66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216 737 168 0,'29'-26'63'0,"-6"9"-34"0,16-21-23 16,-20 21 15-16,10-5-2 15,4 1 3-15,10 4-10 16,5 0-2-16,0 8-6 16,-4 9-5-16,-11 9-2 0,-14 16 4 0,-14 14 1 15,-19 3 2 1,-10 1 0-16,-5 4-2 0,5-13 1 16,5-8 0-16,-10-1 1 15,5-4-2-15,-5-4-2 16,5 1-2-16,10-6-1 15,4-3-1-15,15-5 3 16,10-4 0-16,8 0 1 16,11 0 0-16,4-4 0 15,6 4-3-15,-1 8 0 16,-5 1-1-16,-14-1 3 16,-5 1-2-16,-9 17 1 15,-1-5 2-15,-13 21 2 16,-1-7-1-16,-19 20-1 0,5-8 1 15,-10 8 1-15,5-4 1 16,0-4 1-16,5-8 0 16,-5-5 0-16,0-9-42 15,-5-12-19-15,5 0-33 16</inkml:trace>
  <inkml:trace contextRef="#ctx0" brushRef="#br0" timeOffset="404">0 187 180 0,'72'-56'68'0,"-15"31"-36"0,20-13-29 0,-34 21 15 15,10-1-5-15,19-7 0 16,14 16-7-16,10 18-2 15,0 21-2-15,-5 12-2 0,-9 18 3 16,-15 25-2-16,-10 35-1 16,-18 7-2-16,-30-33 1 15,1-17 3-15,-25 38 1 16,1-17 10-16,-20 17 3 16,6-17 1-16,-25-4 2 15,10-13-1-15,-15-17-2 0,6-9-4 16,-16-25-2-16,11-5-2 15,-25-59 0-15,-37-55-4 16,23-18-3-16,29-3-3 16,23-10 1-16,25 1-4 15,24 4 1-15,14 13 2 16,15 16 1-16,14 1 3 16,9 13 1-16,15-1-133 15</inkml:trace>
</inkml:ink>
</file>

<file path=ppt/ink/ink1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6:45.89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11 266 172 0,'-14'-64'66'0,"14"43"-36"0,14-22-31 0,-4 26 15 16,9-4-8-16,10-5 2 15,4 1 1-15,11 3 5 0,-1 5-8 16,0 9 1-16,10 8 3 0,-5 21-6 16,-1 26-2-16,-8 30-1 15,-6 12 1-15,-4 1 1 16,-5-1 1-16,0 9-2 16,0 0 1-16,0 0 2 15,0-8 4-15,5-14-2 16,4-12 1-16,1-13-1 15,-1-16 3-15,-4-14-3 16,-5-17 1-16,0-21-51 16,-5-17-23-16,-4-13-38 15</inkml:trace>
</inkml:ink>
</file>

<file path=ppt/ink/ink1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14.27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779 49 192 0,'4'-49'74'16,"1"49"-40"-16,-5 12-31 0,-5-4 17 0,-4 13-8 15,-13 11 1-15,-10 13-2 16,-9 7 1-16,-14 5-6 16,-13 20 3-16,-10 36 3 0,6 0-4 15,3 1 0-15,6-13-4 16,3-12-3-16,10-8 2 15,5-8 0-15,4-13 3 16,9-11 1-16,5-17-12 16,13-16-4-16,9-16-111 15</inkml:trace>
  <inkml:trace contextRef="#ctx0" brushRef="#br0" timeOffset="616">852 826 152 0,'0'4'57'0,"0"12"-30"0,0 8-18 0,0-8 14 0,0 13-5 15,-5 3 2-15,5 1-9 16,0 7-4-16,0 9-4 16,0 3 2-16,0-7 1 0,0-5-2 15,5-7-1-15,-5-9 12 16,4-8 5-16,-4-8-4 16,5-16 1-16,-1-12-10 15,6-13-4-15,-1-3-2 16,0-9-1-16,4 1-5 15,1 8-1-15,4 3 0 16,0 9 4-16,1 8-1 16,-1 8-1-16,-4 8 3 15,-1 8 0-15,-4 4-2 0,-4 4 2 16,-1 0 1-16,1 4 0 16,0 1 0-16,-1-5 2 15,1-4-1-15,-1-4-1 16,5-8 3-16,0-4 2 15,5-4-2-15,0-8 0 16,-1-9-1-16,1 1 1 16,0 4-4-16,-1 4-2 15,1 4-1-15,-5 8 0 16,5 12 0-16,-5 4 0 16,0 0 3-16,-9 8 0 15,0 4 1-15,0 5 0 16,0 3 0-16,0 1 0 15,0-1 0-15,0-4 2 0,0-8-34 16,0-3-13-16</inkml:trace>
  <inkml:trace contextRef="#ctx0" brushRef="#br0" timeOffset="814">1339 1044 168 0,'27'0'66'0,"1"4"-36"0,3-4-20 16,-8 4 20-16,0 0-12 16,0-4 0-16,4 0-8 0,-4 0-4 15,0 0-3-15,-1 0 2 16,-3 0 1-16,-6-4-2 0,-4-4-3 16,-9 4-73-1,-4-8-64-15,-5 0 40 16</inkml:trace>
  <inkml:trace contextRef="#ctx0" brushRef="#br0" timeOffset="976">1512 984 192 0,'9'32'74'0,"-9"-12"-40"0,0 4-35 0,0-7 15 16,0 3-8-16,0 4 2 15,0 5-3-15,0-1 2 0,0-4-4 16,5-4-2-16,-1-3 0 15,-4-17-61-15,9-5-59 16,5-7 25-16</inkml:trace>
  <inkml:trace contextRef="#ctx0" brushRef="#br0" timeOffset="1161">1831 846 140 0,'13'-8'55'0,"-8"16"-30"0,-1 12-10 16,-4-8 20-16,0 9-4 15,-4 3-1-15,-1 4-10 16,1 9-2-16,-5 11-11 16,0 13-2-16,-1 16-1 0,1 0 2 0,5 4 1 15,-5-13-67-15,4 1-31 16,-4-36-2 0</inkml:trace>
</inkml:ink>
</file>

<file path=ppt/ink/ink1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16.77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278 0 132 0,'-45'12'49'0,"18"24"-26"0,-14 37-18 16,22-40 13-16,-3 11 3 16,-6 9 4-16,1-1-7 15,0 5-3-15,4 0-8 0,9-1 2 16,10-7 3-16,8-9 3 0,10-15 3 15,9-13-1-15,9-20-1 16,4-12-6-16,5-5-2 16,0-11-4-16,0-5-1 15,-5-3-3-15,-4 3-3 16,-4 9 2-16,-10 8 0 16,-5 12-4-16,-8 12-1 15,-5 8 0-15,-5 8 4 16,1 4 1-16,-1 0 3 15,5 5-3-15,0-1-2 16,9 0-1-16,0-4 0 16,10 1-37-16,3-9-15 0,10-8-40 15</inkml:trace>
</inkml:ink>
</file>

<file path=ppt/ink/ink1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17.01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171 0 132 0,'-32'12'52'0,"14"1"-28"0,-14 19-30 16,18-12 8-16,-4 4 0 15,0 9 1-15,-1-1 5 16,6 1 5-16,8 3-7 16,5 9-1-16,9-1-1 0,10-3 6 0,3-9 6 15,10-4-6-15,9-12-3 16,0-12 0-16,5-12 0 15,-5-16-3-15,9-4-1 16,-5-21-10-16,1-11-5 16,-5-30-71-1</inkml:trace>
</inkml:ink>
</file>

<file path=ppt/ink/ink1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17.37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232 0 140 0,'0'8'55'0,"0"17"-30"0,-9 23-14 0,5-19 15 16,-10 19-1-16,-4 13 0 16,0 8-8-16,-5 8 0 0,-4 20-10 15,-1 24-2-15,1 0 1 0,4-7-5 16,5-25-1-16,9-16 4 16,0-17 2-16,4-11 2 15,10-17 2-15,4-12 1 16,9-20 1-16,5-12-6 15,4-12-4-15,1-21-8 16,-1 5-1-16,0 7-2 16,-4 13 1-16,-5 8 0 15,-4 24 0-15,-5 8 5 16,-5 8 3-16,-4 9-4 16,0 7 1-16,-4 1 1 15,-1-5 3-15,1 1 0 16,-1-1-1-16,5 0 3 0,0-7 2 15,5-13-31-15,-1-8-12 16</inkml:trace>
</inkml:ink>
</file>

<file path=ppt/ink/ink1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17.57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23 518 192 0,'-14'52'71'0,"9"-23"-38"0,1-5-36 0,4-12 11 15,0 0-4-15,4-4 0 0,1 0 2 16,-5-8 1-16,9 0-39 16,-4-12-17-16,4-8-31 15,-9-4-11-15</inkml:trace>
  <inkml:trace contextRef="#ctx0" brushRef="#br0" timeOffset="91">27 0 148 0,'5'0'55'0,"4"0"-30"0,5 0-91 16,-5 4-20-16</inkml:trace>
  <inkml:trace contextRef="#ctx0" brushRef="#br0" timeOffset="523">269 429 172 0,'-23'32'66'0,"23"-16"-36"0,4 0-11 0,1-8 21 15,9 1 0-15,4-1 0 16,4-4-8-16,6 0-5 15,-1-8-15-15,5-4-1 0,4-13 0 16,1-11-4-16,-5-8-2 16,-5-5-2-16,0-4 0 15,-8-3-11-15,-6 3-4 16,-4 5-16-16,-9 11-5 0,-4 13-1 16,-10 12 1-16,-9 16 16 15,1 12 8-15,-1 13 3 16,0 23 5-16,0 5-2 15,5 0 1-15,4 4 15 16,10-13 6-16,4-7 4 16,9-9 1-16,5-8-2 15,8-7 1-15,6-5-9 16,4-8-3-16,4-12-4 16,0-12 0-16,1-13-4 15,-1-7 0-15,1-21-52 16,-5-3-22-16,-5-1-52 15</inkml:trace>
  <inkml:trace contextRef="#ctx0" brushRef="#br0" timeOffset="720">838 251 204 0,'-9'40'77'0,"9"21"-42"0,0-5-26 0,0-35 22 16,4 3-6-16,1 0 0 15,4 0 0-15,4 1 1 16,6-13-14-16,8-4 4 0,5-12 4 15,4-8-9-15,1-8-1 16,-1-17-2-16,0-11 0 16,5-5-31-16,-9 0-11 15,-4 9-55-15,-10 3-22 16,-5 9 3-16</inkml:trace>
  <inkml:trace contextRef="#ctx0" brushRef="#br0" timeOffset="901">1197 348 176 0,'-4'69'66'0,"8"-41"-36"0,5 0-15 16,0-12 18-16,5-4-3 16,4 1 0-16,5-9-6 15,4-4-1-15,5-8-12 16,5-9-4-16,-1-11-1 0,1-12-1 16,-6-9 0-16,-3-8-14 15,-5 1-4-15,-10 3-43 16,-8 13-17-16,-5 11-32 15</inkml:trace>
</inkml:ink>
</file>

<file path=ppt/ink/ink1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18.83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28 178 208 0,'-27'72'79'0,"32"-19"-42"0,-5-4-30 0,4-25 18 16,10 0 2-16,4 0 4 16,14-7-6-16,13-5-1 15,15-12-13-15,8-12 4 0,9-13 3 16,1-19-6-16,-1-9-2 15,0-7-3-15,-8 3-2 16,-15 4-3-16,-8 5-2 16,-14 11 1-16,-9 9 1 15,-19 8-19-15,-8 8-6 0,-6 8 5 16,1 12 5-16,0 4 6 16,-4 8 4-16,3 4 0 15,6 5 1-15,4 15 0 16,4 5 0-16,6-5 2 15,-1-3 0-15,4-1-3 16,6-3 2-16,-6-5 18 16,5-4 11-16,-4-3-10 15,-5-5-2-15,-18 0-4 16,-5-8-2 0,-8-4-1-16,-15-4-43 15,-8-4-16-15,-10-8-95 16</inkml:trace>
</inkml:ink>
</file>

<file path=ppt/ink/ink1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19.40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478 481 128 0,'-27'41'49'0,"18"-9"-26"0,-5 29-3 0,10-33 19 15,-1 21-13-15,1 15-4 16,-1 25-11-16,5 5-5 15,0-14-3-15,0-7 2 0,0-16 4 16,0-13-3-16,0-7 2 16,-4-17-34-16,-10-16-14 15,-4-8-51 1</inkml:trace>
  <inkml:trace contextRef="#ctx0" brushRef="#br0" timeOffset="165">0 708 196 0,'14'0'74'0,"13"0"-40"0,23 0-29 16,-22 0 19-16,17 0-6 16,10 0 1-16,18-4-10 15,9 0-3-15,0 0-4 16,0-4 1-16,-5 0 2 0,-9-1-18 16,-4-7-8-16,-9-8-84 15</inkml:trace>
  <inkml:trace contextRef="#ctx0" brushRef="#br0" timeOffset="507">1038 0 124 0,'-4'-8'49'0,"4"16"-26"0,-5 12-9 0,5-4 15 16,-4 16-10-16,-5 13-1 16,4 20-6-16,-4 12-2 15,0 4-6-15,0-1-3 0,0 5 0 16,0 9 1-16,-1-9 3 15,6 0-2-15,-1-29-2 16,5-11 2-16,5-33 4 16,4-20 1-1,5-17-1-15,-1-7-2 16,6 0-6-16,-1 3 1 16,0 5-5-16,0 12-1 0,-4 4 7 15,0 8 4-15,-5 12 6 16,0 8 4-16,-5 9-8 15,5 7-2-15,0 0-1 16,5 5 2-16,0-5-1 16,4-11 0-16,5-5-50 15,-5-12-21-15,5-8-31 16</inkml:trace>
  <inkml:trace contextRef="#ctx0" brushRef="#br0" timeOffset="792">1407 890 200 0,'9'-4'77'0,"10"4"-42"0,8-4-28 16,-9 0 20-16,0-4-1 0,10-4 2 16,-1-9-13-16,0-7-6 15,5 4-6-15,0-1 0 0,-14 1 0 16,-9-4-17-16,-13 4-5 16,-10 7-26-16,-9 9-12 15,-9 4 31-15,-4 12 13 16,-5 4 18-16,0 13 8 15,0 15 9-15,9 9 6 16,9 20 0-16,14-1 3 16,14-3-6-16,9-8-3 15,13-13-1-15,9-7 1 16,10-9-8-16,4-12-3 16,-5-8-11-16,-4-8-2 15,0-4-137-15</inkml:trace>
</inkml:ink>
</file>

<file path=ppt/ink/ink1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0.90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350 95 116 0,'0'-57'46'0,"-9"41"-24"0,-18 0-6 0,13 12 18 16,-9 4-12-16,-9 4-2 16,1 8-8-16,-1 4 0 15,4 4-7-15,6 9 1 0,3-1 4 16,6 0-4-16,8 0-1 15,10-3 0-15,8-5 1 0,15-8 1 16,8-4 1-16,1-8 0 16,-1-4 0-16,-9-4-2 15,1-4-1-15,-6 0-3 16,-8 4 1-16,-5 0-4 16,0 4 0-16,-4 4-6 15,-5 0 0-15,-5 8 1 16,1 8 3-16,-1 12 0 15,5 17 1-15,0 24 0 16,5 11-2-16,-1 5 3 16,5-4 2-16,1 8 0 15,-1 9-1-15,0 3-2 16,-5-12 1-16,-4-8 12 0,-4-8 7 16,-5-17 0-16,-5-7-1 15,-4-13-3-15,-10-8 1 16,-8-15-6-16,-10-9-3 15,1-12-3-15,-1-17-3 16,1-11 1-16,4-9 1 16,5-7-50-16,4-5-21 15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45.1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0 208 0,'0'-11'77'0,"0"15"-42"0,0-1-41 16,0 16 9-16,-4 10-1 15,0 8 7-15,0 11 4 16,-1 8-6-16,1 3 0 0,4 0 3 16,0-3-4-16,4-1-1 15,1 1 6-15,3-8 3 16,0-8 4-16,1-6 3 16,3-12 0-16,5-11 2 15,-1-11-9-15,1-11-1 16,4-8-7-16,4-10-2 15,-4-12-2-15,-1-29 1 16,1-8-15-16,-4-3-5 16,-1 7-2-16,-3 15-1 15,-5 11 8-15,-4 14 7 0,-4 16-1 16,0 14 0-16,-4 15 3 16,0 15 1-16,4 26-3 15,0 3 1-15,0 12 0 16,0-4-1-16,4-4 15 15,5-4 5-15,3-3-1 16,5-7 2-16,3-12-5 16,1-7-1-16,0-12 0 15,0-6 1-15,0-12-19 16,-9-7-8-16</inkml:trace>
</inkml:ink>
</file>

<file path=ppt/ink/ink1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1.20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43 0 164 0,'0'-4'63'0,"0"12"-34"0,-5 12-21 16,5 0 16-16,-4 17-1 15,-1 15 1-15,1 29-5 16,-1 4-1-16,1 0-10 16,-1 12-1-16,1 21 3 0,-1 3-4 15,5-11 2-15,0-17-3 16,0-21 0-16,5-7-3 0,-1-24 1 16,5-17-33-16,5-20-12 15,4-16-67 1</inkml:trace>
</inkml:ink>
</file>

<file path=ppt/ink/ink1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1.43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32 0 212 0,'-14'17'79'0,"5"7"-42"0,0 29-32 0,9-21 17 16,0 4-3-16,9 17 3 15,5 0 1-15,4-13 3 16,5-8-14-16,4-11 4 0,5-9 2 15,5-24-6-15,-10-5 1 16,-4-7-6-16,-5-8-2 0,-9-5-2 16,-9-7 0-16,-9 3-22 15,-9 5-9-15,-5 4-35 16,0-5-12-16,-4 5-40 16</inkml:trace>
</inkml:ink>
</file>

<file path=ppt/ink/ink1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1.82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36 49 192 0,'37'16'71'0,"-24"16"-38"0,-4 29-30 0,-9-21 15 15,0 17-5-15,-4 8 2 16,-5 8-6-16,0-1-3 15,-5 13-3-15,0 4-3 0,1 9 3 16,4-13-2-16,-1-17 2 16,1-19 2-16,5-33 4 15,8-24 0 1,5-20-5-16,5-21-2 16,9 1-1-16,9-9 1 15,0 4-6-15,4 9 1 16,-4 11-1-16,0 13-1 0,-5 12 1 15,-4 12 0-15,-5 4 0 16,-9 12 3-16,-4 9 2 16,-5 15 2-16,-5 5-1 15,1 16-2-15,-5 3 1 16,4-11 1-16,0-8-41 16,1-9-16-16,4-12-38 15</inkml:trace>
  <inkml:trace contextRef="#ctx0" brushRef="#br0" timeOffset="599">628 603 204 0,'-4'-36'77'0,"-6"36"-42"0,-12 20-32 0,3-8 17 16,-3 4-1-16,-6 8 1 15,-3 13-3-15,3 11 2 16,1 9-10-16,0 4-3 0,13-1-2 15,9-7 0-15,5-12 0 16,9-9 2-16,10-12 1 16,8-12-1-16,5-28 1 15,0-4-4-15,-5-13 0 16,0-7-3-16,-4-5-3 16,-5 9-9-16,-9 7-5 15,-4 9 2-15,-5 8 4 16,-5 8 4-16,1 8 4 0,4 12 0 15,0 8-1-15,0 4 3 16,9 5 0-16,5 7 1 16,13 9 0-16,5-13 13 15,9-4 8-15,4-7 5 16,5-17 2-16,5-8-7 16,0-21 0-16,-1-11-10 15,1-13-2-15,0-7-5 16,-5-5-1-16,-5-16-1 15,-8-24 1-15,-5-20-24 16,-10 7-11-16,-8 5 8 16,-10 16 5-16,-8 20 10 15,-10 24 3-15,-8 17-1 16,-6 20 0-16,-4 8 1 16,0 20 4-16,5 25 14 0,-5 27 9 15,10 25-6-15,8 1-1 16,5 7-6-16,9 16 0 15,9 4-1-15,9-7 1 16,5-17 0-16,4-12 2 16,0-20-1-16,1-17 0 15,-5-15-34-15,-1-17-15 16,-8-16-106 0</inkml:trace>
</inkml:ink>
</file>

<file path=ppt/ink/ink1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3.21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21 183 160 0,'-4'4'63'0,"4"12"-34"0,0 17-23 0,0-9 17 15,0 4-8-15,0 9 0 16,0 11-5-16,-5 13-1 15,1 8-5-15,-1 4-3 0,5-5 0 16,0-15-1-16,0-12 0 16,5-9 4-16,-1-16 2 0,5-20 4 15,5-16 4-15,0-17-8 16,4-15-3-16,0-9-2 16,0 8-1-16,-4 5 0 15,4 7 0-15,0 9-3 16,1 8 0-16,-6 12-3 15,1 12 1-15,-5 8 1 16,-4 16-1-16,-5 12 6 16,0 5 1-16,-5 7-3 15,1 5 1-15,-1 0 0 16,5-17 0-16,0-8 2 16,9-28 5-1,5-16-1-15,-1-12-3 16,10-17 1-16,5-7-3 0,-1 3-1 15,5 1-8-15,0 7-5 16,-5 9 2-16,0 8 4 16,-4 7 2-16,0 17 3 15,-5 4-1-15,-4 4 1 16,-1 9 2-16,-8 7 0 16,-1 8 2-16,1 5 1 15,-1-1-50-15,1-7-20 16,0-5-11-1</inkml:trace>
  <inkml:trace contextRef="#ctx0" brushRef="#br0" timeOffset="170">759 539 156 0,'0'33'57'0,"0"-9"-30"0,0 16-29 15,0-15 11-15,0 3-6 16,0-4-2-16,0 1 2 15,0-9 0-15,0-4-1 16,5-4 1-16,4-32-73 16</inkml:trace>
  <inkml:trace contextRef="#ctx0" brushRef="#br0" timeOffset="304">754 1 168 0,'5'-4'66'0,"13"8"-36"0,0 4-33 0,-8 0 11 16,3 4-44-16,5 4-15 16,5 1-13-16,0 3-3 15</inkml:trace>
</inkml:ink>
</file>

<file path=ppt/ink/ink1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3.86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27 40 168 0,'5'29'66'0,"-5"-9"-36"0,-5 16-26 0,5-11 13 16,-4 7-8-16,-1 4-3 16,1 5-3-16,-1 11-3 0,0-15 1 15,1-9 3-15,4-8 5 0,0-36 10 16,0-8-10 0,4-12-2-16,1-17-4 15,4 8-3-15,9-7-2 16,10 3 1-16,4 5-1 15,4 11 0-15,-4 9 0 16,0 8-2-16,-5 12 0 16,-4 8 3-16,-5 8 0 15,-4 8 1-15,-5 13-3 16,0 7 0-16,-5 9 2 16,-4 3 2-16,0 9 2 15,0-8 1-15,0-17-2 0,0-4 1 16,5-11-57-1,4-9-65-15,5-24 24 16</inkml:trace>
</inkml:ink>
</file>

<file path=ppt/ink/ink1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4.06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50 0 168 0,'0'20'66'0,"-4"8"-36"0,-5 25-22 0,4-25 18 15,1 13-4-15,-6 11-1 16,1-3-11-16,5-5-4 16,-1-7-4-16,5-9 1 0,5-8 0 15,-1-11 1-15,1-13 2 16,-5-25-63-16,0-7-28 0,0-13-1 16</inkml:trace>
</inkml:ink>
</file>

<file path=ppt/ink/ink1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4.1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0 164 0,'18'-4'63'0,"-9"16"-34"0,5-4-34 15,-5 0 10-15,5 0-14 16,8 1-2-16,1 3-56 16,5 8-25-16</inkml:trace>
</inkml:ink>
</file>

<file path=ppt/ink/ink1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4.70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 0 184 0,'9'32'71'0,"-4"-12"-38"0,-5 17-30 0,0-21 17 16,0 4-6-16,0 4 0 15,0 13-8-15,-5 3-2 16,1 5-2-16,-1 8-2 0,1-1 3 16,-1-7-2-16,5-13 2 15,0-32 7 1,0-8-6-16,5-12 1 15,4-21-3-15,5-3-2 16,4-1-2-16,0 5 1 16,5-1-1-16,-1 9 0 15,1 4 0-15,0 7 0 0,0 9 0 16,-5 12-2 0,-4 4 0-16,-5 8 0 0,-9 9 3 15,-5 11 0-15,1 8 3 16,-1 5 1-16,-4 12-1 15,4-9-2-15,1-3 1 16,4-17-1-16,0-8 6 16,9-16 4-16,0-16-5 15,5-12-1-15,4-13-2 16,5-7 1-16,4-1-4 16,0 5 0-16,1-1-1 15,-1 9 0-15,-4 4 0 16,-1 12-2-16,-3 7 0 15,-10 9 0-15,-5 5 0 16,-4 7 3-16,-4 8 0 0,-1 8 3 16,1 9-1-16,-1 3-1 15,1 5 1-15,-1 3 1 16,5-3-1-16,0-13-1 16,5-8-35-16,-1-16-16 15,5-3-40 1</inkml:trace>
</inkml:ink>
</file>

<file path=ppt/ink/ink1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5.72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51 0 168 0,'0'4'66'0,"0"8"-36"0,-4 0-20 15,-1 0 20-15,0 4-9 16,-4 9-2-16,0 11-5 16,0 9-1-16,5-1-7 15,-1 17 0-15,5-5 4 0,5-11 3 16,4-9 4-16,4-11 0 16,1-9-1-16,4-8-6 15,5-24-4-15,4-9-3 16,1-11 0-16,3-13-2 15,1-3-1-15,0 3-21 16,0 1-9-16,-5 7 4 16,-8 9 2-16,-6 12 10 0,-4 12 6 15,-9 8 3-15,-4 0 0 16,-1 12 4-16,-8 12 0 16,-1 12 9-16,5 5 7 15,0 7-3-15,4 9-2 16,5-4 3-16,9-13 4 15,0-3 0-15,5-13-1 16,4-8-4-16,10-20 0 16,3-12-7-16,10-13-3 15,0-11-1-15,0-9 1 16,0-3-17-16,0 3-6 16,-4 5-17-16,-5 3-4 0,-5 9 14 15,-9 8 6-15,-4 3 11 16,-5 13 5-16,-5 4 4 15,-4 8 1-15,-4 4 9 16,-1 9 7-16,1 7 2 16,-1 12 1-16,1 5-5 15,4 7-3-15,0 5 3 16,0-5 4-16,9-11-5 16,0-5 1-16,5-11-4 15,-1-9 2-15,5-4-6 16,1-20-1-16,3-5 0 15,6-11 0-15,4-4-2 16,-1-1-2-16,-3-3-2 16,-5 12-1-16,-5 3-3 0,-5 13 1 15,-4 8 1-15,-4 12-1 16,-5 13 1-16,-5 7 0 16,-4 17 3-16,0-9 2 15,0 1 6-15,5-5 4 16,-1-4-4-16,5-7-2 15,9-9 6-15,0-8 3 16,5-8-7-16,4-8-2 16,5-12-3-16,4-17-2 15,10-7 1-15,4-9-1 16,4-4 0-16,-4 9 0 16,-4 7-3-16,-1 9 2 15,0 8-1-15,-8 8-2 0,-10 7 0 16,-4 14 0-16,-5 11 0 15,-9 12 0-15,-5 8 7 16,1 25 3-16,-6 4-1 16,1-4 2-16,0-5 0 15,5-3 3-15,8-5-1 16,5-11 2-16,10-13 0 16,8-8 1-16,9-8-4 15,14-12 0-15,0-8-45 16,1-8-19-16,3-8-93 15</inkml:trace>
</inkml:ink>
</file>

<file path=ppt/ink/ink1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7.58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130 629 156 0,'-46'9'60'0,"46"-9"-32"0,-36 24-22 0,22-8 23 16,5 0-17-16,-5 13 8 15,5 3-12-15,9 4 9 16,5 5-10-16,13-1 16 15,5-3-13-15,13-21 13 16,5-8-13-16,9-20 4 16,0 0-9-16,-9-17 2 15,-4-3-4-15,-15-4 0 16,-4 7-1-16,-18-7-28 16,-4 3 14-16,-14-3-52 15,4 8 35-15,-4-1-83 16,4 13 63-16</inkml:trace>
  <inkml:trace contextRef="#ctx0" brushRef="#br0" timeOffset="314">1318 107 168 0,'23'-68'63'0,"-23"68"-34"0,-19-29-30 0,6 21 23 16,-1 8-13-16,-13-4 8 15,-1 8-9-15,-8 12 2 16,9 5-6-16,-10 23 9 16,10 13-7-16,-5 36 3 15,5 0 0-15,4 12 1 16,5 33-5-16,4 7-1 16,0-7-2-16,5-4 1 0,0-9 0 15,0-12-1-15,5-7 1 16,-6-21 2-16,-3-21 4 15,-5-23 0-15,-5-25 2 0,-4-16-22 16,-1-20-9-16,-8-17-50 16,-1-7-22-16,1-17 1 15</inkml:trace>
  <inkml:trace contextRef="#ctx0" brushRef="#br0" timeOffset="434">521 678 168 0,'14'-20'63'0,"-1"20"-34"0,24-4-23 16,-10 4 17-16,23 0-12 15,18 0-1-15,19 0-4 16,9 0-1-16,8-4-3 16,6 0-2-16,8 0 1 0,0-4-89 15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45.8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30 140 0,'-8'-11'55'0,"8"11"-30"0,4-4-7 0,0 4 20 16,4-4-10-16,5 1-1 15,12-1-7-15,4 0-1 16,4 4-10-16,4 0-1 0,5 0-1 16,-4 0-3-16,-5 0-3 15,-8 0 4-15,-4 0 1 0,-5 0-9 16,-3 0-5-16,-13 0-104 16</inkml:trace>
  <inkml:trace contextRef="#ctx0" brushRef="#br0" timeOffset="182">199 56 212 0,'4'18'82'0,"1"-3"-44"0,-5 15-31 16,0-12 18-16,0 4-13 15,0 4-4-15,-5 0-3 16,1 0 1-16,4 0-3 15,0-4-2-15,0-3 2 0,0-1-112 16</inkml:trace>
</inkml:ink>
</file>

<file path=ppt/ink/ink1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8.45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272 19 164 0,'-9'-28'63'0,"-14"32"-34"0,-18 4-19 0,18 0 17 16,-9 12-4-16,-4 13-2 15,-1 7-3-15,5 21 1 16,10 12-10-16,8 0-3 0,14-5-2 16,14-3 13-16,13-12 6 15,23-5-5-15,23-7 0 16,4-13-7-16,5-8 1 15,9-16-5-15,0-4-2 16,0-16 2-16,-4-12 0 0,-10-17-3 16,-8-19-1-16,-15-17-3 15,-13-4-3-15,-23 12-16 16,-8 4-7-16,-24 16 8 16,-9 17 8-16,-13 12 1 15,-5 16 4-15,-9 20-2 16,4 24 2-16,-8 29 1 15,-1 24 2-15,9 0 1 16,1 12 3-16,-1 25-1 16,10 7-1-16,4-3 3 15,5-17 2-15,22-20-2 16,5-12 0-16,5-16-8 16,13-17-4-16,5-19-79 15,9-9-65-15,9-28 50 16</inkml:trace>
  <inkml:trace contextRef="#ctx0" brushRef="#br0" timeOffset="227">1560 133 192 0,'-45'28'71'0,"45"-28"-38"0,-78 101-23 0,42-56 31 16,13-5-24-16,-23 25 12 15,1 4-18-15,9 28 6 16,4 0-10-16,4 8 0 16,15-8-4-16,8-4 7 15,10-20-6-15,4-12-21 16,9-13 9-16,5-19-123 16,4-9 72-16</inkml:trace>
  <inkml:trace contextRef="#ctx0" brushRef="#br0" timeOffset="424">1542 444 180 0,'18'4'68'0,"-18"-4"-36"0,50 33-22 16,-27-17 28 0,4 0-21-16,10 8 9 15,-1 1-16-15,10 7 4 0,-5 0-9 0,0 5-4 16,-5-5-2-16,-4 0-48 15,0 1 27-15,-9-13-99 16,-1 0 68-16</inkml:trace>
</inkml:ink>
</file>

<file path=ppt/ink/ink1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9.09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232 0 192 0,'-14'25'71'0,"14"-25"-38"0,-32 56-23 0,19-32 26 16,4 1-21-16,-14 11 2 15,5 5-11-15,-5 3 1 16,0 1-4-16,5-1 3 16,0 1-4-16,-1-9-25 15,6-8 12-15,4-15-105 16,9-5 64-16</inkml:trace>
</inkml:ink>
</file>

<file path=ppt/ink/ink1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29.30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0 192 0,'60'40'74'0,"-60"-40"-40"0,50 77-20 0,-32-48 40 16,5-1-31-16,-5 16 14 15,0 1-22-15,0 8 2 16,-4-5-9-16,-14 9 3 16,-5-1-6-16,-22 17-75 15,9-4 38-15,-28 0-124 16,5 0 87-16</inkml:trace>
</inkml:ink>
</file>

<file path=ppt/ink/ink1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30.83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14 2 140 0,'-5'-4'52'0,"5"8"-28"0,0 0-11 15,0 4 17-15,0 0-6 16,0 4 0-16,0 4-9 15,5 4-2-15,-5 1-7 16,0 3-2-16,4-4 0 0,-4 0 0 0,0 1 0 16,0-5-2-16,0 0 1 15,0-4 2-15,0-4 2 16,-4-4-1-16,-1-4-1 16,1-8-34-16,4-4-13 15,-5-4-56 1</inkml:trace>
</inkml:ink>
</file>

<file path=ppt/ink/ink1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32.79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 81 148 0,'-5'0'57'0,"1"4"-30"0,-1 4-23 0,0 4 13 16,1 5-2-16,-1 7 4 0,5 12-5 15,5 5 0-15,4 3-8 16,0 1 3-16,5-5 1 0,-1-7 6 16,6-5 2-16,-1-12-1 15,5-12 0-15,4-16-5 16,-9-12-2-16,5-9-6 16,-5-7-3-16,0-1 2 15,-4 5 2-15,-5 4-2 16,-9-1-2-16,-4 9-9 15,-1 8-5-15,0 4-4 16,-4 8-3-16,0 12 9 16,5 8 6-16,4 12 2 15,4 9-1-15,5 7 3 0,5 5 0 16,0-5 1-16,4-7 0 16,5-5 2-16,-1-16 3 15,6-16 11-15,4-12 7 16,-1-20-6-16,1-5 1 15,0-7-9-15,-4-1-3 16,-10 5-1-16,-5-1-1 16,-4-3-2-16,1-1 1 15,-6 5-51-15,1 7-19 16,-1 9-51 0</inkml:trace>
</inkml:ink>
</file>

<file path=ppt/ink/ink1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32.99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64 671 160 0,'14'25'63'0,"-14"3"-34"0,4 21-19 15,-4-25 17-15,0 4-9 16,0 9-3-16,5 3-6 16,-1-7-1-16,1-1-5 15,-1-8 0-15,1-8 1 0,0-8 2 16,-1-20 3-16,1-8-17 15,-5-16-7-15,-5-5-83 16</inkml:trace>
  <inkml:trace contextRef="#ctx0" brushRef="#br0" timeOffset="120">0 384 140 0,'0'-4'52'0,"9"12"-28"0,5-4-26 0,-5 0 9 16,5 4-3-16,4 0 2 15,0 1-67-15,5-1-30 16</inkml:trace>
  <inkml:trace contextRef="#ctx0" brushRef="#br0" timeOffset="328">506 445 148 0,'4'28'57'0,"1"-4"-30"0,4 13-16 0,-5-17 15 15,1 0-6-15,0 9 1 16,4 11-12-16,4 9-3 0,-8 7-4 16,4 13 1-16,0-8 0 0,-4-13 1 15,-1-3 2-15,-4-17 1 16,0-7 1-16,-4-13-48 16,-10-25-21-16,-4-7-26 15</inkml:trace>
  <inkml:trace contextRef="#ctx0" brushRef="#br0" timeOffset="476">251 623 180 0,'-5'0'68'0,"14"0"-36"0,10 4-22 15,-1 0 20-15,9 0-12 16,14 0 0-16,5 0-8 0,8-4-4 16,5 0-3-16,10 0-3 0,-6 0 3 15,-3 0-20-15,-6-8-8 16,-4-8-73-1</inkml:trace>
  <inkml:trace contextRef="#ctx0" brushRef="#br0" timeOffset="851">952 0 184 0,'-5'16'71'0,"5"4"-38"0,-4 29-28 0,4-21 19 15,0 17-11-15,4 19 0 0,-4 13-1 16,5-4 0-16,-5 0-6 16,0 4-4-16,4 4 1 0,1-8 2 15,0-5 2-15,4-3-3 16,0-24-1-16,4-21 3 16,6-12 3-16,3-16-4 15,6-17-1-15,4-7-35 16,-1 0-17-16,6-1 14 15,-1 5 6-15,-4 8 12 16,-5 8 8-16,1 8 3 16,-5 12 3-16,-5 12 3 15,-5 12 2-15,-3 9 16 16,-1 11 10-16,-5-3-11 0,1 0-4 16,-1-1-9-1,1-16-2-15,-1-7 5 0,5-13 3 16,1-12-108-1</inkml:trace>
  <inkml:trace contextRef="#ctx0" brushRef="#br0" timeOffset="1022">1507 627 224 0,'0'8'85'0,"0"8"-46"0,5 9-43 0,-1-13 15 16,-4 4-6-16,5 4 2 15,4 0 0-15,0-4 1 16,0-3-81-16,-4-13-36 0,4-4 24 16,-14-5 15-1</inkml:trace>
  <inkml:trace contextRef="#ctx0" brushRef="#br0" timeOffset="1494">1594 174 156 0,'4'0'57'0,"5"12"-30"0,1 4-29 16,-1-4 11-16,0 8-6 16,4 13-2-16,1-5 0 15,4 0 1-15,1 5-1 16,3-1-1-16,1-3 3 0,0-1-7 16,-5-4-1-16,-4-4-34 15,-1 5-13-15,-4-5 23 16,1 0 16-16,-6-4 9 15,1 0 32-15,-1 1 16 16,1-1-2-16,-5 8-3 16,0 13-13-16,0 7-6 15,0 1-11-15,0 3 0 0,0 5 2 16,0-9 2-16,4-7 5 16,5-9 1-16,1-20 3 15,3-16-10-15,5-16-2 16,1-9-6-16,-1-3-3 15,5-9 0-15,4 5-1 16,0 8-3-16,1 3 2 16,-6 9-4-16,1 4-1 0,0 8 5 15,-5 12 5-15,-4 12-2 16,-5 12-1-16,0 9 0 16,-5 19 1-16,1 1 1 15,0-8 3-15,-1-1 1 16,1-11 1-16,-1-9-255 31,10-16 132-31</inkml:trace>
</inkml:ink>
</file>

<file path=ppt/ink/ink1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35.07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284 82 204 0,'-9'-32'77'0,"0"7"-42"16,-14 5-41-16,14 16 14 0,-9 8-9 16,-14 8-2-16,0 0 4 15,-4 5 3-15,4 7-1 16,5 8 7-16,4 13 5 0,5-1-3 15,8 1-2-15,6-1 1 16,8-7 3-16,10-13 1 16,4-16 0-16,5-8-5 15,4-16-2-15,1-8-4 16,-1-5-1-16,0-3-3 16,-4 4-1-16,0-1-19 15,-5 9-9-15,-4 4 10 0,-5 4 6 16,-5 8 3-16,-4 4 4 15,0 16 4-15,0 8 1 16,5 8-2-16,4 5 2 16,5-5 3-16,4 5 1 15,5-5-1-15,4-8-2 16,0-16 5-16,5-8 1 16,0-12-18-16,0-12-6 15,-5-4-78 1</inkml:trace>
</inkml:ink>
</file>

<file path=ppt/ink/ink1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35.30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42 0 192 0,'-5'68'71'0,"5"9"-38"15,-13 20-28-15,8-52 19 0,1 3-11 16,-1 25-2-16,1 20-6 15,-1 13-2-15,5-5-1 16,5-4 1-16,4-20 0 0,0-17 1 16,4-15 2-16,1-17-1 15,0-20 0-15,4-16-47 16,0-28-19-16,5-29-34 16</inkml:trace>
</inkml:ink>
</file>

<file path=ppt/ink/ink1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35.51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18 0 168 0,'0'21'66'0,"0"-1"-36"0,0 24-20 0,0-7 20 16,-4 40-3-16,-1 16 2 16,1 12-10-16,-1 0-1 15,5 13-11-15,0 11 0 0,5-12 0 16,-1-15-1-16,5-17-1 15,0-13 1-15,0-19 1 16,5-29-120 0,0-24-2-1</inkml:trace>
</inkml:ink>
</file>

<file path=ppt/ink/ink1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36.10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0 235 88 0,'14'-24'33'0,"0"20"-18"0,18 0 4 16,-5 8 18-16,18 4-5 15,5 8 1-15,5 8-14 16,0 4-4-16,-5 1-9 15,-5 3 3-15,-8 5 1 0,-14 3 1 16,-10 9 1-16,-13-1 2 16,-13 9 4-16,-10-1-8 15,-9-3-1-15,-5-8-3 16,-4-5 1-16,1-12-2 16,3-7 2-16,5-13-15 15,9-16-5-15,10-13-35 16,8-7-14-16,14-12-32 15</inkml:trace>
  <inkml:trace contextRef="#ctx0" brushRef="#br0" timeOffset="240">715 49 132 0,'5'-49'49'0,"-10"49"-26"0,-18 8-27 0,10 8 8 15,-15 17 11-15,-8 7 10 16,-10 13-2-16,1 4 1 15,-1-1-13-15,10 9 4 0,4 12 5 16,9 8-7-16,14 4-2 16,9-8 0-16,14-8 3 15,9-9-4-15,9-15 2 16,4-13-3-16,5-11 2 16,4-13-4-16,1-12-2 15,0-8-24-15,-1-4-13 0,-4-13-82 16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46.6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1180 196 0,'4'4'74'0,"-4"-4"-40"0,4-12-13 0,1 5 22 15,3-11-17-15,0-12-7 16,1-7-9-16,3-4-5 16,1-18-2-16,3-22-5 0,5-19 1 15,0-4 1-15,0-3 2 16,4 0-6-16,0-11 1 15,-1 18-6-15,-3 15-1 16,0 18 5-16,0 15 2 16,-4 19-2-16,-1 15-1 15,5 10-2-15,0 27 2 0,0 14 4 16,-1 19 1-16,1 3 1 16,0 26 0-16,8 27-3 15,-4 10 0-15,0-14 2 16,-4-8 0-16,4 0 1 15,-4-11 2-15,-1-11 1 16,-3-11 1-16,-4-15-2 16,-5-11-2-16,-4-11-6 15,-8-19-1-15,-4-14-94 16</inkml:trace>
  <inkml:trace contextRef="#ctx0" brushRef="#br0" timeOffset="151">108 503 172 0,'4'11'66'0,"21"-3"-36"0,9-8-24 0,-9 0 17 15,20-4-12-15,14 0-3 16,3 0-5-16,9 1-3 16,0-1-87-16,-5 0-39 15</inkml:trace>
</inkml:ink>
</file>

<file path=ppt/ink/ink1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36.61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45 49 192 0,'-27'36'71'0,"18"1"-38"0,0 27-25 15,9-39 18-15,0-1-2 16,4 0 1-16,5 1-1 15,5-9 2-15,4-4-14 0,5-4 2 0,4-8 0 16,1-8-3-16,-1-4 1 16,-4-4-5-16,-5-9-2 15,-9-7-2-15,-4 4 0 16,-14-1-2-16,-5 1-1 16,-4 0 1-16,-5 7 1 15,0 1-17-15,5 4-6 16,0 0-32-16,4-4-14 15,5-1-48 1</inkml:trace>
</inkml:ink>
</file>

<file path=ppt/ink/ink1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36.80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0 239 196 0,'96'8'74'15,"-46"-12"-40"-15,18 4-31 0,-36 0 17 0,18 4-3 16,5-4 1-16,9 0-9 16,-5 0-3-16,-5-4-4 15,-8 0-2-15,-10 0 3 0,-13 0-64 16,-18 4-72 0,-10-8 27-16</inkml:trace>
  <inkml:trace contextRef="#ctx0" brushRef="#br0" timeOffset="193">310 0 168 0,'9'12'66'0,"0"9"-36"0,-4 19-22 0,-5-12 16 16,0 1-3-16,-5 7 2 15,0 21-9-15,-4 8-3 16,0 19-6-16,0 1 1 0,5-8 0 15,4-4-29-15,4-16-11 16,5-17-66 0</inkml:trace>
</inkml:ink>
</file>

<file path=ppt/ink/ink1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7:37.51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109 20 92 0,'5'-8'35'0,"4"20"-18"0,0 17 4 0,0-5 19 15,0 17-17-15,0 15-5 16,0 21 2-16,1-4 1 16,-10 0-10-16,-5 16-2 0,-4 12-2 0,-5 8-3 15,-8-4-3-15,-1-3 4 16,5-17 4-16,-1-21-5 15,1-15 0-15,0-13-57 16,0-3-66 0,4-29 24-16</inkml:trace>
  <inkml:trace contextRef="#ctx0" brushRef="#br0" timeOffset="344">797 0 192 0,'27'24'74'0,"-27"13"-40"0,-14 16-38 0,1-33 15 15,-10 20-8-15,-18 9-2 16,-9-1 0-16,-5-3 1 16,1-5-1-16,8-3-1 0,-4-9 1 15,9-4-1-15,5-12 2 16,4-3-1-16,5-5 2 15,4 0-2-15,5 0-1 16,13 16-8 0,10 4 8-16,4 9 6 15,4 11 0-15,6 13 2 16,8 8-3-16,9 7 0 16,10-3-1-16,4-4 2 15,4-16-1-15,6-9 0 16,-10-12-19-16,-5-12-5 0,-4-7-77 15</inkml:trace>
  <inkml:trace contextRef="#ctx0" brushRef="#br0" timeOffset="1050">988 745 148 0,'-5'28'55'0,"5"-4"-30"0,-4 13-18 0,4-13 15 16,0 13-9-16,0 7 0 16,-5 1-5-16,1-5 0 15,-1 1-5-15,1-5-2 0,-1-4 2 16,1-7 7-16,-1-5 3 16,5-4 7-16,0-8 2 15,0-8-11-15,0-8-7 0,5-12-2 16,4-9 0-16,0-11-3 15,4-9 0-15,6 5-1 16,-1 8-2-16,-4 7 0 16,-1 9 3-16,1 8-2 15,-5 24-1-15,0 8 3 16,-4 4 0-16,-5 5-2 16,0-1 2-16,0 0 1 15,0-3 2-15,0-5-1 16,0-4 2-16,0-4 0 15,0-12 3-15,4-4 1 16,5-8 3-16,5-8-5 16,4-25-1-16,5-7-2 15,4-1 1-15,5-4-4 0,5 13 0 16,-6 8 1-16,-3 7 0 16,-6 9 0-16,-3 8 0 15,-6 12 2-15,-4 16 1 16,-9 8 1-16,-4 21 0 15,-5 7 6-15,0 5 4 16,0-4-5-16,4-1-3 16,0-7-3-16,5-9-3 15,10-7 5-15,3-9 4 16,5-8-3-16,10-12 2 16,-1-4-142-1</inkml:trace>
</inkml:ink>
</file>

<file path=ppt/ink/ink1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27.7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537 167 160 0,'45'-28'63'0,"-36"19"-34"0,0-11-3 0,-4 8 23 15,-10-8-18-15,-4-4-4 16,-14-1-19-16,-13 5-6 16,-9 12-1-16,-10 12-4 0,-9 16 2 15,0 9-4-15,-4 15 1 16,4 25 0-16,10 32 2 15,4 8 5-15,13-7 6 16,14 7-3-16,14 4-1 16,9 4 2-16,14-44 0 15,-5-16 1-15,23-4 0 16,23 3-2-16,4-19-1 0,5-37-34 16,8-17-15-16,1-19-27 15,-4-8-52 1,-10-5 24-16</inkml:trace>
  <inkml:trace contextRef="#ctx0" brushRef="#br0" timeOffset="571">719 576 140 0,'-23'4'52'0,"9"16"-28"0,-8 16-13 15,12-15 18-15,-3 11-6 16,-5 0-1-16,-1 9-4 16,1 11 1-16,9 5-10 15,9 0 1-15,9-5 1 0,5-11 2 0,4-9 5 16,9-16-1-16,1-16 1 15,4-12-5-15,-5-12-3 16,-4-12-3-16,-5-1-2 16,-9-7-21-16,-9-9-7 15,-5-4-21 1,-4 5-10-16,0 7 22 0,0 9 10 16,0 7 12-16,4 9 7 15,5 4 0-15,10 4-1 16,-1 4 3-16,9 0 2 15,5 4 0-15,4 0-1 16,9 4 1-16,-4 8-1 16,0 8 0-16,-5 8 2 15,-4 17-3-15,-5-1 0 0,-4 9 3 16,-9 11 1-16,-5 9 10 16,0 8 3-16,0-12-1 15,0-9-1-15,0-15-6 16,0-13-3-16,4-12 11 15,5-28 4-15,9-16-8 16,5-17-4-16,5-3-5 16,3-5-3-16,10-3-2 15,-4-1 1-15,-5 17-1 16,-14 15-2-16,0 5 0 16,-4 8 0-16,-1 4 0 15,-3 16 0-15,-6 4 0 16,-4 4 3-16,0 8 2 0,0 13 2 15,0 7-4-15,0-3 1 16,0-5-29-16,5-7-10 16,-1-13-41-1,5-8-29-15,0-12 44 16</inkml:trace>
  <inkml:trace contextRef="#ctx0" brushRef="#br0" timeOffset="841">1575 572 164 0,'0'0'63'0,"0"12"-34"0,0 16-19 0,0-12 20 0,4 13-9 16,-4-1 0-1,5 4-8-15,4 9 0 0,0 7-8 16,0 5-1-16,5 0 2 0,-1-5 3 16,1-7 5-16,0-9 7 15,4-24 18 1,0-16-6-16,5-16-12 15,4-9-8-15,1-3-6 16,-1-13-2-16,-4-7-6 16,-1-1 1-16,1-4-35 15,-5 1-15-15,1 11-18 16,-6 9-8-16,-4 11-30 16</inkml:trace>
  <inkml:trace contextRef="#ctx0" brushRef="#br0" timeOffset="1186">1934 725 176 0,'14'57'66'0,"0"-49"-36"0,4 4-13 0,-4-4 20 16,4 0-2-16,9-3 2 15,0-1-7-15,5-4-4 16,5-4-14-16,-1-5-5 0,1-11-1 16,3-4-1-16,-12-8 2 15,-5-5-2-15,-5-11 0 16,-14-9-25-16,-4 8-12 15,-4 13 6-15,-10 12 4 16,-4 20 8-16,-5 16 5 16,5 8 0-16,-5 12 3 15,5 9 2-15,4-1 2 0,5 1 10 16,9 3 4 0,5 1 1-16,8-5 2 0,6-7 3 15,8-9 3-15,5-12-5 16,4-12-1-16,5-4-5 15,5-8 1-15,-1-4-4 16,-4-9 1-16,0-7-36 16,-4-4-15-16,-10 3-89 15</inkml:trace>
  <inkml:trace contextRef="#ctx0" brushRef="#br0" timeOffset="1516">2822 572 204 0,'14'12'77'0,"-10"-8"-42"0,10 4-23 0,-5-4 19 16,0 0-18-16,-4 4-5 15,-1 0-5-15,-4 8 0 16,0 5-2-16,-4 3-1 0,-1 0 1 16,1 4-1-16,-1 9 0 15,-4 7 0-15,4 1 0 16,1-1 0-16,-1-7 0 15,5-9 6-15,0-8 6 16,0-7 18-16,5-13 8 16,-1-13-17-16,6-11-9 15,3-4-8-15,1-5-4 16,0-7 1-16,-1 4-1 16,1-9 0-16,4 9 0 15,-4-1-5-15,4 5-1 0,0 8-35 16,0 7-15-16,5 5-70 15</inkml:trace>
  <inkml:trace contextRef="#ctx0" brushRef="#br0" timeOffset="1997">3637 531 252 0,'0'-16'93'0,"0"-12"-50"0,-9 7-50 0,4 9 16 15,-4 4-10 1,0 4-2-16,-4 12 2 0,-1 8 2 16,0 9 0-16,1 3 2 0,-1 8 2 15,5 1-2-15,9-1 0 16,0-7-3-16,9-1-1 16,5-8 14-16,4-4 8 15,5-12-6-15,-1-4-3 16,6-8-5-16,-6-8 0 15,1-4-4-15,-5-8-2 16,1 3 2-16,-6-7 0 16,-4 8-6-16,-9 11 0 15,0 9-4-15,-4 13 0 16,-1 7 1-16,1 12 2 16,-5 8-1-16,4 5 4 0,1 16-2 15,-1 19-1-15,5 38 3 16,0 3 0-16,5 1 1 15,-1 11 2-15,1 9-1 16,-5-5 2-16,0-11 2 16,-9-17 4-16,-10-12 7 15,1-41 4-15,0-7-1 16,-19-9-2-16,-40 1-5 16,-9-17-2-16,-15-28-9 15,6-28-2-15,-1-45-152 16</inkml:trace>
  <inkml:trace contextRef="#ctx0" brushRef="#br0" timeOffset="2914">3860 810 152 0,'-23'17'57'0,"28"-5"-30"0,9 0-3 15,-5-8 24-15,14-4-11 16,8 0-1-16,10-4-15 15,5-4-3-15,-1-4-10 16,5-9-3-16,-4-11 1 0,0-8-3 0,-10-5 0 16,-9-16-3-16,-9 1-1 15,-8-1-39-15,-10 8-15 16,-10 13 18-16,-8 16 13 16,-9 15 13-16,-5 18 5 15,0 27 21-15,-4 17 10 16,-1 7 1-16,10-3-1 15,4 4-9-15,10 3-5 16,13-3 0-16,9-8 0 16,9-5 3-16,5-15 2 15,9-13-5-15,4-12-1 16,5-12-2-16,0-12 0 16,0-9-2-16,0-11-1 0,0-4-21 15,-9-9-9-15,-5 0-16 16,-4 9-7-16,-5 8 21 15,-9 15 10-15,-4 13 9 16,-5 12 6-16,-9 9 7 16,0 11 5-16,-1 0 3 15,-3 5 3-15,4 7-3 16,0 1 0-16,4-5-7 16,5-4-2-16,0-7 2 15,5-13 3-15,8-8 2 16,5-12 1-16,5-8-4 15,0-5 0-15,9-11-7 16,0-4-1-16,4-1-2 16,1 5 0-16,-1 7 0 0,-9 9 0 15,-4 4-3-15,-5 12-1 16,-4 4 3-16,-10 12 1 16,-4 1 2-16,0 3 0 15,0 0 0-15,5 0 2 16,4-4 1-16,0-3 1 15,5-5-27-15,0-4-9 16,4-4-79 0</inkml:trace>
  <inkml:trace contextRef="#ctx0" brushRef="#br0" timeOffset="3303">5121 608 176 0,'0'-4'66'0,"-4"12"-36"0,-5 8-26 0,4-4 13 0,-4 9 1 15,-5 3 3-15,5 0-5 16,0 5 1-16,5 3-10 16,4 8 0-16,9 1 3 0,4 3 3 15,10-11 4-15,4-9 6 16,5-8 3-16,5-8-7 16,8-16-1-16,5-12-7 15,0-4 1-15,-4-5-7 16,-5-11-1-16,-5-9-2 15,-8-3 1-15,-10-9-15 16,-9 0-7-16,-9 9 5 16,-9 11 5-16,-9 13 1 15,-14 20 3-15,-5 20-2 16,1 16 0-16,0 5 10 16,4 11 5-16,9 1 5 0,5-1 3 15,9 1-5-15,13-1 1 16,14-3-3-16,14-1 0 15,9-7-1-15,5-9 2 16,4-8-43-16,0-4-17 16,0-12-94-1</inkml:trace>
</inkml:ink>
</file>

<file path=ppt/ink/ink1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1.4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133 611 200 0,'-55'4'77'0,"28"9"-42"0,-1 7-21 0,19-8 20 15,0 8-15-15,5 0-5 16,4 5-3-16,9-1 3 15,9-4-8-15,9-4 8 0,10-7 3 16,8-5-1-16,1-4 1 16,-1-4-5-16,-4-1 0 15,-9-7-5-15,-5-4 1 16,-8-4-5-16,-10 4-2 16,-5-5-36-16,1 5-16 15,-1 0-14-15,1 4-3 16,4 4-36-1</inkml:trace>
  <inkml:trace contextRef="#ctx0" brushRef="#br0" timeOffset="297">1075 69 196 0,'5'-44'74'0,"-10"31"-40"0,-13 1-31 16,9 12 17-16,-5 0-8 15,-4 4-2-15,-5 8 3 16,0 5 2-16,5 3-8 16,0 8-2-16,4 13 1 0,5 19 3 15,5 25 2-15,4 8-1 16,0 5-1-16,0-1-5 16,0 16-3-16,0 21 4 0,0-5 1 15,-5-16 0-15,-4-15-1 16,-5-13-1-16,1-17 2 15,-6-11-1-15,-3-17 2 16,-1-19-55-16,-5-13-22 16,-3-12-49-1</inkml:trace>
  <inkml:trace contextRef="#ctx0" brushRef="#br0" timeOffset="436">506 539 236 0,'23'-25'88'0,"9"25"-48"0,22-4-34 0,-22 4 22 0,4 4-17 16,19-4-4-16,18 4-4 16,9 0 0-16,4 4-119 15,5 1-51-15</inkml:trace>
</inkml:ink>
</file>

<file path=ppt/ink/ink1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2.3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555 19 188 0,'-82'-21'71'0,"41"21"-38"0,-23 4-30 0,33 5 15 15,-15 3 4-15,-4 16 4 0,-5 17-8 16,-4 27 0-16,9 13-11 16,4 8 0-16,19-8 0 0,23 0-1 15,17 0-1-15,19 0 1 16,9 0 1-16,14-16 1 16,8-12 0-16,6-29-20 15,8-20-6-15,5-12-104 16</inkml:trace>
</inkml:ink>
</file>

<file path=ppt/ink/ink1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2.6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400 11 252 0,'-22'-16'93'0,"-6"20"-50"0,-26 12-46 0,26-4 19 15,-8 12-10-15,-14 17-1 16,0 19 2-16,4 29 0 16,10 4-3-16,8-3-5 0,10-10 0 15,14-7 3-15,13-12 3 16,9-8 0-16,9-13 0 16,10-12 1-16,4-11 3 15,-5-13-33-15,-4-8-15 16,-9-9-36-16,-19-7-16 15,-8-8 5 1</inkml:trace>
</inkml:ink>
</file>

<file path=ppt/ink/ink1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2.8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 81 200 0,'-32'0'74'0,"28"4"-40"0,8-4-33 16,6 0 16-16,8 0-9 16,14-4-2-16,18-4-3 15,18-13 0-15,9 1-2 16,-4 4-3-16,-4 4-1 0,-10 8 2 15,-9 8 2-15,-9 8-5 16,-9 12-1-16,-10 9 6 16,-8 3 6-16,-5 4 3 15,-4 5 4-15,-5 4-3 16,0 7 1-16,0 1-7 0,0 4-1 16,0-9 2-16,0-3 1 15,0-13-43-15,0-7-20 16</inkml:trace>
</inkml:ink>
</file>

<file path=ppt/ink/ink1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2.9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0 376 0,'31'12'140'0,"-8"0"-76"0,-5 0-86 0,-18-12 19 0,0 4-154 16,-13 4-62 0</inkml:trace>
</inkml:ink>
</file>

<file path=ppt/ink/ink1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5.7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324 25 156 0,'0'-25'57'0,"4"25"-30"0,1 0-34 0,-5 0 10 16,0 0-3-16,4 12 0 16,1 13 4-16,-1-1 5 15,-4 8-5-15,5 5-2 0,0 7-1 16,-1 5-1-16,1 3 0 16,4 21 0-16,0 24 0 15,0 9 2-15,5 7 1 16,-5-16-1-16,0-12-2 15,0-8 9-15,5-12 4 16,-1-13 5-16,5-11 1 16,1-17 9-16,-1-16 5 15,9-16-13-15,5-16-4 16,4-25-10-16,5-36-2 16,-4-20-2-16,-1 0 1 15,1-13-2-15,-1-19-1 0,-9 11-50 16,-4 21-24-16,-9 24-31 15</inkml:trace>
  <inkml:trace contextRef="#ctx0" brushRef="#br0" timeOffset="241">0 462 168 0,'9'4'66'0,"14"0"-36"0,14 4-18 0,-5 0 19 15,13 0-10-15,14-4 1 16,10-4-9-16,22-4 0 16,9 0-8-16,4 0-1 0,-8 0 2 15,-9 0-1-15,-5-4 0 16,-5 12-113-1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48.4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66 168 0,'0'-3'66'0,"0"3"-36"0,0 3-20 15,0 5 17-15,0 6-7 16,0 5-1-16,4 11-5 16,-4 6 1-16,4 24-8 0,5-1 2 15,-1 4 4-15,-4 0-1 0,4-8 1 16,1-11 1-16,-1-7 4 16,5-3 1-16,-1-8 1 15,0-8 6-15,5-7 4 16,-4-11-5-16,3-11-1 15,1-15-13-15,4-18-7 16,4-23 0-16,8-14-1 16,-4 3-1-16,4 8-2 15,-4 3-2-15,-4 12-1 16,-4 11 2-16,-4 10 2 16,-5 8-7-16,-3 8-1 15,-1 7-53-15,-8 3-25 0,-4 5-65 31</inkml:trace>
</inkml:ink>
</file>

<file path=ppt/ink/ink1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6.5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23 184 0,'-9'-17'68'0,"18"13"-36"0,14 0-29 0,-5 4 17 16,10 4-3-16,8 0 1 15,9 5-3-15,6 3-1 16,-1 4-8-16,-5 0-2 0,-4 8 0 16,-9 1 0-16,-14-1 0 15,-9 4 0-15,-13 5 0 16,-10 3 0-16,-13 4 2 0,-1 1-3 15,-3-5-2-15,-6 1 2 16,1-9 2-16,4-8-4 16,9-7-1-16,9-13-40 15,10-13-15-15,13-7-50 16</inkml:trace>
</inkml:ink>
</file>

<file path=ppt/ink/ink1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6.7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272 53 160 0,'23'-49'63'0,"-27"45"-34"0,-15 8-25 16,10 4 13-16,-9 12-6 15,-9 13-1-15,-5 7-2 0,-4 9 2 16,-5 3-5-16,4 1 6 0,5 0 2 16,10 3-2-16,8 5-1 15,9-4 0-15,14-1 4 16,10-3-4-16,8-13 2 15,5-15-5-15,9-9-2 16,13-8 0-16,6-8 1 16,-6-12-36-16,-4-13-15 15,5 1-65 1</inkml:trace>
</inkml:ink>
</file>

<file path=ppt/ink/ink1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7.6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0,'32'8'63'0,"-5"-4"-34"0,9 8-19 0,-13-3 20 15,5 3-9-15,3 12 0 16,1 12-8-16,-4 9-3 16,-10 8-5-16,-9 3-2 0,-9-3 3 15,-9-1-1-15,-9 5 2 16,-5 8 0-16,-9-4 1 16,0-1-4-16,5-7-1 15,4-17 1-15,5-7 2 16,9-33-19-16,4-17-89 31,14-7-56-31,5-12 69 0</inkml:trace>
</inkml:ink>
</file>

<file path=ppt/ink/ink1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7.8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358 0 156 0,'-31'9'57'0,"8"7"-30"0,-23 24-18 15,14-7 16-15,-9 15-1 16,-4 17 1-16,4 8-6 16,4 4-1-16,10 0-10 15,9-5-1-15,4 1 0 0,10-8 1 16,13-8 2-16,9-9 1 0,14-11 1 16,4-9-4-16,5-16 0 15,0-12-12-15,-4-8-4 16,-1-8-58-16,-4-4-24 15,0 7-9 1</inkml:trace>
</inkml:ink>
</file>

<file path=ppt/ink/ink1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8.0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17 228 0,'-18'32'85'0,"13"-4"-46"0,0 17-32 0,5-25 20 16,5 4-3-16,4 5 3 15,5 3 0-15,9-8 1 0,8-12-15 16,1-16-1-16,0-4 1 0,0-8-3 16,0-8 2-16,-9-4-5 15,-10-5-2-15,-8 5-2 16,-5-1 0-16,-9 5-31 16,-5 4-11-16,-4 0-22 15,4 4-7-15,-4 3-52 16</inkml:trace>
</inkml:ink>
</file>

<file path=ppt/ink/ink1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38.5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9 478 200 0,'-9'-4'77'0,"0"-1"-42"0,18 10-34 16,0-1 16-16,5-4 2 15,8 0 3-15,15 4-5 16,13 0 0-16,9-4-10 15,9 0 0-15,1 0 0 0,-6 0-1 16,1-4-1-16,0 4-6 16,-14-4 1-16,-14-5-95 15,1 1-67 1,-24-4 58-16</inkml:trace>
  <inkml:trace contextRef="#ctx0" brushRef="#br0" timeOffset="190">391 0 176 0,'0'4'68'0,"5"0"-36"0,4 8-24 0,-9 4 18 16,0 13-11-16,5 15-3 16,-5 29-5-16,0 8 0 15,0 8-4-15,-5-8 0 0,5 8 1 16,-5 4-22-16,1 8-8 15,-1-8-69 1</inkml:trace>
</inkml:ink>
</file>

<file path=ppt/ink/ink1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42.3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214 121 96 0,'-19'-60'35'0,"15"35"-18"0,-5-3-20 15,9 20 8-15</inkml:trace>
  <inkml:trace contextRef="#ctx0" brushRef="#br0" timeOffset="164">182 8 193 0,'0'24'41'0,"4"9"-13"16,1 15-8-16,-5 21-11 0,0 32-1 16,-5 17-5-16,1-5-2 15,-10 16 2-15,-4 21 0 0,0-12 1 16,-5-17 0-16,0-20 0 16,0-24 0-16,1-20 2 15,3-21-23-15,6-20-8 16,4-20-61-1</inkml:trace>
  <inkml:trace contextRef="#ctx0" brushRef="#br0" timeOffset="507">892 8 132 0,'0'61'49'0,"-23"-21"-26"0,-13-3-27 0,13-17 8 0,-13 12 7 16,-19 17 5-16,-4 3-6 16,0 21-3-16,-1-16-4 15,1-13 0-15,9-11 0 0,5-9 1 16,8-12 0-16,5-4-2 16,14-12-2-16,4 12 5 15,10 4 1-15,8 9 9 16,10 7 4-16,4 4-7 15,5 13-2-15,4-5-2 16,10-3 2-16,-1 3-5 16,5 5-1-16,5 3 2 15,-5-3 1-15,0-5 1 0,0 1 0 16,-5-13-46-16,-4-8-19 16,0-7-40-1</inkml:trace>
</inkml:ink>
</file>

<file path=ppt/ink/ink1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43.3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67 0 192 0,'-5'9'71'0,"5"7"-38"0,-5 4-25 0,1-8 18 0,-1 4-9 15,-4 9 1-15,0 11-11 16,0 4-4-16,4 9-2 16,1 4 1-16,-1-5 1 0,1-7 1 15,-1-9 0-15,5-8 0 16,5-12 2-16,-1-12-1 16,1-20 0-16,4-8-1 15,5-17 0-15,-1-3-2 16,6-1-2-16,3 9 1 15,1 3-1-15,0 9-5 16,4 8 1-16,-9 8-3 16,1 8 0-16,-10 8 1 15,-5 12 4-15,1 4-1 16,-5 8 1-16,0 5 2 0,0-5 0 16,0 5 2-16,0-13 3 15,4-8 0-15,5-8 0 16,5-12 1-16,4-8 3 15,5-13-6-15,4-3-2 16,1-4-1-16,4 3 0 16,-5 9-5-16,0 4 1 15,-4 7-3-15,-5 13 2 16,-4 9-2-16,-5 11 2 16,-9 12 5-16,0 9 4 15,0 15-1-15,-5-3 0 16,5 0 3-16,0-5 1 0,0-3-43 15,10-9-20-15,3-12-47 16</inkml:trace>
</inkml:ink>
</file>

<file path=ppt/ink/ink1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43.5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17 236 0,'9'4'88'0,"-9"-8"-48"0,0 0-51 16,0 4 13-16,0-4-101 16,-14-5-41-16</inkml:trace>
</inkml:ink>
</file>

<file path=ppt/ink/ink1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49.4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85 144 0,'-9'-16'55'0,"9"12"-30"0,0 0-23 16,5 4 14-16,4-4-6 15,9 4 2-15,5 4-1 16,9 8 1-16,9 4-6 16,0 4-2-16,0 5 2 0,-5 11-5 0,-8 21-1 15,-6-5 2 1,-13 1 3-16,-9 4-2 0,-9-5-2 16,-13-3 11-16,-6-1 6 15,1-3-7-15,-5-5-3 16,-4-3-1-16,4-9 0 15,0-8-1-15,0-8 1 16,9-7-2-16,5-10 0 16,4-3-19-16,10-4-5 15,8 0-88 1</inkml:trace>
  <inkml:trace contextRef="#ctx0" brushRef="#br0" timeOffset="391">538 4 176 0,'-14'-8'68'0,"-4"12"-36"0,-14 4-33 16,18 4 15-16,-9 9-8 15,-8 11 2-15,-6 8-1 0,1 13 3 16,-1 12-5-16,5-5 1 0,5 5 1 16,9-8-3-16,9-4-3 15,9-5 6-15,13-3 3 16,10-5-1-16,5-8 2 15,3-7-2-15,6-9 0 16,4-4-1-16,4-4 0 16,-8-8-2-16,-5 0 1 15,-5-4-17-15,-4-4-6 16,-10 0-98 0</inkml:trace>
  <inkml:trace contextRef="#ctx0" brushRef="#br0" timeOffset="832">747 538 156 0,'-5'-4'57'0,"5"4"-30"0,5 0-27 0,-5 0 13 15,5 8 0-15,4 5 4 16,4-1 0-16,1 0-1 16,4 4-8-16,0 4 1 0,1 0 4 15,-1 5-3-15,0-1 0 16,0 0-4-16,0 1-1 16,-4-5 1-16,0-4 1 15,-1-8-3-15,1-8-1 16,-5-8-98-1,0 0-58-15,-4-4 65 16</inkml:trace>
  <inkml:trace contextRef="#ctx0" brushRef="#br0" timeOffset="1005">1025 498 152 0,'-23'32'57'0,"9"-11"-30"0,-8 15-16 0,12-20 15 0,-3 8-8 15,-5 9 0-15,-5 3-11 16,0 5-2-16,0-5-3 16,5-4 1-16,4-7 2 0,1-5-20 15,-5-16-84 1</inkml:trace>
  <inkml:trace contextRef="#ctx0" brushRef="#br0" timeOffset="1149">756 644 168 0,'9'0'66'0,"14"-4"-36"0,0 8-29 0,-10 0 16 16,6 0-9-16,3 0-2 15,6-4-8-15,4 0-1 16,4 0-78-16,0 0-33 16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48.6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34 472 0,'9'-26'178'0,"-1"30"-96"0,5-12-179 16,-22 4-9-16</inkml:trace>
</inkml:ink>
</file>

<file path=ppt/ink/ink1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50.8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0 465 184 0,'0'4'71'0,"14"-4"-38"0,4 4-28 16,-4 0 17-16,8 0-3 16,6 0 3-16,8-4-12 15,14-8-6-15,5 4-2 16,4 0 0-16,-9 0 1 0,0 0 1 16,-9 0 0-16,-4-4-108 15</inkml:trace>
  <inkml:trace contextRef="#ctx0" brushRef="#br0" timeOffset="324">628 64 164 0,'-4'-8'63'0,"8"8"-34"0,10 4-32 0,0-4 11 15,4 4 7-15,9 0 5 16,14 5 1-16,9-1-1 16,14 4-10-16,9 8 0 0,-5 8 1 0,-4 9-4 15,-14 7-2-15,-9 9-2 16,-18 8-3-16,-19-1 3 16,-13 1 2-16,-23 0 0 15,-13-5 2-15,-5-7-6 16,-5 0-1-16,5-9 4 15,5-12 2-15,-1-7-2 16,14-13-1-16,5-8-43 16,13-8-20-16,14-13-45 15</inkml:trace>
  <inkml:trace contextRef="#ctx0" brushRef="#br0" timeOffset="579">1521 0 208 0,'-23'4'77'0,"-4"16"-42"0,-23 8-34 0,22-12 16 16,-13 13 0-16,-13 15 2 15,-5 21 1-15,-5 12 0 16,14 4-11-16,9-4 1 0,13-8 1 16,15-13 2-16,17-7 3 15,19-9 2-15,14-3 1 16,8-5-4-16,10-8-1 15,13-7-6-15,-4-5 0 16,-5-4-1-16,-9-4 1 16,-14-4 0-16,-45 12-161 15</inkml:trace>
</inkml:ink>
</file>

<file path=ppt/ink/ink1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55.5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24 192 0,'-5'-8'71'0,"5"8"-38"0,9 0-36 0,1 0 11 16,12 0-4-16,19 0 2 15,14 0 3-15,4 4 2 16,9-4-5-16,1 0-4 0,4-4 1 16,-10 0 0-16,-13-4 3 15,-9 4-36-15,-9 4-17 16,-18 0-40 0</inkml:trace>
</inkml:ink>
</file>

<file path=ppt/ink/ink1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55.7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12 172 0,'0'12'66'0,"18"-8"-36"15,19 0-22-15,-10 0 18 0,23-4-2 16,5 0 1-16,18-4-10 16,8 0-4-16,-3-4-6 15,-1 0-8-15,-4 0-3 0,-9 4-99 16</inkml:trace>
</inkml:ink>
</file>

<file path=ppt/ink/ink1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8:58.8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416 12 148 0,'-23'-16'55'0,"5"16"-30"0,-18 12-29 0,17 0 8 0,-12 12-4 16,-10 13 2-16,-5 7 3 15,5 5 4-15,0 7-4 16,5-3-1-16,-1 0 0 0,15 3 0 15,3 5 2-15,15-4 3 16,4 3 5-16,9 5-8 16,9-12-3-16,14-13 0 15,4-7 2-15,5-13 0 16,0-16 0-16,-4-12-14 16,-5-12-7-16,-5-5-68 15</inkml:trace>
  <inkml:trace contextRef="#ctx0" brushRef="#br0" timeOffset="149">111 453 148 0,'-18'4'57'0,"22"-4"-30"0,10 0-27 0,0 0 13 16,8 0 2-16,15 0 3 16,8-4-7-16,5 0-4 15,5 0-4-15,0 0 0 0,4 0 0 16,0 4-85-1</inkml:trace>
</inkml:ink>
</file>

<file path=ppt/ink/ink1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07.3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360 178 348 0,'9'40'0'0,"0"21"0"16,-9-25 2-16,-5 9 1 15,-4 3 1-15,-13 5-2 16,-10-4 1-16,-5-5-2 16,-4 1 2-16,0-13 0 0,0-8 1 15,5-3 0-15,-1-9 0 16,10-4 0-16,4-8-5 16,5-4 1-16,9-8-51 15,9-5-20-15,9 1-20 16</inkml:trace>
  <inkml:trace contextRef="#ctx0" brushRef="#br0" timeOffset="544">91 64 184 0,'-9'-12'68'0,"9"12"-36"0,0-4-31 0,0 4 12 15,14 0-10 1,4 0 1-16,9 8 2 16,0 0-3-16,1 1 0 0,-1 3 3 15,0 8-1-15,-4 4 0 16,0 0-3-16,0 1 1 15,-5-5-2-15,-4-4-1 16,-1 0-92 0</inkml:trace>
  <inkml:trace contextRef="#ctx0" brushRef="#br0" timeOffset="1003">801 24 148 0,'-4'-24'57'0,"-1"28"-30"0,-4-4-23 0,5 4 13 16,-10 4-8-16,-4 4-1 16,-5 0-6-16,-4 4-2 15,-5 5 0-15,-5 7 4 0,1 12 2 16,-1 9 4-16,-3 16 4 15,8 8-4-15,4-5 2 16,10-7-1-16,4 0 1 16,10-13-4-16,8-7-3 15,10-9 2-15,9-4 0 0,4-3-1 16,5-9 1-16,9-4-4 16,-5-4 0-16,1 0-34 15,-1-12-14-15,1 0-55 16</inkml:trace>
  <inkml:trace contextRef="#ctx0" brushRef="#br0" timeOffset="1260">965 514 156 0,'-4'8'60'0,"8"8"-32"0,5-4-22 0,0-4 15 16,5 4-5-16,0 4 1 16,4 1-7-16,5 7-2 15,4-4-4-15,0 4 2 0,1-3 0 16,-6-1-2-16,1 0-1 16,-5-4-1-16,1-4 1 15,-1 1-13-15,-4-9-3 16,-5-4-80-1</inkml:trace>
  <inkml:trace contextRef="#ctx0" brushRef="#br0" timeOffset="1455">1361 453 148 0,'-4'20'55'0,"-5"-12"-30"0,-5 21-14 0,9-13 15 0,-4 8-3 16,-4 0 0-16,-1 9-10 15,0-1-3-15,-4-4-6 16,5 5-1-16,-1-5 3 0,0 0-3 16,1-7-2-16,-1-5-77 15,0 0-54 1,-4-4 46-16</inkml:trace>
</inkml:ink>
</file>

<file path=ppt/ink/ink1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08.9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0 196 0,'14'0'74'0,"0"4"-40"0,8 0-33 0,-3 0 14 15,3 0-8-15,6 0 1 16,4 0-5-16,4-4 0 16,5 0-96-16,0-4-42 15</inkml:trace>
</inkml:ink>
</file>

<file path=ppt/ink/ink1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09.1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50 192 0,'22'0'74'0,"-3"0"-40"0,22 0-22 16,-19 0 21-16,15-4-2 15,4-4 2-15,18 0-14 16,9 0-6-16,1 0-8 16,-6 0 1-16,-3 4 0 0,-10-1-75 15,-9 10-33-15,-10-1-4 16</inkml:trace>
</inkml:ink>
</file>

<file path=ppt/ink/ink1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09.7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0 109 44 0,'5'0'16'0,"8"5"-8"0,15-1 28 15,-10 0 22-15,18 8-13 16,10 0-3-16,4 0-13 0,0 0-6 15,0 4-13-15,-4 9-2 0,-10 3 2 16,-13 0-6-16,-10 5-2 16,-8 7 1-16,-14-3 2 15,-9 19 0-15,-10-7 0 16,-4-13-1-16,-4 1 0 16,0-9-2-16,-1-4 1 15,5-12 0-15,10-4 3 16,3-12-47-16,10-20-22 15,18-8-28 1</inkml:trace>
  <inkml:trace contextRef="#ctx0" brushRef="#br0" timeOffset="243">733 0 160 0,'-41'29'63'0,"5"-5"-34"0,-10 16-19 15,23-19 20-15,-4 3-9 16,-5 8-2-16,-4 17-7 16,4 7 0-16,9 17-7 15,5-8 1-15,9 0 4 0,13-9-2 16,10-3 1-16,9-17-1 16,4-7 0-16,10-9-2 15,4-8-1-15,0-8-65 16,9-4-29-16,0-8-10 15</inkml:trace>
  <inkml:trace contextRef="#ctx0" brushRef="#br0" timeOffset="513">993 526 208 0,'-41'37'79'0,"18"-5"-42"0,-9 5-30 0,23-17 20 16,0 0-5-16,4 4-1 16,5 1 0-16,9-1-1 15,10-4-11-15,3-4 6 0,6-12 4 16,4-4-1-16,4 0-1 0,-4-12-3 16,-5-4-1-16,-4-4-5 15,-9 0 0-15,-5-5-5 16,-9-7 0-16,-9-1-25 15,-5 1-11-15,-9 0-117 16</inkml:trace>
</inkml:ink>
</file>

<file path=ppt/ink/ink1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12.4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379 0 160 0,'-55'4'63'0,"24"21"-34"0,-24 27-27 0,28-15 14 15,-10 31 3-15,-4 13 3 16,0 8-3-16,9 13-1 16,5 27-10-16,4-3-3 0,14 3-1 15,9-12 0-15,9-15 2 16,19-9 1-16,8-8 1 15,5-17-9-15,5-11-1 16,4-12-106-16</inkml:trace>
</inkml:ink>
</file>

<file path=ppt/ink/ink1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12.7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0 299 192 0,'27'-8'74'0,"9"4"-40"0,24 0-29 0,-33 4 17 16,14 0-8-16,9 0 0 15,0 0-6-15,0 0-3 16,0 0-2-16,-4-4 0 0,-5 0 0 15,-9 0-19-15,-5 0-9 16,-9 0-73 0</inkml:trace>
  <inkml:trace contextRef="#ctx0" brushRef="#br0" timeOffset="177">428 0 168 0,'-5'8'63'0,"1"12"-34"0,-1 12-23 0,5-15 17 0,0 3-8 16,0 8 2-16,0 13-8 16,-5 11-1-16,5 13-4 15,0 8-1-15,5 0 1 0,0-13 2 16,4-11 1-16,0-9-105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30.8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449 37 200 0,'-37'55'74'0,"16"15"-40"0,-29 26-29 15,25-48 17-15,-17 15-12 16,1 37-1-16,-5 22-3 16,0 4 1-16,5 0-4 15,7 3 0-15,9-11 3 0,5-18-1 0,7-18 0 16,5-16 3-16,8-25 3 15,8-23-15-15,5-32-4 16,-1-23-83 0,5-8-56-16,4-25 55 15</inkml:trace>
  <inkml:trace contextRef="#ctx0" brushRef="#br0" timeOffset="256">399 0 168 0,'17'14'63'0,"-5"12"-34"0,9 22-19 0,-12-11 20 0,-1 19-7 15,0 7 1-15,5 14-4 16,-5 31-3-16,4 17-9 16,1 5-3-16,4-8 1 0,-1 3-1 15,5 5 0-15,-4-19 3 16,-1-19 3-16,5-14-2 15,-8-23 2-15,-5-21 7 16,-12-23-14 0,-9-26-4-16,-12-22-131 15</inkml:trace>
  <inkml:trace contextRef="#ctx0" brushRef="#br0" timeOffset="468">8 813 224 0,'13'0'85'0,"7"-4"-46"0,18-10-26 0,-9 10 24 16,21 0-8-16,12-3-2 15,17-1-7-15,0 1 0 16,1-4-11-16,-10 0-3 0,-3 3 0 16,-5 1 1-16,-16 0 1 15,-13-1-26-15,-16-3-11 16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57.9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0 987 252 0,'0'-18'96'0,"5"0"-52"0,3-49-43 16,0 41 21-16,5-18-14 15,3-8-2-15,5-7-4 16,4-19 1-16,0-22-2 16,0-11-3-16,4 8 1 0,-4 18-17 15,-4 7-5-15,-4 15 2 16,-1 11 5-16,1 30 0 15,4 11 7-15,-5 22 5 16,-3 30 1-16,-1 25-1 16,1 20 3-16,-1-5 2 15,1 11-2-15,-1 1-2 16,5 3 2-16,-1-15 2 16,-3-10 0-16,-5-20 2 15,1-10 4-15,-9-11 4 16,-5-23-24-16,-7-18-10 15,-17-11-66 1</inkml:trace>
</inkml:ink>
</file>

<file path=ppt/ink/ink1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16.9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45 168 0,'-4'-32'66'0,"8"24"-36"0,-4 3-29 0,0 5 14 0,5 5-8 16,-1 7 1-16,5 8-5 15,1 8 0-15,-1 13-1 16,0-1 1-16,-5 5 2 0,-4 11-4 16,0 13-1-16,0 20 0 15,-4-4 0-15,-1-12 0 16,1-12 2-16,-1-13 12 16,1-7 8-16,-1-17 4 15,5-12 4-15,0-16-16 16,0-20-8-16,5-21-4 15,4-19 0-15,9-5-1 16,14-12-1-16,9 0 1 16,0 12-1-16,0 12-3 0,-5 13 2 15,-4 16-1-15,0 7 0 16,-5 9-33 0,-4 8-17-16,0 8-55 15</inkml:trace>
  <inkml:trace contextRef="#ctx0" brushRef="#br0" timeOffset="303">497 470 204 0,'-27'53'77'0,"13"-25"-42"0,-4 37-28 0,14-41 18 0,-1 12-9 16,1 1-1-16,8-1-1 15,5-7 4-15,5-1-10 16,4-8 9-16,5-8 3 0,4-12 1 16,1-8-1-16,3-8-4 15,-3-8-2-15,-10-21-6 16,-4 1 0-16,-10-1-5 16,-8 1-2-16,-6 7-3 15,-3 5 1-15,-5 3-30 16,-1 9-12-16,1-4-46 15,5 16-21-15,8 4 7 16</inkml:trace>
</inkml:ink>
</file>

<file path=ppt/ink/ink1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17.9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13 136 0,'-14'-13'52'16,"14"13"-28"-16,0 0-17 0,0 0 13 0,10 4-8 16,8 1-2-16,9-1 3 15,9 0 4-15,10 0-9 16,13-4 7-16,14 0 2 0,4 4-5 16,-8-4 1-16,-6 0-6 15,-8 4 1-15,-9-4-3 16,-10 0 0-16,-13 0-96 15,-5 4-53 1,-9-4 58-16</inkml:trace>
</inkml:ink>
</file>

<file path=ppt/ink/ink1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18.2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0 132 0,'-9'53'49'0,"9"-21"-26"0,-5 17-12 0,5-25 15 16,0 5-3-16,-5 7-2 16,1 13-9-16,-1 11-3 15,1 17-5-15,-1 0-3 0,5-4 2 16,0-12 0-16,5-9 3 16,-1-11-8-16,1-13 0 15,4-12-86 1</inkml:trace>
</inkml:ink>
</file>

<file path=ppt/ink/ink1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18.3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0,'4'17'79'0,"1"-13"-42"0,-5 4-39 16,0-8 14-16,4 8-57 15,6-4-24-15,3 8-9 16,5 0-4-16</inkml:trace>
</inkml:ink>
</file>

<file path=ppt/ink/ink1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18.4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0,'9'0'71'0,"0"4"-38"0,0-4-39 0,1 0 12 15,-1 0-88-15,4 0-34 16</inkml:trace>
</inkml:ink>
</file>

<file path=ppt/ink/ink1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18.6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0,'4'8'68'0,"10"1"-36"0,-5-9-33 0,0 0 12 16,5 0-7-16,4 0-1 15,5 0-83-15,4-4-37 0</inkml:trace>
</inkml:ink>
</file>

<file path=ppt/ink/ink1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18.8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77 184 0,'23'4'68'0,"5"-4"-36"0,13 0-24 16,-19 0 18-16,10 0-4 15,14-4-1-15,8-4-9 16,10 4-5-16,-5-4-4 16,-4 4 0-16,-5 0 0 0,-9-4-1 15,-9 0 1-15,-14-4-95 16,-13 3-57 0,-15-3 60-16</inkml:trace>
</inkml:ink>
</file>

<file path=ppt/ink/ink1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18.9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0 172 0,'-9'0'66'0,"9"12"-36"0,-5 24-15 0,5-11 18 15,0 3-7-15,0 4-1 16,0 9-10-16,0 3-4 16,0-3-6-16,0-1-4 0,0 9 0 15,0 3 3-15,5 5 2 16,4 0-20-16,0-1-8 15,0-3-86 1</inkml:trace>
</inkml:ink>
</file>

<file path=ppt/ink/ink1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19.2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605 105 244 0,'0'-77'90'0,"-9"65"-48"0,-14-4-45 16,5 16 19-16,-14 8-1 0,-22 16 3 15,-19 33 4-15,-5 7 3 16,1 9-13 0,4 0 2-16,14 16 0 0,9 8-5 0,13 8-1 15,19-7 0-15,18-9 2 16,18-17-1-16,19-15 2 15,17-16-2-15,19-13 0 16,0-16-3-16,0-12 1 16,-5-12-26-16,-9-21-12 15,-18-7-127 1</inkml:trace>
  <inkml:trace contextRef="#ctx0" brushRef="#br0" timeOffset="1366">719 736 136 0,'0'0'52'0,"0"12"-28"15,0 4-19-15,0-3 11 0,0 19-3 16,4 4 2-16,-4 5-6 15,0 3-3-15,0-3-3 16,-4 3 4-16,-1-3 5 0,5-1-4 16,-4-7 0-16,4-9 5 15,0-4 3-15,0-4 7 16,0-8 6-16,0-8-14 16,0-8-6-16,4-12-5 0,1-4-4 15,4-13 1-15,0-23-1 16,0-1 0-16,0 4 0 15,5 5 0-15,0 7 0 16,-1 13-3-16,-4 8 0 16,5 11-3-16,0 9 1 15,-5 8 3-15,0 9 1 16,0 11 1-16,0 12 0 16,0 1-3-16,-4-1 2 15,-1 1 1-15,1-9 2 16,-1-4-1-16,1-4 2 15,0-7 0-15,4-9 3 16,0-13-3-16,4-3 0 16,1-24-1-16,4-5 1 15,5-7-4-15,4-1 0 0,1 5 1 16,-6 11 0-16,-3 5-3 16,-1 12 0-16,-4 12-5 15,-1 8 0-15,-4 12 6 16,-4 12 6-16,-5 9-4 15,0 3 0-15,0 1 0 16,0 3 0-16,-5-3 0 16,1-1 0-16,-1-7-14 15,1-9-5-15,4-8-63 16</inkml:trace>
</inkml:ink>
</file>

<file path=ppt/ink/ink1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22.3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1089 196 0,'0'-4'74'0,"0"4"-40"0,13-20-24 0,-8 4 28 15,4 3-21-15,0-27 7 16,5 3-15-16,4-27 0 15,0 3-6-15,5-20 0 16,4 12-1-16,-4-32-2 16,0 12 1-16,-5-20-4 15,5 20 2-15,-5 0-4 16,0 20 3-16,-4 12-3 16,-1 17 2-16,1 11 0 15,0 17 1-15,-5 24 0 16,5 13 0-16,-1 27 0 15,5 5 0-15,1 24 0 16,-1-4 0-16,5 24 2 0,-1-4 0 0,1 12 0 16,4-7 0-1,-4-17 2-15,0-17-1 16,-9-11 6-16,4-8-4 0,-9-17-34 16,0-4 17-16,-13-16-105 15,-1-7 66-15</inkml:trace>
  <inkml:trace contextRef="#ctx0" brushRef="#br0" timeOffset="157">159 510 160 0,'0'4'63'0,"0"-4"-34"0,32 8-27 0,-14-8 18 16,5 4-12-16,18-8 5 15,4 4-8-15,10-4-84 16,4 0 43-16,0 0-70 15,-4 8 61-15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58.10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48 156 0,'0'0'60'0,"16"3"-32"0,26-3-20 0,-13 0 18 0,4 0-11 15,13-3-1-15,8-5-8 16,0-3-2-16,4-4-90 15,1 1-39-15</inkml:trace>
</inkml:ink>
</file>

<file path=ppt/ink/ink1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30.7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226 2 168 0,'-50'-8'66'0,"27"20"-36"0,-13 8-31 16,22-4 12-16,-4 9 1 0,0 11 5 15,-1 0 0-15,1 13-1 16,5 12-8-16,-1 3-1 16,9 13 0-16,10 0 1 0,4-12 0 15,9-12-2-15,10-9-1 16,8-12 1-16,5-7 3 15,4-13-2-15,1-8 1 16,0-8-36-16,-6-4-15 16,-3 0-63-1</inkml:trace>
</inkml:ink>
</file>

<file path=ppt/ink/ink1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33.4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41 56 0,'-5'-24'22'0,"5"24"-12"0,0-9 19 0,0 5 22 16,5 4-27-16,-1-4 4 15,5 8-18-15,-4 5 7 16,4 3-9-16,-5 8 2 16,1 4-6-16,0 4 7 15,-1 1-7-15,-4 3 3 16,0 5-4-16,0-1 7 15,0-4-6-15,0-3 14 16,0-5-10-16,0-16 7 16,0 0-8-16,0-16-2 15,9 4-3-15,-4-16 1 16,4 4-2-16,-5-17-1 16,6 9 1-16,-1-16-4 15,0 3 2-15,0 1-6 16,4 11 4-16,-3 9-3 15,3 8 3-15,-4 8 4 16,0 8 0-16,1 4-3 16,-1 5 1-16,-5-1-1 15,5 4 0-15,-4-4 4 16,-1 0-1-16,1-4 4 16,0 1-3-16,-1-9 6 15,5 0-5-15,0-12-1 16,0 0-1-16,5-17-1 0,0 5 0 15,4-12 0-15,0 3 0 16,0-3-7-16,5 12 4 0,-5-1-3 16,1 13 3-16,-1 8-2 15,0 8 2-15,-9 9 2 16,5 3 1-16,-10 4 6 16,5 4-3-16,-9-3 3 15,5 3-3-15,-5-4 3 16,0 1-4-16,0-5-40 15,5-4 20-15,-5-8-94 16,0-4 62-16</inkml:trace>
</inkml:ink>
</file>

<file path=ppt/ink/ink1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33.6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12 180 0,'50'0'68'0,"-50"0"-36"0,55-4-31 15,-32 0 14 1,0 8-10-16,4-4-3 16,0 0-1-16,-4-4-83 15,4 0 45-15</inkml:trace>
</inkml:ink>
</file>

<file path=ppt/ink/ink1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33.8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0,'4'16'77'0,"-4"-16"-42"0,5 37-30 0,-1-13 19 15,1 0-15-15,-5 17 4 16,4 3-8-16,1 5-9 16,-1 0 2-16,1 3-105 15,0 1 58-15</inkml:trace>
</inkml:ink>
</file>

<file path=ppt/ink/ink1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34.9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0 166 168 0,'0'-77'66'0,"0"57"-36"0,4-13-33 0,1 21 13 0,-1-4-9 16,1 8-3-16,4 8-2 15,0 16 3-15,9 4 0 16,-4 25 1-16,-1 3 0 0,1 9 4 16,0 4 2-16,-5-5 0 15,0 5-1-15,-4 4-1 16,-1 0 0-16,1-5 9 16,-5-11 3-16,0-9 8 15,0-11 5-15,0-13-1 16,0-16 1-16,0-16-19 15,0-9-5-15,4-7-2 16,1-17 2-16,4-11-4 0,9-21-1 16,0 8 0-16,5 12 0 15,-5 9-5-15,0 11 1 16,1 13 0-16,3 8 2 16,1 7-48-16,0 5-20 15,0 16-38 1</inkml:trace>
  <inkml:trace contextRef="#ctx0" brushRef="#br0" timeOffset="255">564 591 192 0,'-32'48'74'0,"23"-11"-40"0,5 11-22 0,-1-23 32 15,10-5-25-15,-1 4 22 16,5 0-25-16,5-12 21 16,9 1-21-16,-1-22 10 15,6 1-16-15,-1-20-1 16,0 4-5-16,-8-13-5 16,-6 1 0-16,-17 0-50 15,-1 7 28-15,-18-3-136 16,5 12 88-16</inkml:trace>
</inkml:ink>
</file>

<file path=ppt/ink/ink1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29:35.9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0,'18'4'57'0,"-18"-4"-30"0,28 4-14 0,-15 0 30 16,1 9-24-16,9-1 15 15,-1 8-20-15,6 16 14 16,4 5-15-16,0 28 8 15,-1 12-12-15,-3 16 0 0,-10 4-2 16,-18 16 3-16,-14 21-25 16,-13-9-9-16,-19-3-99 15,-8-5-42-15</inkml:trace>
</inkml:ink>
</file>

<file path=ppt/ink/ink1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19.0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2 160 0,'-10'-4'60'0,"10"4"-32"0,0 0-26 0,5 4 14 15,4 0 1-15,9 0 2 16,10 0-2-16,8 0 0 15,10 0-9-15,8-4-1 0,10 0 3 16,0 0-4-16,-1 0-1 16,-8 0 0-16,-9 0-1 15,-10 0-172 1,-27 16 52 0</inkml:trace>
</inkml:ink>
</file>

<file path=ppt/ink/ink1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19.2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8 192 0,'0'0'71'0,"5"0"-38"0,9 0-28 16,-5 0 19-16,9 8-9 16,9-4 0-16,10 0-3 15,4-8 2-15,9 0-7 16,13 0 0-16,6 0 0 0,-1 0-1 15,0 4 1-15,-9 0-26 16,-8-4-12-16,-11 4-77 16</inkml:trace>
</inkml:ink>
</file>

<file path=ppt/ink/ink1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19.9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1426 200 0,'0'12'74'0,"5"-8"-40"0,9-8-13 16,-5-4 22-16,4-8-12 15,6-21-6-15,3-15-10 16,1-17-2-16,14-8-8 16,-6-4-3-16,1-12-1 0,0-28-1 15,0-9 2-15,-5 13-3 0,1-9 0 16,-1 13-15-16,-4 8-6 15,0 12 4-15,-5 16 5 16,0 16 3-16,-4 21 4 16,-1 19-1-16,1 21 0 15,0 21 1-15,-1 15 2 16,5 5 2-16,1 15 3 16,-1 25-2-16,0 24 0 15,5 13 1-15,-5-9 0 16,5-4 0-16,-5-4 0 15,0-8 0-15,-4-3 2 16,-5-10-1-16,0-15 2 16,-4-16 0-16,-10-13 3 15,-4-28-63-15,-5-8-69 16,-4-16 22-16</inkml:trace>
</inkml:ink>
</file>

<file path=ppt/ink/ink1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20.0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77 152 0,'14'-12'57'0,"8"8"-30"0,10 0-25 16,-14-1 12-16,5 1-9 15,5 0-1-15,8-4-20 16,0-4-9-16,1 0-42 16,-5 0-18-16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58.27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5 164 0,'29'-4'63'0,"-4"4"-34"0,17 8-10 16,-22-4 23-16,18-4-12 0,12-4-3 15,4 0-11-15,12 0-5 16,1 4-6-16,0 0 1 0,-13 0 0 16,-13 0-119-1</inkml:trace>
</inkml:ink>
</file>

<file path=ppt/ink/ink1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20.2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65 212 0,'41'-16'79'0,"-5"7"-42"0,14-3-34 0,-27 8 15 15,9 0-9-15,4 4-3 16,5 0-3-16,0-4 0 16,0-4-103-16,-4 0-47 0</inkml:trace>
</inkml:ink>
</file>

<file path=ppt/ink/ink1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20.4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0 172 0,'-5'13'66'0,"-4"3"-36"0,0 24-35 16,5-16 10-16,-1 13-3 15,5 20 3-15,0 3 0 16,9 5 0-16,0 4-83 16,9 0-34-16</inkml:trace>
</inkml:ink>
</file>

<file path=ppt/ink/ink1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20.6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377 0 212 0,'-55'20'79'0,"28"25"-42"0,-28 36-28 0,32-41 19 15,-9 13 3-15,-4 8 6 16,-5 24-9-16,5 36-4 16,4 13-14-16,9 3-4 0,9 17 0 15,14 4-1-15,9-17 2 16,10-19 0-16,8-21 1 0,0-24-42 16,10-12-19-16,-1-41-83 15</inkml:trace>
</inkml:ink>
</file>

<file path=ppt/ink/ink1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21.5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 88 172 0,'4'-33'66'0,"-4"25"-36"0,5-4-22 0,-5 8 18 16,4 0-11-16,-4 4-3 16,0 0-7-16,0 0-4 15,5 12 0-15,-1 8-4 0,-4 21 2 16,0 12 1-16,0 19 2 16,-4 9-1-16,-1 8 2 15,1-16-2-15,-1-4-1 16,1-4 3-16,-1-13 2 15,1-7 13-15,-1-13 6 16,0-16 3-16,1-12 1 16,4-8-15-16,4-16-6 15,6-20-4-15,8-37-3 16,4-20 3-16,6-4 0 16,8 11-4-16,1 14-1 0,4 11-2 15,-5 12 0-15,0 9 3 16,-4 11 0-16,0 9-17 15,-4 8-8-15,-1 4-88 16,0 12-46 0,0 8 75-16</inkml:trace>
</inkml:ink>
</file>

<file path=ppt/ink/ink1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21.7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27 134 188 0,'-23'44'71'0,"23"-28"-38"0,-4 4-21 0,4-7 19 16,0-1-1-16,9 0 4 15,0 0-1-15,4-8 2 16,6-8-19-16,8-8 2 0,5 0 0 16,4-4-6-16,-8-9-2 15,-10-3-5-15,-9 0-2 16,-14-1-3-16,-8 1-3 15,-1 4-31-15,-4 3-15 16,4 5-68 0,5 4-51-16,0 0 63 15</inkml:trace>
</inkml:ink>
</file>

<file path=ppt/ink/ink1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21.9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0 271 228 0,'54'0'85'0,"-22"4"-46"0,23 0-30 16,-23 0 19-16,9 0-12 16,0 0-2-16,4 4-8 15,-4 1-2-15,-4-1-2 16,-6-8-17-16,-3 0-5 0,-10-4-94 15</inkml:trace>
  <inkml:trace contextRef="#ctx0" brushRef="#br0" timeOffset="180">291 0 164 0,'-9'-4'63'0,"9"4"-34"0,0 8-16 0,0-4 19 16,0 8-9-16,0 8-1 15,0 13-9-15,-5 15-3 16,1 21-5-16,-5 8-2 0,0 12 3 16,-1-12-1-16,6-8 2 15,4 4-114 1</inkml:trace>
</inkml:ink>
</file>

<file path=ppt/ink/ink1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28.6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0 144 0,'0'4'55'0,"0"12"-30"0,-5 8-14 0,5-8 15 15,0 9-8-15,0 3 0 16,0 4-2-16,0 5-1 15,0 3-7-15,0 5-3 0,-4-1-1 16,-1-3 0-16,5-9 0 16,0-3 4-16,0-9 3 15,-4-12-64-15,4-12-27 16</inkml:trace>
</inkml:ink>
</file>

<file path=ppt/ink/ink1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0.4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492 110 236 0,'-5'-37'90'0,"1"17"-48"0,-14-12-45 0,4 24 19 0,-4-1-14 16,-10 5-1-16,-8 8-3 16,-5 9-2-16,-4 3 3 15,-1 16 2-15,-4 25 2 0,0 24 3 16,4 12 1-16,5 8 3 15,14-16 1-15,9 0-3 16,13-4-3-16,14-12 0 16,14-13-1-16,4-11 2 15,10-13 1-15,4-16 1 16,0-12 0-16,-5-12-42 16,-4-4-19-16</inkml:trace>
</inkml:ink>
</file>

<file path=ppt/ink/ink1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1.5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 16 180 0,'-9'-16'68'0,"9"16"-36"0,-5 4-35 15,5 4 13-15,-4 4 2 16,-1 4 4-16,5 9-4 16,0 3 1-16,-5 0-8 15,1 9 1-15,4 3 1 0,0 9-1 16,0-1 1-16,0-7-2 16,4-5 2-16,1-12-33 0,4-7-14 15,0-17-57 1</inkml:trace>
</inkml:ink>
</file>

<file path=ppt/ink/ink1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2.0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1016 208 0,'-13'28'77'0,"13"-24"-42"0,4 0-8 0,1-8 29 0,4-8-22 15,5-12-9-15,8-13-13 16,6-3-4-16,4-13-4 16,4-16-5-16,0-28 0 0,5-16 1 15,-4 4 0-15,4-5-9 16,-5 9-4-16,-4 12-2 15,0 20-1-15,-5 17 2 16,-4 19 1-16,-5 21 3 16,-4 16 4-16,0 20 3 15,-5 8 2-15,0 21-2 16,4 28 0-16,1 20 2 16,-5 8 0-16,0 1 1 15,0-5 0-15,1 0 2 0,-6-4 1 16,1-8 1-16,-5-16 0 15,-9-21-13-15,-5-23-7 16,-4-21-88 0</inkml:trace>
  <inkml:trace contextRef="#ctx0" brushRef="#br0" timeOffset="152">273 571 200 0,'51'8'77'0,"-20"-4"-42"0,19 0-43 0,-22-4 12 16,13 0-2-16,4 0 3 16,15-4-11-16,3 0-3 0,1-4-75 15,-5-1-34-15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58.75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 0 132 0,'-4'3'49'0,"4"16"-26"0,0 7-9 0,0-8 15 15,0 4-16-15,0 1-7 16,0-1-2-16,0 7-1 16,0 5-1-16,4-1-2 0,0 0 1 15,-4-3-1-15,0-8 2 16,0-4 5-16,0-10 4 15,0-16-9-15,0-14-2 16,0 0-83 0</inkml:trace>
</inkml:ink>
</file>

<file path=ppt/ink/ink1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2.4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 0 168 0,'5'37'66'0,"-5"3"-36"0,0 29-24 16,0-33 15-16,0 21-5 16,0 12 3-16,0 4-10 15,-5-8-3-15,1 3-4 16,-5 1-2-16,0-8 1 0,0-13 18 0,-1-11 12 15,1-17 7-15,0-24 2 16,5-12-22-16,4-4-10 16,0-25-6-16,13-16 0 15,10-16-1-15,9 1-1 16,4 3-4-16,5 8 0 16,5 8-9-16,4 17-4 15,0 7-97 1,0 17-61-16,0 8 71 15</inkml:trace>
  <inkml:trace contextRef="#ctx0" brushRef="#br0" timeOffset="258">475 733 244 0,'-32'52'90'0,"32"-19"-48"0,5 3-29 15,4-20 24-15,5-3-4 16,8-5 1-16,6-4-11 16,8-8-1-16,1-13-13 15,3-7-1-15,-3-4-1 0,-10-5-3 16,-9 5-1-16,-8-4-1 16,-15 3-2-16,-13 5-2 15,-10 0-1-15,-8 4-51 16,-5 3-24-16,5-3-62 15</inkml:trace>
</inkml:ink>
</file>

<file path=ppt/ink/ink1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3.2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20 176 0,'-14'-20'68'0,"10"24"-36"0,4 4-37 0,4 0 10 16,5 0 8-16,9 4 8 16,10 0 5-16,8 4 2 15,14 1-15-15,14-1-1 0,9 0 1 16,0-4-5-16,-5 4-2 15,-4-8-1-15,-10-4-1 16,-4-4-7-16,-9-4-2 16,-13-8-111-1</inkml:trace>
</inkml:ink>
</file>

<file path=ppt/ink/ink1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3.5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137 0 192 0,'-23'49'74'0,"14"-1"-40"0,-9 41-20 16,9-36 20-16,0 12-13 16,-5 7-2-16,1-3-9 15,-1-4-4-15,5-4-3 16,0-5-3-16,4-7 3 0,1-9 2 0,4-11 2 15,4-13-30 1,5-12-11-16,0-4-77 16</inkml:trace>
</inkml:ink>
</file>

<file path=ppt/ink/ink1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3.7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0 252 0,'9'33'96'0,"-4"-9"-52"0,-5 0-43 0,0-16 21 16,0 13-12-16,0-9-1 0,4 0-23 16,5-4-8-16,5-12-93 15,0-4-41-15</inkml:trace>
</inkml:ink>
</file>

<file path=ppt/ink/ink1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3.8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0,'5'9'66'0,"4"-1"-36"0,5 0-35 16,-5-8 12-16,4 0-79 15,5-4-33-15</inkml:trace>
</inkml:ink>
</file>

<file path=ppt/ink/ink1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3.9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0,'0'17'68'0,"4"-5"-36"0,1 0-31 0,-5-4 16 16,4-4-13-16,5 0-5 16,5-8-81-16,0 0-37 15</inkml:trace>
</inkml:ink>
</file>

<file path=ppt/ink/ink1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4.1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0 222 240 0,'22'8'90'0,"6"-4"-48"0,13 0-36 0,-14-4 20 0,9-4-5 16,19-4 2-16,9 0-11 15,4 0-4-15,-9 0-5 16,-4 0 0-16,-5 0 0 0,-14-4-56 15,-17 0-24-15,-19 8-39 16</inkml:trace>
  <inkml:trace contextRef="#ctx0" brushRef="#br0" timeOffset="198">245 0 228 0,'0'-4'88'0,"5"20"-48"0,0-4-31 15,-1-4 22-15,-4 8-6 16,0 9 3-16,-4 11-12 0,-6 13-2 16,6 23-8-16,-1 5-2 0,-4 4 0 15,0-12 2-15,9-8 1 16,0-9-25-16,5-11-11 16,4-5-104-1</inkml:trace>
</inkml:ink>
</file>

<file path=ppt/ink/ink1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4.9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606 50 236 0,'-13'-33'90'0,"-5"25"-48"0,-23 0-42 0,18 8 18 15,-9 4-3-15,-9 4 3 16,-14 13-1-16,-4 15-1 16,0 17-8-16,0 24 4 0,0 8 1 15,9 4-2-15,9-8 1 16,9 8-3-16,13 0 0 16,15-4-1-16,13-5 0 15,14-15 0-15,9-16 0 16,9-13 0-16,4-28 0 15,1-16-2-15,4-12 1 0,0-8-33 16,4-9-14-16,-3 1-77 16,-6 7-72-1,-8-11 64-15</inkml:trace>
</inkml:ink>
</file>

<file path=ppt/ink/ink1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5.3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78 0 216 0,'-5'32'82'0,"1"4"-44"0,-5-7-29 16,4-17 22-16,-4 8-10 0,0 4-2 15,0 9-9-15,0 3-2 16,0 1-4-16,4-5-3 0,1-8 2 16,4-3 4-16,4-13 4 15,5-8-4-15,0-12-2 16,5-13-2-16,0 1-3 15,-1-8 1-15,5 3-1 16,1 5-3-16,-1 4 2 16,0 8-1-16,-4 4-2 15,-5 8 0-15,-5 8 0 16,-4 8 3-16,0 4 0 16,0 0-2-16,0 0 2 15,0-3 3-15,5-5 1 16,4-8 1-16,5-12 2 0,4-8-3 15,5-5-2-15,4 1 0 16,5 0 1-16,-5 4-3 16,1 4 0-16,-6 3-1 15,-3 5-2-15,-1 8 0 16,-9 9 0-16,-9 3 3 16,0 8 0-16,0 4-2 15,0 1 2-15,4-5-19 16,6-4-7-16,8-8-92 15</inkml:trace>
</inkml:ink>
</file>

<file path=ppt/ink/ink1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5.7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1491 332 0,'14'-25'126'0,"-9"-7"-68"0,13-49-63 0,-5 37 20 15,10-9-9-15,4-4-1 16,5-16-3-16,5-32 1 16,4-24-2-16,9 3-1 0,0-3 1 15,5-5-4-15,-5 1 2 16,-5 15-8-16,-4 21-4 15,-4 24 4-15,-10 21 3 0,-4 23-1 16,-10 29 0-16,-4 29 1 16,0 19 2-16,-4 13-1 15,4 20 4-15,-4 36-2 16,-5 17-1-16,0-5 3 16,0 13 2-16,0 8 0 15,0-17-1-15,0-11 1 16,0-21 1-16,0-24 1 15,0-17 3-15,-5-23-38 16,-9-25-16-16,-8-12-75 16</inkml:trace>
  <inkml:trace contextRef="#ctx0" brushRef="#br0" timeOffset="138">69 815 252 0,'-5'-4'93'0,"14"12"-50"0,23 0-41 0,-9-4 19 15,22 0-7-15,24-4 2 16,8 0-5-16,10 0-1 16,4-4-134-16,0 0-60 15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58.88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0 160 0,'0'-3'60'0,"12"10"-32"0,-4 0-31 0,1 1 13 0,3-1-5 15,5 4 2-15,8 0-24 16,4 0-8-16,4 8-43 16,0-4-19-16</inkml:trace>
</inkml:ink>
</file>

<file path=ppt/ink/ink1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6.6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95 0 176 0,'0'4'66'0,"0"16"-36"0,-9 16-22 0,5 1 16 16,-1 3-8-16,-4 1-1 15,-5 3-7-15,1 5-3 0,-1-5-2 16,5-7-3-16,0-5 3 0,4-8 7 16,1-3 3-16,4-9 5 15,9-4 3-15,4-12-9 16,6-12-4-16,8-13-8 16,5-7 0-16,4-21 0 15,1 5 2-15,-5 7-6 16,-5 13 1-16,-4 7-1 15,-5 13 2-15,-9 24-1 16,-5 5-1-16,-4 3 0 16,-4 4 0-16,-1 0 5 15,1 1 1-15,-1-5 0 16,5-8-2-16,5-4 5 0,8-12 1 16,1-8-2-16,9-12-1 15,0-9-1-15,-1 5 1 16,-3 4-7-16,-1 7 1 15,-9 17-1-15,0 21-1 16,-4 3 1-16,-5 4 3 16,0 5 0-16,0 3 3 15,0-4-23-15,0-3-11 16,9-1-76 0</inkml:trace>
</inkml:ink>
</file>

<file path=ppt/ink/ink1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7.0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200 0 176 0,'0'57'66'0,"0"-57"-36"0,-9 64-18 15,4-35 19-15,1 23-12 16,-5 17 2 0,0 8-13-16,-10 20 0 15,1-4-5-15,-5 8 11 16,5-12-7-16,-5 0 29 16,10-12-19-16,-5-12 29 0,8-16-26 0,-3-29 8 15,4-12-17-15,9-28-4 16,4 0-4-16,10-45 0 15,9-8-2-15,27-57 2 16,13 9-4-16,-3 20-2 16,3 8 2-16,6 8-13 15,-6 24 7-15,1 4-80 16,-9 21 48-16,-1 4-50 16,-8 11-21-16,-1 9-14 15</inkml:trace>
</inkml:ink>
</file>

<file path=ppt/ink/ink1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7.3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66 174 304 0,'-50'41'112'0,"50"-41"-60"0,-18 36-47 16,18-28 40-1,5 4-28-15,8-12 13 16,6 0-19-16,8-12-1 16,5 0-6-16,9-12-1 15,0 4-1-15,-14-9-26 16,0 5 13-16,-27-12-94 16,0 3 58-16,-22-11-119 0,3 7 94 0</inkml:trace>
</inkml:ink>
</file>

<file path=ppt/ink/ink1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37.5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0 312 0,'109'-4'118'0,"-109"4"-64"0,109 113-67 0,-59-52 17 15,14 16-2-15,-5 8 4 16,-4 16 3-16,-23 21 9 16,-5 3-10-16,-36 29 7 15,-9 4-8-15,-51 36 0 0,-26-20-156 16,-23-8-68-16</inkml:trace>
</inkml:ink>
</file>

<file path=ppt/ink/ink1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42.2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0 132 0,'-5'4'49'0,"14"4"-26"0,14 1-14 0,-9-5 14 0,9 0 6 16,8 0 5-16,15 4-3 15,9-4-1-15,4 0-17 16,4-4 5-16,10-4 3 0,5 0-7 16,-1 0-1-16,-4 0-5 15,-5 4-3-15,-18-4 2 16,-9 4 0-16,-13-4-17 15,-10-5-7-15,-14 1-109 16</inkml:trace>
</inkml:ink>
</file>

<file path=ppt/ink/ink1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41.9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486 81 392 0,'19'0'0'0,"3"-4"-25"0,-12 4 1 16,-10 0-78-16,-5 4-31 15</inkml:trace>
  <inkml:trace contextRef="#ctx0" brushRef="#br0" timeOffset="705">17 0 136 0,'-18'0'52'0,"18"0"-28"0,0 0-17 16,0 0 13-16,9 0-1 15,5 0 3-15,9 0-3 16,9 4-2-16,9 4-9 15,4 0 8-15,5 0 4 0,0 0-6 16,0 4-3-16,1 4-4 16,-1 1-2-16,0-1-1 15,-9 4 0-15,-5-4-110 16,-4 9-55 0,-14-25 79-16</inkml:trace>
</inkml:ink>
</file>

<file path=ppt/ink/ink1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43.3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1028 220 0,'4'16'85'0,"10"-20"-46"0,-5-12-32 0,-5 3 18 15,5-15-13-15,5-16-2 16,4-9-6-16,5-4-3 15,0-12 0-15,4-28-1 0,1-8 2 16,3 0 1-16,-3 8 1 16,-1 4-5-16,0 16 1 15,-4 12-2-15,0 12-2 16,0 17 3-16,-5 8 0 16,5 20-2-16,-5 12 0 15,0 8-1-15,0 20 3 16,0 25-2-16,1 28-1 15,-1 16 3-15,0-8 0 16,0 12-2-16,1 9 2 16,-1 7 1-16,-5-8 2 15,1-16-1-15,-5-12 2 0,0-16 0 16,-4-20 1-16,-5-17-5 16,-5-20-1-16,-8-16-105 15</inkml:trace>
</inkml:ink>
</file>

<file path=ppt/ink/ink1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43.4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53 200 0,'14'4'74'0,"4"-4"-40"0,19 8-33 16,-15-12 16-16,1 0-9 15,9 0-2-15,9-4-3 0,4-4 0 16,1-1-97-16,0-7-43 15</inkml:trace>
</inkml:ink>
</file>

<file path=ppt/ink/ink1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43.6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40 204 0,'36'-4'77'0,"-4"4"-42"0,18 0-32 0,-27-4 15 16,13 0-9-16,10 0-1 15,8 0-4-15,5 0-1 16,-4-4-100-16,-5 0-47 0</inkml:trace>
</inkml:ink>
</file>

<file path=ppt/ink/ink1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43.8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0 212 0,'-4'29'79'0,"4"7"-42"0,-9 33-39 16,4-29 14-16,-4 21-4 15,5 12 2-15,-1 4-56 0,0 0-25 16,5 12-14-16,5 0-4 15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6:59.23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17 181 168 0,'-4'56'63'0,"0"-27"-34"0,0-3-30 15,4-11 15-15,-5 3-6 0,5 5 3 16,0-1 3-16,0-4 3 16,0-3-9-1,5-8 9-15,3-7 5 0,0-11-9 0,1-3-4 16,-1-5-6-16,0-7 0 16,1-7-2-16,-1-4 2 15,0 4-4-15,5 3 0 16,-5 8-4-16,9 11-1 15,-9 7 3-15,0 8 1 16,1 11-1-16,-1 7 0 16,0 0-1-16,9 4 0 15,-5 0 3-15,5 0 0 16,4-4 3-16,4-4 1 16,4-3 1-16,4-4 0 0,5-7 0 15,-1-8 2-15,-4-3-30 16,1-4-10-16,-9-4-68 15</inkml:trace>
  <inkml:trace contextRef="#ctx0" brushRef="#br0" timeOffset="777">649 48 176 0,'5'19'66'0,"-1"-8"-36"0,-4 15-29 16,0-12 14-16,0 9-8 15,0 6-2-15,0 1-2 16,0-1 0-16,0 5-2 0,0-1-1 0,0-4 3 16,0-3 4-16,4-3 6 15,0-9 4-15,4-6 2 16,1-8-8-16,-1-8-2 16,5-6-5-16,-1-9-3 15,5-6 0-15,-1-8 1 16,-3-4-1-16,-1 4-1 15,1 0-2-15,-1 11 1 16,-3 11-4-16,-1 8-1 16,-8 7 0-16,4 11 2 15,0 8-1-15,0 3 4 16,1 7-2-16,3 1-1 16,0 3 5-16,5 4 3 0,-1 0 3 15,5 0 1-15,4-4 4 16,4-7 3-16,4-7-2 15,4-12 2-15,0-14-2 16,0-8 0-16,1-7-5 16,-5-4 0-16,-4-11-5 15,-4-15-2-15,-5-18-14 16,5 0-4-16,-13 7-2 16,-3 15-1-16,-10 14 4 15,-3 16 2-15,-13 11 4 16,0 18 4-16,-3 15 1 15,-1 7 3-15,4 8-1 16,0 7 1-16,8-4 13 16,5 0 5-16,8 1-2 15,13-5 0-15,7-6 5 16,10-8 5-16,3-12-7 0,4-10-2 16,13-11-6-16,0-8-4 15,4-11-2-15,0-4 0 16,0-10-2-16,0-12 2 15,-4 0 0-15,-8 12 1 16,-9 6-7-16,-8 34-7 16,-8 8 1-1,-9 6 0-15,-4 9 2 16,-4 6 3-16,0 1-1 16,5-1 6-16,3 1 1 15,8 0 6-15,5-8 3 0,4-4 0 16,9-7 3-1,7-7-1-15,9-8 2 0,12-7-43 16,5-11-18-16,0-11-95 16</inkml:trace>
</inkml:ink>
</file>

<file path=ppt/ink/ink1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49.2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432 206 160 0,'-4'24'63'0,"4"9"-34"0,-5 40-27 15,5-21 14-15,0 13-1 16,0 16 3-16,-5 4-6 16,1 4 1-16,-1 8-8 15,1 8-1-15,-1-8 0 0,-4-8 0 16,0-12 0-16,4-20 0 16,1-12 2-16,-5-21-3 15,0-16 0-15,-5-20-76 16,-4-29-59-16,0-11 40 15</inkml:trace>
  <inkml:trace contextRef="#ctx0" brushRef="#br0" timeOffset="282">0 60 156 0,'36'-28'60'0,"-9"16"-32"0,28 0-20 0,-23 8 16 16,18 0-8-16,9 4-1 15,18 0-3-15,15 12 0 16,-1 8-6-16,-9 8-4 0,-10 5-1 16,-8-1 1-16,-14 9 1 15,-13 3 3-15,-24 9 1 0,-17 16 1 16,-15-5 2-16,-17-3-5 16,-14-4-1-16,-14-5 0 15,-4-7 0-15,9-13 0 16,0-8 0-16,9-7-2 15,9-9-2-15,9-4-30 16,13-4-13-16,15-4-60 16</inkml:trace>
  <inkml:trace contextRef="#ctx0" brushRef="#br0" timeOffset="1080">851 862 168 0,'9'-8'66'15,"-4"8"-36"-15,4 0-29 0,0 4 16 0,0 0-7 16,0 4 2-16,0 8-1 15,0 4 3-15,0 13-7 16,-4 7 2-16,-1 17 2 0,-4-1-2 16,0 5 2-16,0 0-4 15,0-5 1-15,0-7-3 16,0-8 0-16,0-9 12 16,0-12 8-16,0-12-8 15,0-16-2-15,5-12-9 0,4-21-4 16,0-11-1-16,5-17 1 15,9 8-1-15,-1 9-1 16,1 7-2-16,-5 9 1 16,1 7-1-16,-1 9 0 15,-5 12-3-15,-3 8 1 16,-1 12 0-16,-5 8 2 16,-4 9 1-16,0 7 3 15,0 5-1-15,0-5-1 16,0-8 1-16,0-3 1 15,0-9 3-15,0-16 2 16,0-12-3-16,5-8-3 16,4-13 0-16,9-3-1 0,5-5-3 15,9 5 2-15,4 3-1 16,1 9-2-16,-6 8 3 16,-3 8 0-16,-6 8-2 15,-3 12 0-15,-6 12-1 16,-4 9 3-16,1 15 0 15,-6 1 1-15,-4-1 0 16,0-7 0-16,0-5 0 16,0-7 0-16,0-9 4 15,0-24-83 1,-4-16-45-16,8-29 18 16</inkml:trace>
</inkml:ink>
</file>

<file path=ppt/ink/ink1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1.3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373 11 196 0,'-18'-17'74'0,"-5"25"-40"0,-4 1-24 0,13-1 17 15,-4 8-4-15,-10 16 0 16,-8 21-3-16,0 28-3 16,-1 8-9-16,5 0 6 0,0 0 5 15,5 8-6-15,4 4 0 16,10 4-5-16,8-7-3 16,5-13 0-16,0-13-1 15,5-11 2-15,4-12 3 0,0-13-26 16,4-12-11-16,6-7-112 15</inkml:trace>
  <inkml:trace contextRef="#ctx0" brushRef="#br0" timeOffset="402">496 1237 228 0,'0'4'85'0,"0"-4"-46"0,0-4-17 0,0 0 28 16,4-12-24-16,5-17-6 15,10-15-13-15,3-25-3 16,10 0-2-16,5-4-2 0,-1-8 3 16,1-20-4-16,-1-8 0 15,0-1 1-15,1 9 0 16,-5 20-3-16,-5 16 0 15,0 13-1-15,-8 11 0 16,-1 17-2-16,-5 12 1 16,-4 11 1-16,1 22 2 15,-6 23-1-15,1 25-1 16,-1 16 3-16,1 8 2 0,-1 8 0 16,10 12-1-16,-5 5 1 15,0-9-1-15,-4-12 0 16,-1-16 0-16,-4-17 2 15,-4-23-45 1,-5-21-23-16,-5-12-46 16</inkml:trace>
  <inkml:trace contextRef="#ctx0" brushRef="#br0" timeOffset="542">719 666 200 0,'9'0'74'0,"5"0"-40"0,17 0-38 15,-12 0 15-15,3 0-8 16,10 0 0-16,5-8-21 0,4 0-10 16,0 0-55-16,9-4-23 15</inkml:trace>
</inkml:ink>
</file>

<file path=ppt/ink/ink1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2.1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0 232 0,'45'13'88'0,"-18"15"-48"0,19 0-25 0,-23-12 24 0,9 13-8 15,4 15-1-15,5 25-8 16,-5 16-3-16,-4 12-11 15,-14 0-3-15,-18-4-1 0,-9 13 4 16,-13 3 3-16,-10-8-4 16,-5-8-2-16,1-16 4 15,-1-16 4-15,6-17-47 16,3-11-18-16,1-25-101 16</inkml:trace>
</inkml:ink>
</file>

<file path=ppt/ink/ink1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3.4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12 132 0,'4'-8'49'0,"1"8"-26"0,9 4-14 0,-5 4 16 16,4 4-10-16,1 12-3 15,0 17 1-15,-1 24 2 16,1 12-8-16,0 8 0 0,-5 0 0 0,-5 4 1 16,1 12 0-16,0 12-4 15,-1-8-3-15,1-16 6 16,-5-16 5-16,0-16 11 16,0-17 6-16,-5-15 0 15,1-21 2-15,-1-33-17 16,5-19-6-16,0-21-7 15,5-12-4-15,8-16 2 16,10-29 0-16,9-3 1 16,9 20 0-16,4 12-3 15,10 20 2-15,-5 8-4 16,0 12 1-16,-4 13 2 16,-1 11 3-16,-4 13-29 15,-4 8-11-15,-6 8-81 16</inkml:trace>
</inkml:ink>
</file>

<file path=ppt/ink/ink1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3.8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224 0 252 0,'-81'49'96'0,"40"-1"-52"0,-19 25-34 0,42-33 23 0,5 5-12 16,3-1-1-16,10-3-1 16,14-9 2-16,13-3-11 15,10-21 3-15,17-16 3 0,-3-21-2 16,-1-7 0-16,-5-13-4 15,-8 1-1-15,-10-1-5 16,-13 5-1-16,-14 7-3 16,-10 5-1-16,-8 8-6 15,-9 7-3-15,0 5-52 16,-5 4-21-16,0 16-62 16</inkml:trace>
</inkml:ink>
</file>

<file path=ppt/ink/ink1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3.9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5 436 0,'-18'-12'162'0,"27"36"-88"0,5-28-271 0,-37 4-58 0</inkml:trace>
</inkml:ink>
</file>

<file path=ppt/ink/ink1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4.9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150 140 176 0,'0'0'66'0,"-5"16"-36"0,-4 24-29 15,5-11 14-15,-5 31-10 16,-5 13-3-16,-4 12 10 15,-5 25 6-15,5 27-9 16,4 13 0-16,0-13 1 0,5 13-2 16,5 8 1-16,4-16-3 15,0-21-1-15,0-20-3 16,4-24 1-16,-4-36 15 16,0-29-24-1,0-32-10-15,-4-33-67 16,-1-12-55-16,1-20 45 15</inkml:trace>
  <inkml:trace contextRef="#ctx0" brushRef="#br0" timeOffset="254">32 26 152 0,'82'-20'57'0,"-37"20"-30"0,19-4-16 0,-32 4 15 16,9 8-8-16,4 8-3 15,-4 9-4-15,0 15 0 16,-9 13-6-16,-5 20-1 0,-13 4 2 0,-9 3 3 16,-15-7 5-16,-8-4-4 15,-9-4 0 1,-10-4-4-16,-8-9 1 0,-1-7-2 16,-4-9 2-16,5-12-2 15,8-7 0 1,10-9-39-16,13-4-16 0,14 4-57 15</inkml:trace>
</inkml:ink>
</file>

<file path=ppt/ink/ink1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5.8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44 196 0,'-5'28'74'0,"5"-16"-40"0,0 0-24 0,0-4 17 16,0 8-7-16,0 5-1 15,-4 7-5-15,-5 4 1 16,0 1-8-16,0-1 0 0,0 0 0 15,4-7-3-15,0-5-3 16,1-4 4-16,-1-4 4 16,-4-12-3-16,5-8-1 15,4-12-5-15,0-12 0 16,4-9 2-16,5 5 1 0,5-5-4 16,4 1-1-16,5-1 1 15,4 9 0-15,1 12-4 16,-1 12 1-16,-4 8 0 15,-5 12-1-15,-4 4 4 16,-5 8 0-16,-5 9-2 16,-4 3 2-16,0 0 1 15,0 1 2-15,0-9-1 16,0-8 2-16,5-16 2 16,8-16 2-16,1-16-3 15,4-4-1-15,5-9-1 16,4-3-2-16,1-5 1 0,-1 9-1 15,0 7-5-15,1 17-1 16,-6 12 0-16,-3 12 4 16,-6 8-1-16,-4 0 1 15,0 5 4-15,-4 7 1 16,0 4-1-16,-1 5-2 16,1-1-10-16,4-7-6 15,0-13-61-15,5-8-24 16,4-12 8-1</inkml:trace>
</inkml:ink>
</file>

<file path=ppt/ink/ink1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6.1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351 0 192 0,'-45'65'74'0,"8"-33"-40"0,-17 41-27 16,31-17 20-16,-13 34 1 15,-1 15 3-15,1 12-8 16,4 33-1-16,9 12-13 16,5-13 3-16,9-11 2 0,9-4-3 15,4-17-1-15,6-24-2 16,-1-20 0-16,0-16 2 0,0-21 4 15,0-28-72-15,5-12-32 16,-5-20-41 0</inkml:trace>
</inkml:ink>
</file>

<file path=ppt/ink/ink1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8.5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7 168 0,'-9'-8'63'0,"22"8"-34"0,15 0-34 15,-10 4 12-15,9-4 3 16,5 0 5-16,9 0-5 16,0 8-1-16,-4 4-5 0,-10 8-3 15,-13 5 2-15,-14 11-2 16,-14 8-1-16,-9 13 3 0,-9 0 0 16,0 12-1-16,0-1-2 15,1-7-2-15,3-4 1 16,10-1-1-16,9-3-2 15,14-17 3-15,8-7 0 16,10-5 1-16,4-4 2 16,5-4 1-16,0-7 1 15,0-5 0-15,-5-8 0 16,-4-9-5-16,-9-7 1 16,-5 4-77-1,-14-12-46-15,-13-9 48 16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00.64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167 257 172 0,'0'92'66'0,"0"-47"-36"0,4 6-22 0,0-14 18 16,4 37-6-16,1 19 0 16,-1-1-9-16,0-3-2 15,1 0-5-15,-1-8-1 0,-4-7 1 16,0-15 0-16,-4-14 0 15,0-12 2-15,-4-18 3 16,0-26-20-16,-4-15-7 16,-9-11-88-1</inkml:trace>
  <inkml:trace contextRef="#ctx0" brushRef="#br0" timeOffset="259">0 53 180 0,'38'-25'68'16,"3"13"-36"-16,26 1-22 0,-34 8 17 0,13 3-4 16,8 0 0-16,8 7-8 15,1 8-2-15,-1 14-7 16,-8 16-4-16,-8 7-1 0,-17 3-1 16,-16-3 2-16,-9-4 1 15,-8-4 3-15,-5 1-1 16,-7-8 0-16,-1-4 1 15,-4-11 1-15,5-7 1 16,3-15 0-16,1-7-26 16,3-8-13-16,5-7-88 15</inkml:trace>
</inkml:ink>
</file>

<file path=ppt/ink/ink1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8.7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0 172 0,'23'0'66'0,"4"4"-36"0,10 0-24 16,-15 0 15-16,6 4-11 16,8 0-1-16,5 4-3 15,0 1 1-15,0-5-4 16,0-4 0-16,0-8 1 0,-5-4-88 15,1-1-47 1,-1 5 59-16</inkml:trace>
</inkml:ink>
</file>

<file path=ppt/ink/ink1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8.9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0,'41'8'63'0,"-10"8"-34"0,15 24-16 0,-28-11 17 16,10 19 2-16,-1 13 4 16,0 16-14-16,-4 4-5 15,-5 16-10-15,-9 8-3 0,-9 21 0 16,-4-5 0-16,-1-8 0 16,-4-24-2-16,4-16 1 15,1-8 0-15,-1-20 3 16,5-13-23-16,0-12-8 0,5-20-92 15</inkml:trace>
</inkml:ink>
</file>

<file path=ppt/ink/ink1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9.1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20 192 0,'72'4'71'0,"-26"-4"-38"0,18-4-25 16,-32 0 16-16,4 0-12 15,5 0-2-15,9 0-6 16,-4 0-1-16</inkml:trace>
</inkml:ink>
</file>

<file path=ppt/ink/ink1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0:59.2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16 228 0,'0'16'85'0,"18"0"-46"0,14 0-37 0,-14-7 19 16,14-9-7-16,14-9 2 16,8-7-5-16,15 0-1 15,8-4-125-15,0 8-54 16</inkml:trace>
</inkml:ink>
</file>

<file path=ppt/ink/ink1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1.1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0 124 0,'-10'-8'49'0,"10"20"-26"16,-4 17-18-16,-1-9 11 0,5 16 6 15,0 9 4-15,5 11-6 16,-1 1-1-16,1 0-11 16,0 12-1-16,-1 7 3 0,1 1 0 15,-5 0 4-15,4-8-1 16,-4-16 2-16,0-13-2 16,0-12 0-16,0-36-1 15,0-16-46-15,5-12-19 16,-1-5-53-1</inkml:trace>
</inkml:ink>
</file>

<file path=ppt/ink/ink1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1.5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18 392 144 0,'-18'-4'55'0,"18"4"-30"0,5 0-27 16,4-4 9-16,5 4 14 16,8 0 9-16,10 0-4 15,9 0-1-15,5 0-14 0,8 0 4 0,5 0 3 16,-4-4-4-16,4 0 2 15,0-4-7-15,-8 0-3 16,-10 0-1-16,-5 0-1 16,-13-5-51-16,-14 5-22 15,-9-4-37 1</inkml:trace>
  <inkml:trace contextRef="#ctx0" brushRef="#br0" timeOffset="239">369 0 176 0,'9'24'66'0,"-4"24"-36"16,-5 9-24-16,0-29 17 0,4 5-3 16,-4 11 3-16,0 1-7 15,0 3 1-15,0 9-10 16,0 8-4-16,-4-9 0 0,4 1 0 15,0-12 3-15,0-9-1 16,0-12 2-16,0-16-59 16,0-12-27-16,0-12-20 15</inkml:trace>
</inkml:ink>
</file>

<file path=ppt/ink/ink1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2.8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414 182 184 0,'0'-49'71'0,"-4"13"-38"0,-10-13-25 0,5 33 18 16,-5 0-9-16,-4 4 1 16,-9 8-11-16,-1 12-4 15,-8 16-2-15,0 9 3 0,-5 7 2 16,0 9 6-16,4 7 3 15,5-3-4-15,5 4 1 16,4 11-5-16,5-3 1 16,9 8-3-16,9-8 2 15,14-13 5-15,4-11 2 16,5-9-3-16,8-12-1 16,1-7-4-16,5-13 1 0,-1-17-4 15,1-3 0-15,-1-4-61 16,0-4-25-16,1 3-45 15</inkml:trace>
</inkml:ink>
</file>

<file path=ppt/ink/ink1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3.0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0,'5'16'77'0,"-1"0"-42"0,-8 21-26 15,4-17 22-15,0 8-10 16,0 13-2-16,0 7-9 0,0 1-2 16,0-1-4-16,4-3-1 15,-4-9 1-15,0-7 0 0,0-1 2 16,10-24 6 0,-6-12-75-16,1-12-31 15,4-13-11 1</inkml:trace>
</inkml:ink>
</file>

<file path=ppt/ink/ink1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3.9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0 176 0,'-4'4'68'0,"17"4"-36"0,10 4-31 16,-9 0 14-16,8 0 3 15,15 4 3-15,4 1-6 16,4-5-4-16,1 4-6 16,-5 0-2-16,-5 4 1 0,-13 9-2 0,-14 11 1 15,-13 1 0-15,-15-1 1 16,-8 1-2-16,-9 3-2 16,-5 9 1-16,-5 3-1 15,1-3 0-15,4 8 0 16,4-9-3-16,10-7 2 15,13-5-1-15,10-7 0 16,13-5 2-16,9-8 2 16,5-4 1-16,4-3 1 15,5-5-2-15,-5-4 1 16,1-8-4-16,-6-4 0 16,1-9-34-16,-9-7-17 15,-5 0-44-15</inkml:trace>
  <inkml:trace contextRef="#ctx0" brushRef="#br0" timeOffset="185">0 400 208 0,'31'0'79'0,"-3"4"-42"0,8 4-34 15,-13-8 17-15,9 4-10 16,9 5-3-16,0-1-4 15,4-4 0-15,5 0-90 16,-4-4-41-16,-1 0 51 16,1 4 26-16</inkml:trace>
  <inkml:trace contextRef="#ctx0" brushRef="#br0" timeOffset="352">692 412 188 0,'54'0'71'0,"-17"0"-38"0,26-4-28 0,-31 4 19 16,9 0-13-16,14 0-1 16,-5 0-6-16,5-4-1 15,-5 0-1-15,-5 0-30 0,-8-4-11 16</inkml:trace>
  <inkml:trace contextRef="#ctx0" brushRef="#br0" timeOffset="606">974 121 212 0,'-9'49'79'0,"4"-17"-42"0,1 8-26 16,4-19 23-16,0 7-9 15,0 4 0-15,0 13-10 16,0 12-2-16,0 11-7 15,4 5-2-15,1 0 0 0,4-4 0 16,0-8 0-16,0-9 0 16,-4-15 2-16,4-13 1 15,-5-4 1-15,-4-20-62 16,5-16-25-16,-1-12-43 16</inkml:trace>
</inkml:ink>
</file>

<file path=ppt/ink/ink1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5.1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0 272 0,'-4'0'104'0,"8"25"-56"0,5-1-54 0,-4-16 19 16,0 0-10-16,4 0-2 0,0-4-51 15,4 0-24-15,1 0-31 16,9-4-12-16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01.1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0 192 0,'33'14'71'0,"-25"1"-38"0,5 30-39 0,-9-16 12 16,0 8-2-16,-4 4 5 15,0 3-3-15,-4 1-1 16,0-9-2-16,4-2-3 0,0-8 3 16,0-4 13-16,4-11 23 15,4-11-6 1,5-7-16-16,3-16-8 0,1-10-6 15,0-26 0-15,3-4-29 16,1 8-9-16,0 6-16 16,-4 9-4-16,-1 7-36 15</inkml:trace>
  <inkml:trace contextRef="#ctx0" brushRef="#br0" timeOffset="215">320 33 168 0,'0'37'63'0,"0"15"-34"0,0 3-23 15,4-29 15-15,0 4-7 16,0 10 0-16,5-7-2 16,-1 1 0-16,5-8-6 15,7-4 14-15,5-7 8 0,0-8 1 0,4-3 1 16,1-8-11-16,-5-11-4 16,-5-7-6-16,-7-11-4 15,-9-23-2-15,-8 1-3 16,-5-1-41-16,1 12-18 15,0 7-67 1</inkml:trace>
</inkml:ink>
</file>

<file path=ppt/ink/ink1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5.2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12 188 0,'-4'0'71'15,"13"4"-38"-15,5-4-39 0,-5 0 14 0,4 0-71 16,10-4-27-16,4 0 27 16,5-4 15-16</inkml:trace>
</inkml:ink>
</file>

<file path=ppt/ink/ink1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5.3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0 184 0,'-5'8'68'0,"10"-8"-36"0,4 0-114 0,4 4-25 15</inkml:trace>
</inkml:ink>
</file>

<file path=ppt/ink/ink1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5.5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0 494 180 0,'14'0'68'0,"4"8"-36"0,18 4-37 0,-17-8 10 16,8 0-5-16,9 0 0 15,10-4 11-15,9 0 5 0,13-4-8 16,5 0 0-16,0 0 2 0,-5 0-4 16,0 0 2-16,-13-4-7 15,-10 0-1-15,-13 0-95 16</inkml:trace>
  <inkml:trace contextRef="#ctx0" brushRef="#br0" timeOffset="205">437 0 200 0,'-9'12'74'0,"5"13"-40"0,-1 27-29 16,0-23 19-16,1 23-4 16,-1 9 0-16,1 4-4 0,-1 3 0 15,1 1-9-15,4 0-2 0,0 8-1 16,0 8 0-16,4 0 2 15,1-12-16-15,4-13-8 16,0-11-99 0</inkml:trace>
</inkml:ink>
</file>

<file path=ppt/ink/ink1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6.4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641 133 204 0,'0'-57'77'0,"-9"29"-42"0,-14 0-37 0,5 20 17 0,-14 0 0 16,-9 8 5-16,-9 8-4 15,-14 20 1-15,-4 8-10 16,4 9 5-16,0 12 3 0,1 3 2 16,8 5 1-16,10 16-5 15,13 16-3-15,18-4-5 16,19-12-2-16,13-8 3 15,18-12 3-15,14-17-2 16,14-15-2-16,4-13-2 16,10-12 0-16,-5-8-66 15,-1-17-29-15,-17-11-36 16</inkml:trace>
  <inkml:trace contextRef="#ctx0" brushRef="#br0" timeOffset="570">732 493 140 0,'0'4'55'0,"0"4"-30"0,0 0-23 0,0 1 14 16,0 3-1-16,0 4 3 15,0 4-4-15,0 4 2 16,0 13-9-16,0 11 5 0,-5 5 3 0,-4 0-3 16,0-5 1-16,0 5-8 15,0-5-3-15,0-11 3 16,0-9 1-16,4-8 0 16,1-3 1-16,4-5 5 15,4-16 4-15,5-9-8 16,5-7-2-16,0-8-6 15,4-13-1-15,0-7 1 16,0 7 2-16,5 5-3 16,-5 12-2-16,1 8-3 15,-6 11 1-15,1 18 3 16,-5 3 1-16,0 4-2 16,-4 0 0-16,-1-4 2 15,1-3 2-15,4-1 4 0,4-12 2 16,1-8-3-16,0-4-1 15,-1-17-1-15,6 1-2 16,-1 0-2-16,0 7 1 16,-4 9-4-16,-5 8 1 15,0 12 0-15,-5 16-1 16,1 9 6-16,0-1 3 16,-1 1-1-16,1 7-2 15,4-8 4-15,0-7 1 16,0-5-57-16,9-12-26 15,5-12-27 1</inkml:trace>
</inkml:ink>
</file>

<file path=ppt/ink/ink1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7.4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91 200 0,'13'-20'74'0,"10"0"-40"0,13-13-33 0,-13 25 16 16,18 4-5-16,14 0 3 16,9 4-2-16,4 16 0 15,0 5-7-15,-9 3-2 0,-9 4 2 16,-13 9-5-16,-23 11-1 16,-19-3 2-16,-18 7 1 15,-9 9-4-15,-13 12 1 16,-10 16 0-16,1 0 0 15,8-8 0-15,5-12 0 16,9-9 0-16,14-7 2 0,9-9 5 16,13-7 4-16,19-13 0 15,14-4 3-15,4-3-5 16,9-9-1-16,0-8-2 16,-9-12 1-16,-9-13-68 15,-10-7-28-15,-8-13-24 16</inkml:trace>
  <inkml:trace contextRef="#ctx0" brushRef="#br0" timeOffset="158">32 468 236 0,'22'16'90'0,"1"-12"-48"0,23 0-47 15,-10-4 17-15,19 0-7 0,17 0 2 16,6 0-15-16,4-8-7 15,0-4-89-15,4 3-39 16</inkml:trace>
</inkml:ink>
</file>

<file path=ppt/ink/ink1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8.1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 0 220 0,'-9'12'85'0,"9"9"-46"0,-14 15-43 0,5-16 13 0,0 1-1 16,0 3 5-16,4 0-7 15,1 9-1-15,-1 3-3 16,1 0-2-16,4-3 1 0,0-9 5 15,4-8 4-15,5-12-5 16,1-12-1-16,3-8 0 16,10-8 0-16,-5-1-2 15,0 1 1-15,1-8-2 16,3-5-1-16,1 5-2 16,0 4 1-16,0 7-4 15,-5 13-1-15,-4 4 0 16,-1 12 2-16,-4 5 6 15,-4-1 6-15,-5 0-4 16,0 4-2-16,0-4 3 0,0 0 4 16,4-4-5-16,1-4 0 15,4-4 2-15,5-4 1 16,4 0-3-16,5 0-3 16,-1-12 0-16,6 0-1 15,4 0-3-15,0 4 0 16,-1 3 4-16,1 9 1 15,-4 9 2-15,-6 3 0 16,-3 4-2-16,-6 0 1 16,-4 4 0-16,0 5 1 15,-4 3 0-15,-5 8 2 16,-5 5-3-16,1-1 0 0,-5 17-135 16</inkml:trace>
</inkml:ink>
</file>

<file path=ppt/ink/ink1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08.3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8 424 0,'9'-8'159'0,"4"12"-86"0,-4-4-105 16,-13-4 17-16</inkml:trace>
</inkml:ink>
</file>

<file path=ppt/ink/ink1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28.04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191 99 192 0,'5'37'71'0,"-5"11"-38"0,-14 25-34 0,10-24 12 15,-10 16-1-15,-4 7 1 16,4-11-1-16,5-12-1 15,-5 48-5-15,5-16-3 0,0 24 0 16,-9 49 1-16,4-21 3 16,1-23-2-16,3-38 0 15,1-35-113 1,5-5 59-16</inkml:trace>
  <inkml:trace contextRef="#ctx0" brushRef="#br0" timeOffset="267">0 23 200 0,'73'-21'74'0,"-73"21"-40"16,91 0-22-16,-64 0 30 16,-4 8-24-16,13 5 9 15,5 7-17-15,0 8 8 16,0 4-10-16,-9 13 9 15,0-1-10-15,-14 13 7 16,-4 0-7-16,-19 3 2 16,1-3-5-16,-19 0 2 15,5-1-3-15,-23-7-30 16,4-8 14-16,-13-9-98 16,5-4 61-16,-1-8-88 0,10-3 79 0</inkml:trace>
  <inkml:trace contextRef="#ctx0" brushRef="#br0" timeOffset="958">555 978 148 0,'10'0'57'0,"-10"0"-30"0,9 40-25 15,-5-24 21 1,1 0-15-16,-5 9 13 0,4 3-13 16,-4 4 7-16,0 1-8 0,0 3 0 15,0-3-4-15,0-5 5 16,0-4-5-16,0-8 6 15,5 1-6-15,-5-13-1 16,4-4-1-16,1-17-6 16,9 5 3-16,4-24 1 15,5-1 1-15,4-15-3 16,0 11 2-16,1 1-1 16,-1 12 0-16,-4 7 2 15,-1 9 0-15,-8 16 0 16,4 8 0-16,-9 5-3 15,5 7 2-15,-5 0 1 16,0 0 0-16,0-7 2 16,0-1-1-16,1-8 4 15,3-4-3-15,1-16-1 16,0 0 0-16,4-13-4 16,0 1 2-16,0 0-1 15,0 8 0-15,5 3 0 16,-5 9 0-16,-9 13 4 15,5 7-1-15,-5 8-25 16,0 4 13-16,-4 1-88 16,-1 3 55-16</inkml:trace>
</inkml:ink>
</file>

<file path=ppt/ink/ink1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29.62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228 0 224 0,'-27'12'85'0,"27"-12"-46"0,-36 61-30 0,22-25 30 15,5 1-22-15,-14 32 7 16,5-1-15-16,-9 34 4 16,8 7-8-16,-3 16 2 15,8-7-4-15,0 3 3 16,10-12-4-16,4 5-25 15,4-17 12-15,10-4-127 16,4-20 76-16</inkml:trace>
  <inkml:trace contextRef="#ctx0" brushRef="#br0" timeOffset="284">538 712 220 0,'-32'9'82'0,"32"-9"-44"0,-41 36-27 16,32-20 36-1,5 4-27-15,-6 13 10 16,6-1-18-16,4 5 7 16,9-1-11-16,5-8 13 15,4 1-12-15,5-17 9 0,-1 0-10 16,6-24 4-16,4 0-7 0,-1-17 2 15,-8 1-4-15,-9-8-2 16,-5 7 0-16,-14-11-63 16,5 7 34-16,-13-15-145 15,-1 3 96-15</inkml:trace>
  <inkml:trace contextRef="#ctx0" brushRef="#br0" timeOffset="491">825 41 256 0,'59'20'96'0,"-59"-20"-52"0,73 48-32 0,-46-23 37 15,-4-1-28-15,9 21 5 16,4 3-16-16,10 41 3 16,-5 0-8-16,-28 12 4 15,-3-12-5-15,-24 13-6 16,0-9 0-16,-18 4-151 15,0-8 84-15</inkml:trace>
</inkml:ink>
</file>

<file path=ppt/ink/ink1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30.83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8 8 140 0,'-9'0'55'0,"9"0"-30"0,5 8-16 0,-1-8 32 16,10 0-24-16,18 0 24 15,13 0-25-15,10-8 8 16,4 8-14-16,5-8-1 16,0 8-6-16,9 0 3 0,-14 0-35 15,-9 0-12-15,-14 4-59 16,-13 0-26-16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02.56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142 710 256 0,'25'-22'96'15,"-25"7"-52"-15,0-22-51 0,-4 18 16 0,-5 1-8 16,-3-1-1-16,-5 5-2 16,-4 6-1-16,-4 8 2 15,0 15-5-15,5 7 2 0,3 8 0 16,5 3-1-16,7 0 1 16,5 4 0-16,9-3 14 15,7-5 7-15,5-7 7 16,4-7 5-16,4-7-6 15,0-12-4-15,5-7-7 16,-5-15-2-16,4-22-4 16,-4-11 1-16,0-15-4 15,-4 0 0-15,-4-11-32 16,-4-23-15-16,-1 5-7 0,-7 18-2 16,-5 18 30-16,-4 19 14 15,-8 19 3-15,-5 14 1 16,1 30 4-16,-1 14 5 15,1 16 7-15,-1-1 5 16,5 15 3-16,4 15 1 16,4 19-11-16,4 3-3 15,8-15-2-15,5-7 0 16,4-15 2-16,0-11 1 16,-1-11 1-16,1-15 0 15,0-14 0-15,-4-12 0 16,-1-11-4-16,-3-29-1 0,-1-8-17 15,1 0-7-15,-1 8 5 16,-4 7 4-16,1 11 1 16,-5 15 0-16,-4 11 3 15,4 11 5-15,0 19 2 16,0 3 1-16,5 8 11 16,-1-4 5-16,0 0 0 15,5-8 1-15,-1-7 2 16,1-7 0-16,3-11-2 15,1-8 0-15,0-7-7 16,-1-11-2-16,-3-15-4 16,-1-7-3-16,-3-1-11 15,-1 8-4-15,0 8-4 16,-4 10 1-16,-4 12 4 0,0 10 6 16,-4 12 2-16,4 11 3 15,0 7-4-15,4 4 0 16,1-3 7-16,7-1 4 15,5-7 15-15,4-4 10 16,4-3-7-16,8-8-4 16,4-11-4-16,9-8-2 15,0-7-5-15,-5-14-3 16,1-8 0-16,-5-4-1 16,-7 0-5-16,-14 5 1 15,-7 10-2-15,-9 11-2 16,-9 11-2-16,-7 8 1 15,-1 7-2-15,4 19 2 0,1 3 1 16,12 4 2-16,17 0 1 16,-1 0 1-16,9-4 2 15,8-3 3-15,9-8-2 16,8-7 0-16,0-8-1 16,4-11-2-16,0-11 5 15,0-7 1-15,-4-22-2 16,-4-8-1-16,-9-14-1 15,-3-1-2-15,-9 4-30 16,0 0-15-16,-5 0 14 16,-7 12 9-16,-5 14 9 15,0 7 4-15,-3 12-1 16,-5 10 1-16,0 8 3 16,0 15 3-16,-5 7 15 0,5 15 7 15,0 19 4-15,5 25 1 16,-1 0-7-16,0 4-2 15,4-14-3-15,1-8 2 16,-5-8-5-16,0-11-1 16,0-7 0-16,-4-11 2 15,0-15 1-15,-4-7 1 16,-9-11-50-16,-3-16-24 16,-18-14-86-1</inkml:trace>
</inkml:ink>
</file>

<file path=ppt/ink/ink1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31.02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9 232 0,'9'8'88'0,"-9"-8"-48"0,50 0-31 0,-22 0 22 16,-6 0-19-16,19 0 1 15,10 0-9 1,35-4 0-16,5 0-44 0,-4-4-20 16,-1 4-47-16,-4 8-21 15</inkml:trace>
</inkml:ink>
</file>

<file path=ppt/ink/ink1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1:31.22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146 0 280 0,'0'20'104'0,"5"28"-56"16,-10 41-41-16,1-24 23 0,-1 20-14 16,-9 16-2-16,-4 57-4 15,5 12-1-15,-1 8-109 16,-4 29-46-16,-10-9 30 15,-4-4 20-15</inkml:trace>
</inkml:ink>
</file>

<file path=ppt/ink/ink1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15.7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3 174 168 0,'0'-49'63'0,"5"-8"-34"0,-1 17-21 0,1 28 18 0,-5 4-9 15,0 0-6 1,0 24-11-16,0 20-1 16,0 13 2-16,0 16 2 0,0-1 7 15,-5 25 4-15,1 29-7 16,-1 7-2-16,5-3-3 16,0-5 1-16,0-4 2 15,0-7 2-15,0-1-1 16,5-12-1-16,-1-24-3 15,1-17 1-15,4-15 2 16,-5-33 2-16,1-20-47 16,0-21-21-16,4-7-40 15</inkml:trace>
</inkml:ink>
</file>

<file path=ppt/ink/ink1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16.0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0 176 0,'14'0'66'0,"-10"20"-36"0,-4 25-18 0,0-13 19 16,0 29-12-16,-4 20-1 16,-1 12-4-16,0 12-1 15,1 33-7-15,-1 7-4 0,1-11 1 16,4-17-2-16,0-12 2 15,0-7 0-15,4-17 3 0,1-17-1 16,-1-27 2-16,1-5 2 16,-5-24 2-16,0-12-126 15</inkml:trace>
</inkml:ink>
</file>

<file path=ppt/ink/ink1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16.6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51 279 148 0,'-32'-28'57'0,"23"20"-30"0,0-8-14 16,9 12 19-16,0-4-16 15,5-8-4-15,8-1-5 16,14 5-2-16,10 4-3 16,4 8-4-16,9 4-1 0,5 12 6 15,-1 5 5-15,-4 7-6 16,-4 4-1-16,-5 5 1 16,-9-1 1-16,-14 5 3 0,-14-5 1 15,1-4 1-15,-19 21 0 16,5-4 0-16,-18 7 0 15,-19 17-2-15,5-12 1 16,5-13-4-16,4-11 0 16,5-13 3-16,4-16 1 15,5-20-63-15,9-16-26 16,9-9-15 0</inkml:trace>
  <inkml:trace contextRef="#ctx0" brushRef="#br0" timeOffset="256">752 0 188 0,'-9'-4'71'0,"-14"16"-38"0,-22 13-39 0,27 7 12 0,-14 8-2 16,-9 9 5-16,-5 4-1 16,5-5 1-16,5 1-5 15,4 7 2-15,5 9 0 0,13 0 0 16,9 12 1-16,10-12 2 15,9-9 2-15,13-11-1 16,5-9-1-16,0-3-3 16,4-9-1-16,5-8-3 15,-14-8 1-15,1 0-26 16,4-8-10-16,9 0-71 16</inkml:trace>
</inkml:ink>
</file>

<file path=ppt/ink/ink1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17.2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 0 148 0,'0'16'57'0,"9"-8"-30"0,0 13-16 0,-4-9 15 15,4 8-12-15,5 4-5 16,-1 1-4-16,1 7 1 0,-5-4-3 16,0-3 0-16,5 7 1 0,9 8 0 15,-5-3 0-15,0-9-2 16,-4-4 1-16,-1-7-40 16,-3-9-16-16,-6-8-27 15</inkml:trace>
  <inkml:trace contextRef="#ctx0" brushRef="#br0" timeOffset="181">259 77 200 0,'-18'49'74'0,"4"-21"-40"0,-4 25-31 0,9-25 17 15,-4 4-8-15,-1 1-2 16,-4-1-3-16,-1 0-2 15,6-3-3-15,-5-5-17 0,4-8-5 16,0-8-76 0</inkml:trace>
  <inkml:trace contextRef="#ctx0" brushRef="#br0" timeOffset="315">0 215 204 0,'23'0'77'0,"-5"4"-42"0,14-8-34 0,-14 4 16 15,5 0-9-15,4 0 0 16,9-4-4-16,5 0-1 16,5-5-100-16,4 1-44 0</inkml:trace>
</inkml:ink>
</file>

<file path=ppt/ink/ink1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17.7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28 196 0,'0'0'74'0,"9"4"-40"0,5 0-18 16,0 0 24-16,13 0-6 16,9-4 3-16,10 4-12 15,9-4-6-15,13 0-10 0,5-4-6 0,-1 0 0 16,-3 0 0-16,-10 0 3 15,-9-4-91-15,-9 0-42 16,-14-8 13 0</inkml:trace>
</inkml:ink>
</file>

<file path=ppt/ink/ink1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18.2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0 143 200 0,'55'-8'74'0,"-28"4"-40"0,19 12-31 0,-19 0 17 16,5 4-3-16,4 17 1 15,1 7-7-15,-5 9-2 16,-10 3-5-16,-8 5-1 0,-9-5 1 16,-10 5 0-16,-9 4 0 15,-8 3-2-15,-6 5 1 16,-3 4 0-16,-1-4 3 15,4-13-1-15,6-7 0 16,-1-13-3-16,9-16 1 16,5-28-75-16,4-8-31 15,10-12 3-15</inkml:trace>
  <inkml:trace contextRef="#ctx0" brushRef="#br0" timeOffset="250">843 2 148 0,'0'-17'57'0,"-14"25"-30"0,-13 5-18 16,8-1 14-16,-17 12-2 15,-19 8 2-15,1 25-2 16,-5 4-1-16,4 3-10 16,5 1-2-16,9-4-1 0,9 0 3 15,14 3 4-15,9-3-2 16,9-4 1-16,13-5-3 0,6-11 1 15,12-9-2-15,10-8 0 16,5-3-3-16,4-5-1 16,-4-8-17-16,-6-4-4 15,-3-4-111 1</inkml:trace>
  <inkml:trace contextRef="#ctx0" brushRef="#br0" timeOffset="480">884 625 196 0,'-5'28'74'0,"0"4"-40"0,5 17-29 0,0-21 17 0,0 9-8 16,-4 11 2-16,4 9-7 15,0 0-1-15,0-1-4 16,0-7-1-16,0-9 1 0,4-3-2 15,1-5 1-15,0-8-46 16,-1-7-21-16,5-9-31 16</inkml:trace>
  <inkml:trace contextRef="#ctx0" brushRef="#br0" timeOffset="4034">915 730 128 0,'-9'-12'49'0,"9"12"-26"0,0-12-9 15,5 8 17-15,-1-4-17 0,6-1-7 16,-1-3-5-16,4 0-2 16,1-4 0-1,0 8 2-15,-1 0 3 0,1 4-2 0,-5 4 0 16,0 4-1-16,0 4 1 15,-4 8-4-15,-5 12 0 16,0 9 1-16,-5 11 2 16,1 9-1-16,-1 0-1 15,-4-1 3-15,5-7 2 16,-1-9 0-16,5-3 0 16,0-13-1-16,5-8 2 15,-1-8-1-15,5-12 0 16,0-8-3-16,0-12 1 15,0-17-4-15,5-3 0 16,0-5 1-16,4 1 2 0,5 3-3 16,-5 9 0-16,0 3-1 15,0 9-2-15,-4 4 3 16,0 8 0-16,-1 4-2 16,1 8 2-16,-5 8 1 15,-4 12 0-15,-1 8 0 16,1 13 0-16,-5 7-3 15,0 1 2-15,0-4 1 16,0-5 0-16,0-4 2 16,0-7 1-16,0-9-1 15,4-8 1-15,5-8 0 16,1-8 3-16,-1-8-32 0,0-12-14 16,0-9-44-1</inkml:trace>
  <inkml:trace contextRef="#ctx0" brushRef="#br0" timeOffset="4222">1430 791 160 0,'14'4'60'0,"-1"0"-32"0,5 4-15 0,-8-4 17 16,8 4-6-16,5 0-2 16,4-4-8-16,5 0-4 15,0 0-5-15,-5 0-4 0,0 0 2 16,-4-4 0-16,-5 0 1 15,-4-4-31-15,-5-4-12 0,-9-4-57 16</inkml:trace>
  <inkml:trace contextRef="#ctx0" brushRef="#br0" timeOffset="4402">1621 633 144 0,'0'32'55'0,"0"-8"-30"0,-4 25-16 15,4-25 16-15,0 13-8 16,-5 7-2-16,5 9-8 16,0-5-5-16,5-3-1 15,-1-5 1-15,5-7 1 0,0-13-15 16,5-12-4-16,0-12-65 16</inkml:trace>
</inkml:ink>
</file>

<file path=ppt/ink/ink1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22.8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0 140 0,'4'8'55'0,"-4"5"-30"0,0 11-21 0,0-8 15 15,0 8-9-15,-4 13-1 16,4 15-5-16,0 1-1 16,0 0-1-16,0-1-2 0,0 5 3 15,0-13-42 1,4-3-53-16,6-5 12 15</inkml:trace>
</inkml:ink>
</file>

<file path=ppt/ink/ink1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23.1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0 180 0,'0'16'68'0,"0"12"-36"0,-5 25-26 16,5-13 15-16,-4 21-9 16,-1 12 1-16,1 8-8 15,-1 20-1-15,1 24-2 16,-1 9-2-16,5-17 3 0,5-15 2 0,-1-13 2 15,5-17-3-15,0-19-1 16,1-21-6-16,-1-15 0 16,0-21-74-1,0-29-55-15,-5-40 46 16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02.70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0 260 0,'0'4'99'0,"21"3"-54"0,16 0-35 16,-16-7 23-16,17 0-18 15,16 0-6-15,8 4-3 16,9 0 0-16,0-1-98 16,-1 1-44-16,5 11 28 15,-4 0 18-15</inkml:trace>
</inkml:ink>
</file>

<file path=ppt/ink/ink1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23.3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73 0 168 0,'4'21'66'0,"-4"7"-36"0,-9 45-26 0,5-21 15 0,-5 33-2 16,-5 16 1-16,0 17-9 16,5 28-5-16,0 7-3 15,0-15 1-15,9-17 3 0,0-11 2 16,0-13 1-16,5-20-46 15,8-17-21-15,5-19-29 16</inkml:trace>
</inkml:ink>
</file>

<file path=ppt/ink/ink1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23.7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6 700 208 0,'-9'-20'77'0,"9"20"-42"0,0-4-23 0,4 0 21 16,1-13-19-16,4-11-5 16,0-8-6-16,5-5 0 15,4-11-2-15,4-17-1 0,1-12 3 16,0 0-4-16,4 4-2 16,-4 12-3-16,0 13-1 15,-9 11 4-15,-1 17 1 16,-4 16-3-16,0 28-1 15,-4 12 0-15,-1 17 4 16,6 8 1-16,-1 3 3 16,0 13-3-16,0 8 0 0,0 12 3 15,0 0 1-15,0-12 1 16,0-16 0-16,-9-12-11 16,0-17-5-16,-4-16-45 15,-5-16-62 1,-5-20 21-16</inkml:trace>
  <inkml:trace contextRef="#ctx0" brushRef="#br0" timeOffset="109">69 433 192 0,'-22'-29'74'0,"22"29"-40"0,9 0-27 15,4 0 20-15,10-4-14 16,9 0-2-16,4 0-7 16,15 0-3-16,3 0-99 15,10-12-46-15</inkml:trace>
</inkml:ink>
</file>

<file path=ppt/ink/ink1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24.4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665 3 180 0,'-5'-12'68'0,"-4"16"-36"0,-18 0-35 0,9 4 11 15,-14 0-4-15,-23 8 0 16,-9 5-5-16,1-1-1 16,-1 0 1-16,0 0 0 0,5-3 1 15,9-1 0-15,4 0 0 16,10-4-3-16,4 4 2 16,9 13-1-16,10 3 0 15,8 8 8-15,10 5 4 16,4 4-3-16,9-1 1 15,5 1-5-15,4-1 0 16,5-3 3-16,4-1 1 16,1-3-3-16,-1-1-1 15,-9-7-94 1</inkml:trace>
</inkml:ink>
</file>

<file path=ppt/ink/ink1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24.6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40 196 0,'-9'0'74'0,"14"12"-40"0,13 4-31 15,-5-8 15-15,15-3 4 16,13-5 6-16,13 0-9 16,10-5-1-16,14-11-10 15,3 12-5-15,-3-8 0 0,4 0-68 16,-14-4-28-16,-13 0-7 15</inkml:trace>
</inkml:ink>
</file>

<file path=ppt/ink/ink1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36.2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0 76 0,'-4'4'30'0,"4"9"-16"0,-5 15 5 0,5-12 18 16,0 16-11-16,0 29-3 16,0 28-7-16,0 12-2 15,0 5-8-15,0 11-2 0,0 16 0 16,-4 1-2-16,4-9 1 16,0-19 7-16,0-21 3 15,0-21-2-15,0-11-1 16,0-12 0-16,4-13 1 15,-4-12-12-15,5-16-6 16,-1-20-85 0</inkml:trace>
</inkml:ink>
</file>

<file path=ppt/ink/ink1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36.7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257 20 148 0,'-9'24'57'0,"9"13"-30"0,0 28-25 0,0-21 12 16,0 21-3-16,0 12 1 15,0 0-6-15,0 16-2 16,0 12-2-16,0 16 1 0,0-7 2 16,0-17 0-16,4-16 0 15,1-17 3-15,-5-11 3 16,0-12-2-16,5-13 2 16,-5-12-6-16,0-16-3 15,-5-16-45-15,0-29-19 0,-4-23-22 16</inkml:trace>
  <inkml:trace contextRef="#ctx0" brushRef="#br0" timeOffset="270">16 121 156 0,'-18'-73'60'0,"22"61"-32"0,10-4-28 16,-1 12 13-16,10 0-9 16,4 0-2-16,10-4 3 15,8 8 4-15,10 0-5 16,9 12 2-16,4 0 1 0,0 8 1 15,-4 9 0-15,-14 7-4 16,-9 9-3-16,-18 11 4 0,-23 5 1 16,-14-4 0-16,-8 3 1 15,-10-7-2 1,-5-8 2-16,-4-5-4 0,0-8 0 16,5-3 1-16,-1-9 2 15,6-4-3-15,3-4 0 16,15-8-52-1,8 4-50 1</inkml:trace>
</inkml:ink>
</file>

<file path=ppt/ink/ink1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37.6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 0 148 0,'0'0'57'0,"5"4"-30"0,-1 0-23 15,-4 0 15-15,0 4-5 0,0 12 2 16,0 0-5-16,-4 5-1 16,-1 3-6-16,0 4 2 0,1 17 0 15,-1 0 0-15,1-5 1 16,-1-3-4-16,1-9-2 16,-1-8 4-16,5-4 1 15,0-7 13-15,0-13 7 16,0-4-13-16,5-17-7 15,-1-11-2-15,5-8-1 16,5-9-4-16,0 4 1 16,4 5 0-16,-4 8 0 15,-1 7-5-15,5 9 1 16,-4 12-3-16,0 8 2 16,-5 8 1-16,0 4 2 15,-5 5 1-15,-4-1 3 0,0 8-1 16,0-3 2-16,0-5-2 15,0-4 2-15,0-16 0 16,10-4 3-16,-1-8-3 16,0-8 0-16,4-13-1 15,1-7 1-15,4 3-9 16,5 5-1-16,0 4 2 16,0 7 0-16,-5 1 0 15,0 12 1-15,0 8 3 16,0 8 0-16,-8 12-2 15,-1 1 0-15,-5 7 2 16,1 0 0-16,-5 1 1 16,0 3 2-16,0 4-1 0,0-7 2 15,0-5-29 1,4-8-9-16,1-12-65 16</inkml:trace>
</inkml:ink>
</file>

<file path=ppt/ink/ink1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37.9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256 0 180 0,'-22'-4'68'0,"3"20"-36"0,-13 4-24 0,19-8 16 0,-5 17 1 16,-10 23 4-16,1 33-9 16,0 12-4-16,4 4-9 15,0 9 2-15,9 7 3 0,5 17-2 16,9-13 2-16,0-20-5 16,9-12-2-16,5-20 0 15,-5-12 1-15,5-13 3 16,-5-11 5-16,0-9-41 15,-9-16-16-15,0-16-87 16</inkml:trace>
</inkml:ink>
</file>

<file path=ppt/ink/ink1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38.5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228 429 124 0,'-5'4'49'0,"1"4"-26"0,-5 16-12 0,4-7 15 16,-4-1-6-16,-9 0-1 15,-1 4-3-15,-3 5 3 16,-1 7-11-16,0 8-4 0,0-3-3 15,5-5 1-15,5-4 1 16,-1-7 1-16,5-5 0 16,4-8-16-16,1-12-6 15,-1-8-71 1</inkml:trace>
  <inkml:trace contextRef="#ctx0" brushRef="#br0" timeOffset="269">55 0 172 0,'13'4'66'0,"1"8"-36"0,4 8-29 16,-9-3 16-16,5 3-5 16,0 24 1-16,-1 9-5 15,1 8-3-15,0 8-2 16,-1-13 0-16,1 5 2 0,0-4 11 15,-1-1 5-15,1 1-5 16,-5-5 1-16,0-11-8 16,0-9-1-16,0-7 0 0,-4-5 2 15,-1-8-29-15,-4-12-14 16,5-8-83 0</inkml:trace>
</inkml:ink>
</file>

<file path=ppt/ink/ink1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0.0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0 132 0,'-9'16'49'0,"9"0"-26"0,-9 8-12 0,9-7 18 16,0 3-8-16,0 16 0 16,0 5-6-16,0-1-1 15,0 1-8-15,0-9-2 0,0-4 2 16,0-3-1-16,0-9 0 16,0-4 1-16,0-12 1 15,-5-4-21-15,5-8-8 16,-4-17-71-1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35.3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591 0 176 0,'-75'3'68'0,"42"38"-36"0,-38 22-40 0,38-33 10 15,-13 10 8-15,-8 8 7 16,-9 4 9-16,-3 15 5 0,8 18-17 16,12 7 3-16,13 1 1 0,20-8-6 15,21-15 1 1,17-7-6-16,17-11 1 0,12-8-1 16,13-11 1-16,3-11 0 15,5-11 0-15,0-7-15 16,-8-8-6-16,-13-14-35 15,-13-12-14-15,-16-7-50 16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02.85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56 336 0,'17'4'126'0,"-5"-4"-68"0,5 3-54 0,-9-3 24 16,5-3-16-16,3-5-4 15,1-7-32-15,4-3-11 16,-9-1-115-16</inkml:trace>
</inkml:ink>
</file>

<file path=ppt/ink/ink1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0.2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0,'5'16'60'0,"4"-12"-32"0,0 12-31 15,-5-12 11-15,5 4-6 16,1 0 1-16,-1-4-2 15,0 0-1-15,0 0-70 16,0 0-30-16</inkml:trace>
</inkml:ink>
</file>

<file path=ppt/ink/ink1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0.5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0,'36'4'71'0,"-13"8"-38"0,18 8-28 0,-23 0 19 15,9 9-2-15,10 15 4 16,4 21-8-16,-5 12-3 16,-4 8-8-16,-9-4-3 0,-9 4 0 15,-10 4-2-15,-4 4-2 16,-9 0 3-16,-5-12 2 15,-4-12 2-15,0-13 1 16,0-11-2-16,4-13 1 0,5-15-88 16,4-13-83-1,5-13 42-15</inkml:trace>
</inkml:ink>
</file>

<file path=ppt/ink/ink1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0.9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0 164 0,'-4'-16'63'0,"4"16"-34"0,-5 0-27 0,5 0 21 16,0 25-8-1,18 11 4-15,-18 13 0 16,-4 19-10-16,4 42-1 0,-5 23 2 16,5-7-2-16,0 11 1 15,0 17 3-15,5-4 3 16,-1-9-4-16,1-27 1 15,-1-13-5-15,1-16-2 16,-1-12 4-16,-4-13 2 16,0-19-20-16,-4-17-5 0</inkml:trace>
</inkml:ink>
</file>

<file path=ppt/ink/ink1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27.6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652 809 140 0,'-9'69'52'0,"9"-40"-28"0,0 27-24 16,0-27 10-16,-5 3 0 15,1 8 1-15,-1 9-5 16,1 4-2-16,4 3-2 16,0-11 3-16,0-5 1 0,0-11 9 15,0-9 4-15,4-8-3 0,-4-12-1 16,9-12-7-16,1-12-3 16,-1-9-5-16,4 1 0 15,-4-13-9-15,1-11-2 16,3 3-1-1,1 8 0-15,0 9 4 0,-1 4 5 16,5 11 0-16,-4 13-1 16,4 8 0-16,-4 8 0 15,0 9 3-15,-5 11 0 16,-5 0 1-16,-4 1 0 16,0 3 0-16,0 4 2 15,-4-3-1-15,4-9 2 16,0 0 15-16,0-24 11 15,4-8-13 1,1-12-8-16,4 0-3 0,5-21-4 16,8-11-1-16,6-21-2 15,-1 4 1-15,0 16-1 16,-4 13 0-16,0 12-3 16,0 11-1-16,-5 26 3 15,0 7 1-15,-4 8 2 16,-1 12 0-16,1 5-3 15,-5-1 0-15,-9 5 4 16,0 3 1-16,0 1 0 16,0-4 1-16,0-5-2 15,0-4-1-15,0-11 3 16,0-9 2-16,0-16-35 16,5-4-15-16,-1-4-41 15</inkml:trace>
  <inkml:trace contextRef="#ctx0" brushRef="#br0" timeOffset="510">1799 939 140 0,'14'-32'52'0,"-23"24"-28"0,0-13-26 0,4 9 11 0,-4 0-4 16,-4 4 2-16,-10 12-4 15,-14 8-2-15,-4 12 0 16,-4 9 3-16,4 7 2 0,4 5 9 16,1-1 4-16,9 9-3 15,4 4-1-15,5-1-3 16,9-11 0-16,9-5 2 15,4-12 4-15,10-7-1 16,9-17-1-16,9-12-6 16,4-17-2-16,0-3-2 15,-4 0 1-15,-4-13-22 16,-6-7-9-16,-3-1-26 0,-6 1-11 16,-4 7 4-1,0 9 0 1,-4 11 29-16,-5 13 43 0,0 8 22 15,0 13-4-15,0 11-1 16,0 4-13-16,4 0-1 16,6 5-11-16,3-1 2 0,1 5 4 15,4-5-5-15,0 4-2 16,5-11-1-16,-5-5 1 16,1-8-14-16,-1-12-5 15,0-4-81 1</inkml:trace>
  <inkml:trace contextRef="#ctx0" brushRef="#br0" timeOffset="711">1972 971 184 0,'10'17'71'0,"3"3"-38"0,5 4-32 16,-4-8 16-16,4 4 0 15,1 1 2-15,3 3-6 16,10 4-3-16,0 9-5 15,4 7-2-15,-4-7 3 0,0-1-1 16,-5-8 0-16,-4-7-32 16,0-9-14-16,-9-12-59 15</inkml:trace>
  <inkml:trace contextRef="#ctx0" brushRef="#br0" timeOffset="921">2446 955 212 0,'-5'0'82'0,"1"4"-44"0,-10 8-36 0,5 0 17 16,-9 5-6-16,-9 7 0 15,-10 4-5-15,-8 5-3 16,4 7-2-16,4 9-3 0,1 3 1 16,4-7 3-16,9-9 2 15,5-7 2-15,4-9 0 16,14-20-238-1,9-8 126 1</inkml:trace>
  <inkml:trace contextRef="#ctx0" brushRef="#br0" timeOffset="5858">1290 1963 160 0,'0'0'63'0,"-5"4"-34"0,0 8-27 16,1-4 14-16,-1 8-4 0,-4 5 1 15,0 3-3-15,-5 12 1 16,1 1-6-16,-1 3-1 0,0 1 0 15,-4-1-2-15,5-3 1 16,-1-9 0-16,5-4 1 16,0-4 0-16,4-7 0 15,1-5-13-15,-1 0-4 16,5-12-80 0</inkml:trace>
  <inkml:trace contextRef="#ctx0" brushRef="#br0" timeOffset="6214">1044 1793 168 0,'9'-16'66'0,"0"4"-36"0,5 3-24 15,-1 14 17-15,10-5-10 16,0 4 0-16,4 4-7 15,0 4-4-15,-4 8-1 16,-5 12-1-16,-4 9 0 0,-9 11 2 16,-1 13 1-16,1-4-4 15,-5 0 1-15,0-5 6 0,4-7 4 16,1-9-3-16,4-3 1 16,9-9-1-16,5-8 1 15,0-3 0-15,4-9 0 16,5-4-2-16,0 0-1 15,-5-4-1-15,-4 0 0 16,0-4-5-16,-5 0-1 16,0 0-48-16,-4-5-19 15,-1 1-29 1</inkml:trace>
  <inkml:trace contextRef="#ctx0" brushRef="#br0" timeOffset="6458">1818 2331 192 0,'4'37'74'0,"1"-21"-40"0,-5 8-35 15,4-12 15-15,1 0-4 16,-1 0 2-16,-4 1-4 15,5-5 0-15,-5 0-5 16,0-8 0-16,0 0 3 0,0 0-16 16,0-8-6-16,-5-9-80 15</inkml:trace>
  <inkml:trace contextRef="#ctx0" brushRef="#br0" timeOffset="6622">1790 1866 220 0,'5'8'85'0,"-1"-4"-46"0,19 4-39 0,-14 0 16 16,5 4-7-16,-5 4 2 15,5-3-4-15,-1-1-2 16,-4 0-2-16,1-4-29 0,-1 0-10 16,-5-4-66-1</inkml:trace>
  <inkml:trace contextRef="#ctx0" brushRef="#br0" timeOffset="14921">588 0 156 0,'-68'32'60'0,"32"17"-32"15,-24 56-24-15,24-48 13 0,-19 16-4 16,-13 56 2-16,4 33 3 16,1 8 1-16,13 49-10 15,9-1-1-15,13 25 2 0,19 0 3 16,9-29 2-16,14-19-2 16,18-9 2-16,18-24-6 15,4-25-3-15,1-15 3 16,4-25 4-16,-4-20-36 15,-5-17-13-15,-5-27-82 16</inkml:trace>
</inkml:ink>
</file>

<file path=ppt/ink/ink1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3.2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0,'9'0'60'0,"5"16"-32"0,9 21-22 0,-5 3 15 15,14 21 2-15,9 7 3 16,9 22-5-16,-5 43-2 16,1 25-11-16,-5-8 4 0,-5 40 1 15,-13 8 0-15,-14-16 2 16,-13-4 1-16,-14 8-1 16,-10-16-1-16,-8-20-1 15,-5-32-3-15,4-25 1 0,1-21 0 16,4-15 1-16,5-16-4 15,4-13-3-15,9-20-110 16,14-20-91 0,14-12 60-16</inkml:trace>
</inkml:ink>
</file>

<file path=ppt/ink/ink1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4.5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53 148 0,'0'0'57'0,"0"4"-30"0,0 4-29 0,0 0 11 0,0 8 0 16,-5 9 9-1,5 3-10-15,-4 29 7 16,-1 3-8-16,-4 21 2 16,4-4-5-16,-4 16 0 15,9-4-2-15,-4 17 1 16,4-5-2-16,0-12 13 15,4-12-8-15,-4-17 13 16,5-11-11-16,-1-17 3 16,1-3-7-16,0-29-42 15,-1-8 21-15,1-37-99 0,-1-3 64 0</inkml:trace>
  <inkml:trace contextRef="#ctx0" brushRef="#br0" timeOffset="225">127 0 132 0,'9'-8'49'0,"-9"8"-26"0,5 17-14 0,-5-5 23 16,0 8-19-16,0 33 8 15,5 3-13-15,-1 25 4 16,1 0-7-16,-5 20 4 16,4-8-5-16,1 17 11 15,4-13-8-15,0 0 16 16,9-16-13-16,-4-16 2 15,-1-17-2-15,-3-16-2 0,-1-19-15 16,-5-26-8-16,-4-15-94 16,0-12-40-16</inkml:trace>
</inkml:ink>
</file>

<file path=ppt/ink/ink1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5.5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1052 212 0,'0'-16'82'0,"0"16"-44"0,14-37-36 0,-5 9 22 15,0 8-16-15,5-29 1 16,-1 1-6-16,1-17 0 15,4 8-1-15,-4-36 1 16,-1 12-2-16,1-28-3 16,0 16 1-16,-1 0-4 15,6 20 3-15,-6 8-3 16,1 21 2-16,-5 7-5 16,0 13 5-16,0 8-5 15,5 12 4-15,0 28-9 16,4 16 8-16,-5 33-3 15,6 8 5-15,-1 24 4 16,0-3 0-16,5 23 6 16,4-4-4-16,-4-3 12 15,4-17-8-15,-4-16 5 16,0-16-7-16,-5-17 9 16,0-7-8-16,-13-17-39 15,-1-8 18-15,-13-24-104 16,-4-4 66-16</inkml:trace>
</inkml:ink>
</file>

<file path=ppt/ink/ink1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5.7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16 168 0,'-13'-4'63'0,"13"4"-34"0,13 0-21 0,-4 0 23 16,10 4-19-16,8-4 1 16,5 0-8-16,9-4-27 15,4 0 11-15,5-4-88 16,-4 8 55-16</inkml:trace>
</inkml:ink>
</file>

<file path=ppt/ink/ink1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5.9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13 168 0,'5'-5'66'0,"-5"5"-36"0,36-8-24 0,-17 4 17 16,-1 8-14-16,9-4-2 15,5 0-5-15,0 0-72 16,4 4 38-16,1 0-73 16,-5 1 60-16</inkml:trace>
</inkml:ink>
</file>

<file path=ppt/ink/ink1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6.1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0 168 0,'-4'45'66'0,"4"-45"-36"0,-9 52-29 0,4-31 16 16,5 3-11-16,-9 12 3 15,4 5-5-15,-8 16-39 16,8 7 18-16,1 5-77 15,4 0 53-15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55.8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400 0 200 0,'-9'11'74'0,"1"8"-40"0,-17 17-38 0,8-17 15 16,-8 7-6 0,-4 11 2-16,-4 11-6 15,-4 11-1-15,-1 4 0 0,1 4 0 0,3-12 0 16,5-7 0-16,8-15 2 15,1-3 1-15,3-12 1 16,4-3 0-16,5-7 0 16,8 3-5-16,4-4-1 15,9 4 3-15,8 4 1 16,4 7 4-16,4 4 3 16,0 0 0-16,4 0 2 15,0 3-4-15,1 1-2 16,-1 3-2-16,0-3-3 15,-4-4 1-15,-4-8 1 16,-4-10-47-16,0-12-20 0,-4-3-31 16</inkml:trace>
</inkml:ink>
</file>

<file path=ppt/ink/ink1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6.6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 0 140 0,'-4'-4'55'0,"4"4"-30"0,4 20-21 16,-4-4 18-1,10 4-14-15,-6 25 3 16,5 3-7-16,-9 17 5 16,0 4-6-16,-4 16 3 0,-1 12-5 0,-4-4-1 15,4 8 0 1,-8-8 22-16,8-8-12 15,-4-16 40-15,9-16-28 16,-9-21 12-16,9-8-20 0,0-32 0 16,5-8-8-16,4-41 3 15,0-11-7-15,9-9-1 16,5-12-3-16,0-4-2 16,8 8 3-16,1 0-2 15,5 16 1-15,-1 20-20 16,-4 9 12-16,0 11-69 15,0 17 44-15,-5 8-88 16,5 12 69-16,0 13-27 16</inkml:trace>
</inkml:ink>
</file>

<file path=ppt/ink/ink1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6.8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174 0 200 0,'-50'12'74'0,"28"28"-40"0,-15 17-22 16,23-29 21-16,-4 17-8 16,0-5 7-1,9 9-19-15,4 0 5 0,5-5 0 16,9-12 9 0,5 1-14-16,23-17 3 0,-1-12-4 0,0-8 0 15,-4-12-4-15,-14-13 0 16,5 1-5-16,-18-16 0 15,-14-5-32-15,-14 5-13 16,-4-1-105-16,-1 13-43 16</inkml:trace>
</inkml:ink>
</file>

<file path=ppt/ink/ink1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7.4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97 44 156 0,'-4'5'57'0,"4"-5"-30"0,-5 36-25 0,1-24 23 15,8 4-15-15,-8 21 13 16,4 7-14-16,-9 33 7 15,-1 4-9-15,-8 20 2 16,9-4-5-16,-4 21-2 16,-1 3 1-16,9-8 0 15,1-19 1-15,4-22 0 0,0-11 11 16,4-29-8 0,5-19-12-16,1-30-7 0,-1-19-49 15,0-13-64 1,13-23 23-16</inkml:trace>
  <inkml:trace contextRef="#ctx0" brushRef="#br0" timeOffset="226">283 0 160 0,'0'49'63'0,"0"-49"-34"0,-9 64-21 16,4-19 25-16,5 3-20 0,-9 37 6 15,0 8-12-15,-5 25 0 16,1 11-4-16,4 9-2 16,4-17 4-1,5-24 1-15,5-16-2 0,-1-20 2 0,1-16 0 16,4-17 0-16,0-16 1 16</inkml:trace>
</inkml:ink>
</file>

<file path=ppt/ink/ink1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8.1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2 858 268 0,'-9'-12'101'0,"9"12"-54"0,5-32-42 16,-5 11 24 0,4 5-18-16,1-20-6 15,8 3-3-15,5-27 0 16,1 7-1-16,3-32-1 15,1 4 1-15,0-12-4 0,4 16 2 16,-8 4-4-16,3 21 3 0,-8 3-6 16,4 17 5-16,-9 4-3 15,5 11 3-15,-5 9 0 16,0 8 1-16,0 20 0 16,0 13 0-16,-4 28 2 15,4 3 0-15,0 13 0 16,5-4 0-16,-1-4 0 15,1-4 0-15,0-5-11 16,4-3 6-16,-4-13-60 16,-1-3 36-16,-8-21-93 15,4-4 68-15</inkml:trace>
</inkml:ink>
</file>

<file path=ppt/ink/ink1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8.2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0,'-5'4'77'0,"5"-4"-42"0,28 12-39 16,-10-8 17 0,0 4-9-16,23-8-31 15,5 4 15-15,13-8-86 16,5 4 54-16</inkml:trace>
</inkml:ink>
</file>

<file path=ppt/ink/ink1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2:48.4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28 312 0,'37'-4'118'0,"-37"4"-64"0,0-24-195 0</inkml:trace>
</inkml:ink>
</file>

<file path=ppt/ink/ink1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4.36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 0 100 0,'-18'-8'38'0,"18"8"-20"0,-4 12-6 0,-1-8 22 16,10 4-19-16,-5 8 11 15,0 5-16-15,0 3 10 16,9 4-11-16,0-3 8 16,9 3-9-16,9-4 2 15,1 0-6-15,8-3 2 16,5-1-3-16,18-4 0 15,5-4-1-15,18-8 1 16,-5 0-2-16,14-8 2 16,-9 4-2-16,9-4 6 15,-4 4-4-15,-1-8 3 16,-13 8-3-16,-9 0 0 16,-9 4-1-16,-10 0-4 0,-9 8 1 15,-8 1-1-15,-5-1 0 0,-10 4 4 16,1 0-1-16,-5-4 4 15,5 4-3-15,-10-8 6 16,5 1-5-16,0-18 1 16,5 1-2-16,4-8-2 15,5 0 1-15,9-8-1 16,4 8 0-16,10-13-3 16,4 9 2-16,9-4 1 15,5 3 0-15,13 5 2 16,1 8-1-16,13 0 4 15,-5 8-3-15,14 4 1 16,1 4-1-16,21 8-2 16,-8-3 7-16,0 3 5 0,0 0-2 15,-5-4 2-15,0 0-1 16,-13-4 10 0,4 0-12-16,-4-4 7 15,-10 0-9-15,-4-8 2 16,-9 4-5-16,-18-8-24 15,-10 4 11-15,-22-8-140 16,-9 4 82-16</inkml:trace>
</inkml:ink>
</file>

<file path=ppt/ink/ink1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4.85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73 140 0,'0'-4'55'0,"0"4"-30"0,4 8-21 16,-4-4 22-1,0 4-16-15,0 4 11 16,0 8-12-16,0 13 8 16,0 3-9-16,0 21 0 15,5-5-5-15,-5 9 3 16,4 0-4-16,-4-5 1 16,0-7-1-16,0-9 3 15,0-3-3-15,0-13-29 0,5-8 14 0,-1-20-92 16,1 0 59-16</inkml:trace>
  <inkml:trace contextRef="#ctx0" brushRef="#br0" timeOffset="237">227 0 144 0,'0'12'55'0,"0"-12"-30"0,0 40-18 0,0-23 24 15,0-1-18-15,0 12 7 16,0 9-12-16,0 19 6 16,0 5-7-16,0 4 11 15,5-1-10-15,-5-11 14 16,4-4-13-16,1-17 11 16,4-4-11-16,-4-16-36 15,4-7 15-15,-5-30-113 16,5-3 69-16</inkml:trace>
</inkml:ink>
</file>

<file path=ppt/ink/ink1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5.75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 0 148 0,'0'-4'55'0,"0"4"-30"0,-4 20-23 0,-1-4 25 15,10 5-16-15,-5 15 17 16,0 9-16-16,0 11 9 16,4 1-12-16,-4 8 4 15,0-5-8-15,0 9 2 16,0-4-4-16,0 0 5 16,5-5-5-16,-1-3 8 15,6-17-7-15,-1-19-12 16,4-5 4-16,-4-24-68 15,5-4 40-15,0-21-81 16,-1 1 64-16</inkml:trace>
  <inkml:trace contextRef="#ctx0" brushRef="#br0" timeOffset="135">209 61 164 0,'5'40'63'0,"-5"-40"-34"0,4 97-23 16,-4-60 26-1,0-1-19-15,0 13 5 16,0 3-11-16,-4 13 0 16,8 0-4-16,1 12 0 0,-1-4 1 15,1-13 2-15</inkml:trace>
  <inkml:trace contextRef="#ctx0" brushRef="#br0" timeOffset="174">250 765 250 0,'9'-8'-136'0</inkml:trace>
</inkml:ink>
</file>

<file path=ppt/ink/ink1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6.40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 33 164 0,'-23'-25'63'0,"23"25"-34"0,-5-4-32 0,5 0 15 15,9 8-8-15,1-4 9 16,8 0-7-16,4 0 8 15,1 4-8-15,14 0 10 16,-1 9-9-16,5-1 5 16,-4 4-7-16,-10 4 4 15,0 4-5-15,-18-3 2 16,-4 3-3-16,-19 0 3 16,-4 1-4-16,-14 3 1 15,9 0-1-15,-13 1 5 16,9-5-4-16,-10-8 3 15,14 0-3-15,-4-8-17 0,13-4 7 0,1-12-65 16,8 4 39-16,5-12-80 16,9 4 64-16</inkml:trace>
  <inkml:trace contextRef="#ctx0" brushRef="#br0" timeOffset="233">406 8 184 0,'4'-8'71'0,"-4"8"-38"0,-9 4-30 0,0 0 24 15,4 5-17-15,-17 3 7 16,3 0-10-16,-8 8 7 16,4 0-8-16,-4 5 5 15,4 3-6-15,0-4 11 16,14-4-9-16,5 1 10 16,8 3-10-16,10-4 10 15,9 0-10-15,4-3 10 16,9-1-10-16,10-8-1 0,0 0 0 15,-6-8 1-15,-3 0-30 16,-10-4-14-16,-9-4-94 16,-4 8-41-16</inkml:trace>
  <inkml:trace contextRef="#ctx0" brushRef="#br0" timeOffset="1104">651 328 172 0,'-13'16'66'0,"13"-16"-36"0,-14 29-26 0,9-9 20 15,5-4-15-15,-4 12 9 16,4 1-10-16,0 3 13 16,4 5-12-16,1-9 16 15,9 0-15-15,4-12 16 16,0 1-16-16,5-17 11 16,0 0-12-16,-5-21 2 15,0 5-7-15,-4-16-2 16,-1 3-1-16,-13-3-8 15,0 8 4-15,-13-1-43 16,4 13 26-16,-14 0-118 16,9 4 77-16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56.2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 0 180 0,'-13'18'68'0,"5"8"-36"0,-4 26-26 16,7-19 15-16,-3 26-2 15,4 12 1-15,4 3-7 16,0 0-3-16,4-1-5 16,4 1-2-16,1-7 1 0,3-12 4 15,1-14 3-15,3-11 0 0,5-19 1 16,0-19-2-16,4-10-1 15,0-19-5-15,4-18-3 16,0-31-3-16,0-17 1 16,-4 10-8-16,-4 16-2 15,-4 10 6-15,-5 19 2 16,-8 19-6 0,-4 17 5-16,-4 20 1 15,-4 21 9-15,4 23 4 16,-1 15 1-16,5 3 1 15,5-7-6-15,3-4-4 16,0-7 1-16,5-4 0 16,3-7 3-16,5-8 3 0,0-11-48 15,-4-7-21-15,3-8-58 16</inkml:trace>
</inkml:ink>
</file>

<file path=ppt/ink/ink1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8.06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14 345 156 0,'-14'0'57'0,"14"0"-30"0,5 4-27 0,4 0 13 15,4-4 6-15,6 0 6 16,8-4-11-16,9 4-3 16,5-4-7-16,5-4 2 0,4 0 0 15,0 0-2-15,-5 0-3 16,-4 0-22-16,-4 0-9 16,-10 0-58-1</inkml:trace>
  <inkml:trace contextRef="#ctx0" brushRef="#br0" timeOffset="278">601 1 152 0,'50'-4'57'0,"-23"8"-30"0,10 17-14 15,-19-13 19-15,9 8-7 16,5 4-2-16,5 4-9 15,-6 5-1-15,1-1-8 16,-9 4-1-16,-9 1 2 0,-10-1-1 16,-8-3 0-16,-10-1-3 15,-4 0 1-15,-9 0-2 16,-1 1 2-16,1-9 0 0,4-4 3 16,5-4-21-16,0-8-7 15,9-8-40-15,4 0-15 16,5 0-4-1</inkml:trace>
</inkml:ink>
</file>

<file path=ppt/ink/ink1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8.5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328 0 208 0,'-23'5'77'0,"-4"7"-42"0,-14 8-28 0,23 0 18 16,-14 17-9-16,-5 3 1 15,-4 5-4-15,5 3 0 0,4-3-7 16,9-5 0-16,10 1 4 0,8-5-6 16,10 0-2-16,8-7 3 15,15-5 1-15,8-8-2 16,5-4-1-16,9-4 1 16,0-4 0-16,-13-8-99 31,3 4 52-31</inkml:trace>
</inkml:ink>
</file>

<file path=ppt/ink/ink1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8.87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0 152 0,'0'4'57'0,"0"-4"-30"0,10 16-16 0,-6-12 29 15,1 4-23-15,-1 4 10 16,5 0-17-16,0 9 4 16,1-1-9-16,-1 12 2 15,4 5-4-15,-4 3 3 16,5-3-4-16,-5 3-10 15,5-8 5-15,-5-15-103 16,5-1 58-16</inkml:trace>
</inkml:ink>
</file>

<file path=ppt/ink/ink1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9.05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255 0 208 0,'-18'16'77'0,"-5"8"-42"0,-4-4-28 15,18-8 18-15,-10 9-13 16,1-1 0 0,0 8-7-16,-5 5-1 15,5-1-2-15,-5 0-43 16,5 1 22-16,-5-9-100 0,5-4 66 16</inkml:trace>
</inkml:ink>
</file>

<file path=ppt/ink/ink1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9.1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0 172 0,'18'0'66'0,"-18"0"-36"0,55 4-29 0,-32-4 18 15,4 4-12-15,9 0-25 16,5 0 9-16,9-4-22 16,5 0-41-16,-5 4-19 15</inkml:trace>
</inkml:ink>
</file>

<file path=ppt/ink/ink1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9.46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 0 164 0,'0'12'63'0,"0"-12"-34"0,4 52-19 16,-4-15 33-1,0-1-25-15,0 21 12 16,0 4-19-16,0 7 1 16,0-3-7-16,0 4 1 15,0-4-3-15,0-1 3 16,0-3-4-16,0-12-10 16,5-5 5-16,-1-19-68 15,5-9 39-15,0-24-85 0,0-5 66 16</inkml:trace>
</inkml:ink>
</file>

<file path=ppt/ink/ink1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9.62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73 0 244 0,'9'0'93'0,"-9"0"-50"0,0 20-35 0,-4-4 30 16,4 0-23-16,-9 29 2 15,4 7-11-15,-9 29 1 16,5 0-4-16,-4 20-15 15,3-8 6-15,-3 21-129 16,8-5 74-16</inkml:trace>
</inkml:ink>
</file>

<file path=ppt/ink/ink1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09.98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0 664 260 0,'-5'-32'99'0,"5"32"-54"0,5-16-37 16,0 3 30 0,4 9-23-16,4-24 4 15,6 4-11-15,8-29-5 16,0 1-2-16,5-17 1 0,5 12-1 16,-1-8-1-16,-9 13 1 0,5-1-1 15,-5 17 0-15,-4-5-7 16,-5 13 4-16,-4 4-3 15,0 12 3-15,-5 7-2 16,4 10 2-16,-8 15 0 16,4 4 1-16,-4 25 2 15,4 3 0-15,0 17 0 16,5-4 0-16,-5 0 4 16,0-9-2-16,-5-3-3 15,5-9 0-15,-9-11-65 16,0-9 36-16,-9-16-114 15,0 0 81-15</inkml:trace>
</inkml:ink>
</file>

<file path=ppt/ink/ink1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10.10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8 280 0,'-5'-4'107'0,"5"4"-58"0,32 0-46 16,-14 0 23-1,1 0-17-15,8 0-22 16,5 0 6-16,9-4-130 15,0 4 76-15</inkml:trace>
</inkml:ink>
</file>

<file path=ppt/ink/ink1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10.24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44 296 0,'27'-8'110'0,"-27"8"-60"0,28-16-56 0,-19 8-56 16,4 8 31-16,-8-8-116 15,4 4 83-15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56.4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0 244 0,'13'8'90'0,"-1"14"-48"0,1 0-42 15,-9-11 16-15,-4 8-7 16,-4 3 0-16,-5 0-5 16,-3 0-1-16,-5 0-1 15,-4 1-8-15,0-5-1 0,1-3-79 16</inkml:trace>
</inkml:ink>
</file>

<file path=ppt/ink/ink1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17.3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715 36 200 0,'9'-28'74'0,"-9"28"-40"0,0-8-33 0,0 8 16 15,-4 0-9-15,-1 0-2 16,-22 16-1-16,-28 12-1 16,-9 8-2-16,-4 1-4 0,0-1 1 15,-1-3 3-15,24-9 1 16,4-4-4-16,-9 4 1 16,-18 5 0-16,27-13 2 15,9 0-1-15,4-4-1 16,-3 5-2-16,12-1 1 15,10 4-1-15,9 0 0 16,0-4 2-16,9 17 0 16,14 19-3-16,4 9 2 15,5 0 1-15,0-5 0 16,5-3 2-16,-15-17 1 0,1-3 1 16,4-1 0-16,5 13-2 15,-4-5 1-15,-6-7 0 16,-8-5 3-16,-9-4-69 15,-1-4-69 1,-8-3 32-16</inkml:trace>
</inkml:ink>
</file>

<file path=ppt/ink/ink1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17.6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53 152 0,'10'8'57'0,"8"-8"-30"0,14 0-5 0,-14 0 20 16,14 0-7-16,9-4-3 15,9 0-10-15,4 0-1 16,-8 0-12-16,-10 4 1 0,10-4 3 16,22 0-5-16,-4 0-2 15,-9 0-1-15,-14 0-1 16,-10 0 0-16,-12-4 2 15,-19-1-71-15,-5 5-33 16</inkml:trace>
</inkml:ink>
</file>

<file path=ppt/ink/ink1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1.6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36 168 0,'-13'-24'63'0,"13"20"-34"0,4-4-32 16,1 8 11-16,4 0 0 16,5 0 3-16,4 8-2 15,0 8 0-15,0 12-5 16,-4 1-1-16,0 7 1 0,-5 17-2 15,0 7 1-15,-5 17 0 16,-4 4 1-16,0 0 0 0,0-12 0 16,0-17-2-16,0-11-2 15,5-21 38 1,4-16-21-16,0-16-5 16,5-16-7-16,-1-17-2 15,1-15-4-15,4-5 0 16,0 0 1-16,5 12 2 15,-5 13-6-15,1 8-1 16,-1 11-1-16,-4 9 2 16,-1 12-1-16,-4 12 4 15,0 13 0-15,-9 7 1 16,0 8-3-16,0 9 2 0,0 0 1 16,0-9 2-16,0-12-1 15,0-7 2-15,0-9 0 16,10-20 3-16,-1-13-3 15,9-11 0-15,5-12-1 16,-1-9 1-16,6 0-4 16,4 5-2-16,4 7 2 15,-4 9 0-15,-5 16-2 16,0 8 0-16,-8 8-1 16,-6 4 0-16,-4 8 0 15,-4 12 0-15,-5 8 3 16,-5 5 0-16,1-1 1 15,-1 1 2-15,5-5 1 16,0 5 1-16,5-9-2 0,4-16 1 16</inkml:trace>
</inkml:ink>
</file>

<file path=ppt/ink/ink1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2.0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229 26 176 0,'-9'-24'66'0,"0"24"-36"0,-9 0-22 0,4 8 18 16,-4 4-9-16,-5 13-2 16,-4 7-2-16,0 0-1 0,4 9-6 15,0 11 0-15,5 9 1 0,4 8 1 16,10-4 0-16,4-5 4 15,9-7 3-15,4-13 0 16,6-11 1-16,-1-13 0 16,5-12 3-16,4-16-11 15,0-16-2-15,-4-9-2 16,0-7 0-16,-5-9-2 16,0 4-2-16,-9 5-21 15,0-1-9-15,-4 9 13 16,-5 12 6-16,0 12 1 15,0 12 0-15,-5 4 5 16,5 8 2-16,0 8-2 16,0 4 3-1,0 13 3-15,10 3 0 0,-6 5 6 16,10-1-4-16,-1-3-14 16,10-9 5-16,-5-16-112 15,1-4 65-15</inkml:trace>
</inkml:ink>
</file>

<file path=ppt/ink/ink1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2.2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52 200 0,'19'8'77'0,"-19"-8"-42"0,36 37-30 0,-18-21 32 15,1 4-22-15,8 9 13 16,0-1-17-16,19 12 8 15,-1 5-11-15,10 12 6 16,-5-1-7-16,0 1 2 16,-4 0-5-16,-5-9 0 0,-5-11-18 15,-4-13-5-15,-9-12-108 16,-5-8-45-16</inkml:trace>
  <inkml:trace contextRef="#ctx0" brushRef="#br0" timeOffset="177">624 0 308 0,'-13'12'115'0,"-6"16"-62"0,-8 9-44 0,13-13 25 16,-13 4-19-16,-14 9-6 16,-9 15-1-16,0 13 1 15,0 16-4-15,4-8-60 0,5 0-28 16,5-29-57-1</inkml:trace>
</inkml:ink>
</file>

<file path=ppt/ink/ink1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5.1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237 364 176 0,'0'0'66'0,"0"0"-36"0,-9 4-20 16,4 0 17-16,-4 4-4 0,-9 4-2 15,-5 8-9-15,0 9-3 16,1 3-5-16,-1 5-1 15,0 3 3-15,5 9-3 0,4-9-2 16,1-3 4-16,4-5 1 16,-1-12 0-16,6-4-1 15,-1-8-23-15,1-12-10 16,-1-8-50 0,5-4-53-16,0 0 40 15</inkml:trace>
  <inkml:trace contextRef="#ctx0" brushRef="#br0" timeOffset="252">87 0 132 0,'0'-4'49'16,"0"8"-26"-16,4 24-12 0,1-8 18 0,4 5-8 15,0 7-2-15,5 4 0 16,4 9 0-16,5-1-10 15,-1 5-3-15,6 8 0 0,-1 7-1 16,-4-3 2-16,0 0-2 16,-1 4 0-16,6-13 1 15,-10-7 1-15,-4-9 1 16,-1-12 0-16,1-7-44 16,0-13-18-16,-5-8-44 15</inkml:trace>
</inkml:ink>
</file>

<file path=ppt/ink/ink1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5.6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0 172 0,'14'9'66'0,"-9"7"-36"0,-1 12-24 0,-4-12 17 16,5 9-1-16,-5 11 2 15,0 8-7-15,0 9-2 16,4-4-9-16,-4-1-4 0,0-7 1 15,0-5 2-15,5-8 2 16,-1-7 1-16,1-5 0 16,4-8-22-16,0-12-8 0,0-8-88 15</inkml:trace>
</inkml:ink>
</file>

<file path=ppt/ink/ink1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5.9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174 28 188 0,'14'-24'71'0,"-10"20"-38"0,-4 0-32 16,0 8 16-16,-9 0-11 16,-4 8-3-16,-6 0-5 0,-3 4 1 15,-1 0 1-15,0 0 0 16,0 1 2-16,5-1-1 0,4 0-1 15,1-4-2-15,4 4 1 16,4-8 7 0,5 5-3-16,0-5 19 15,9 0-13-15,-4 0 8 16,8 4-10-16,1 0 0 16,0 0-2-16,-1 0 0 15,6 1-1-15,-1 3 2 16,-4-4-3-16,-1 0 3 0,-4 0 0 15,0-4-62-15,-4 4-29 16,-5 1-15 0</inkml:trace>
</inkml:ink>
</file>

<file path=ppt/ink/ink1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6.2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0 200 0,'-5'8'74'0,"10"-4"-40"0,4 0-18 15,0 0 24-15,5 0-10 16,4-4-2-16,0 0-10 16,0 4-1-16,10 0-8 15,-6 0 2 1,1 1-7-16,4-5 0 0,-4 0 0 16,0 0 2-16,-5-5-1 0,-4 1 0 15,-5 0-3 1,0 0-54-16,-9 0-25 0,0 0-47 15</inkml:trace>
</inkml:ink>
</file>

<file path=ppt/ink/ink1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6.5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0 180 0,'9'-8'68'0,"-9"8"-36"0,9 29-33 0,-9-13 21 15,5 0-13-15,-10 12 11 16,5 5-11-16,-9 7 5 15,5 5-7-15,-10 11 2 16,9 1-4-16,1 12 9 16,4 0-6-16,4-5 8 15,10-7-8-15,0-12 3 16,4-5-5-16,-4-12-2 16,4-3-1-16,-4-17-92 15,-1 0 50-15,-8-20-93 16,-1-4 76-16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56.8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 1 200 0,'12'-11'74'0,"-8"19"-40"0,-12 14-29 0,4-7 19 15,-4 10-4-15,-1 12 3 16,-3 19-9-16,-1 10-1 0,5-3-7 16,0 0-2-16,4-4 0 0,4 1-2 15,4-5 1-15,0-7 0 16,4-11 1-16,9-11 6 16,-1-15 4-16,1-15-1 15,4-7 0-15,0-11-7 16,-1-19-2-16,-3-21-2 15,0-20-2-15,-1-3 1 16,1 7-1-16,-4 16-5 16,-1 6 1-16,1 19-3 15,-5 15 2-15,-4 15 1 16,0 18-1-16,-4 15 1 16,0 25 3-16,0 20 0 15,0 3 1-15,0 0 0 0,0 7 0 16,8-3 2-16,-3-5 1 15,3-6-1-15,0-11 1 16,5-38-161 0,-1-18 36-1</inkml:trace>
</inkml:ink>
</file>

<file path=ppt/ink/ink1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6.7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40 208 0,'-5'-4'79'0,"14"4"-42"0,9-4-32 0,1 4 19 16,8-4-9-16,14 4 2 15,4-4-12-15,1 0-3 16,4 0-2-16,0-4-51 0,-4 8-20 15,-5-8-22 1</inkml:trace>
</inkml:ink>
</file>

<file path=ppt/ink/ink1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7.1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392 53 220 0,'4'-13'82'0,"-4"18"-44"0,-4 3-40 16,-1-4 14-16,-4 12-6 15,-9 4 1-15,-9 4-6 16,-5 1-1-16,0-1 0 16,0-4 2-16,5 0 1 0,4-3-1 15,0-1 1-15,5-4-2 0,4-4 2 16,5 0-4-1,0 0-2-15,4 0-1 16,1 0 0-16,4 0 3 0,0 1 0 16,0 3 5-16,4 4 5 15,6 0-1-15,-1 0 1 16,4 0-3-16,1 1 1 16,0-5 0-16,-1 0 1 15,1 0-2-15,0 0-1 16,-5 0-74-16,-9 9-81 31</inkml:trace>
  <inkml:trace contextRef="#ctx0" brushRef="#br0" timeOffset="186">0 696 192 0,'0'4'71'16,"5"4"-38"-16,8-8-21 0,-4 4 21 0,5-4 1 15,9 0 1-15,9 0-12 16,4 0-6-16,5 0-10 16,0 0-3-16,-4 0 0 0,-6 0-20 15,1 0-9-15,-9 0-97 16</inkml:trace>
  <inkml:trace contextRef="#ctx0" brushRef="#br0" timeOffset="485">792 441 184 0,'-4'4'68'0,"-5"4"-36"0,-5 8-24 0,9-3 16 15,-8 3-8-15,-5 12 1 16,-1 4-8-16,1 5-1 16,-5 7-4-16,5 5-3 0,0-9 2 15,0 1 0-15,4-13 1 16,5-8 2-16,4-7 3 16,1-9-17-16,-1-21-7 0,5-7-75 15,-4-4-48 1,4-13 54-16</inkml:trace>
  <inkml:trace contextRef="#ctx0" brushRef="#br0" timeOffset="731">674 0 184 0,'14'4'68'0,"-10"8"-36"0,1 8-20 16,4 5 19-16,0 7-5 15,0 4-1-15,5 9-2 0,4 12-3 16,0-9-10-16,5 1-6 16,4 3-1-16,1 5 2 0,-6 4 2 15,1-5-1-15,-5 1 1 16,1-4-2-16,-6-13 2 16,-4-7-75-16,-4-13-33 15,-1-12-11 1</inkml:trace>
</inkml:ink>
</file>

<file path=ppt/ink/ink1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8.3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 0 184 0,'-4'13'71'0,"4"3"-38"0,-5 12-25 16,5-8 16-16,-4 5-3 16,-1 7-1-16,1 4-10 15,-1 9-4-15,1-5-4 16,-1 1 1-16,0-9 0 0,5-7 10 16,-4-5 3-16,4-8 8 15,0-12 2-15,0-12-13 16,4-13-8-16,1-7-3 15,4-8-2-15,9-1 0 16,1 1 0-16,3-1 0 0,1 9 0 16,0 4-5-16,0 7 1 15,-1 5 4-15,1 4 2 16,-5 4 0-16,-4 8-2 16,-5 4 3-16,0 8 0 15,-9 8 1-15,-4 13 2 16,-1 3 1-16,1 21 1 15,-1-5-2-15,5 1 1 16,0-13 5-16,5-7 4 16,4-9-2-16,4-8 2 15,6-8-5-15,8-8-1 16,5-16-31-16,-5-8-12 16,-4-8-127-1</inkml:trace>
</inkml:ink>
</file>

<file path=ppt/ink/ink1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8.9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 0 160 0,'0'-20'63'0,"0"20"-34"0,0-4-34 16,4 20 29-1,-4 8-1-15,0 17-5 16,-4 11-1-16,-1 29-8 16,-4 16 6-16,4 9-9 0,-8 51 11 15,8-3-10-15,-8 28 5 16,4-12-7-16,-1 17 4 16,10-30-5-1,5 1 0-15,4-24 2 0,0-33 1 16,0-20-43-16,0-25-20 15,0-23-52-15,5-21-21 16</inkml:trace>
</inkml:ink>
</file>

<file path=ppt/ink/ink1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49.9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0 441 184 0,'-4'12'71'0,"4"9"-38"0,9-5-25 16,0-8 16-16,5 0-1 15,-1-4 10 1,10 0-19-16,9-12 2 16,0 4-10-16,4-16 1 15,5 4-4-15,0-21 0 0,-4 5-1 16,-5-17 1-16,-1 5-2 0,-8-13-1 16,0 13 1-16,-5-9-4 15,-4 8 2-15,-5 5 1 16,0 12-3-16,-4 7 0 15,-5 9 2-15,-5 8-5 16,0 16 2-16,1 17 0 0,-1 31-1 16,-4 13 1-16,0 4 0 15,-4 8 3-15,-1 20 0 16,-4 21 1-16,-1 3 0 16,1 1 4-16,0-1 2 15,4-3 0-15,5-5-1 16,0-20-1-16,5-20 0 15,-1-28-18 1,5-1 8-16,-5-31-68 16,10-13 40-16,-5-37-84 15,0 5 67-15</inkml:trace>
  <inkml:trace contextRef="#ctx0" brushRef="#br0" timeOffset="230">337 385 160 0,'28'-21'60'0,"-28"21"-32"0,36 8-22 16,-18 1 21 0,5 3-16-16,9 8 6 15,0 0-10-15,0 4-2 16,0 5-3-16,-14 3 9 0,0 1-5 16,-18 3 14-16,0 4-11 15,-18-3 3-15,0-1-8 0,-10-3 2 16,10-5-3-16,-9-12-4 15,4 0 0-15,-4-8-107 16,8-3 59-16</inkml:trace>
</inkml:ink>
</file>

<file path=ppt/ink/ink1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50.4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178 0 208 0,'-9'0'77'0,"9"0"-42"0,-27 60-28 16,13-31 33-1,9-1-23-15,-8 13 14 16,-1 7-18-16,-13 21 1 0,9 16-5 15,-1 12-4-15,1 0 2 16,9-12 0-16,4-4-3 16,10-12-1-16,9-16 1 0,-1-13 2 15,6-8 1-15,3-15-52 0,6-13-21 16,-1-8-58 0</inkml:trace>
</inkml:ink>
</file>

<file path=ppt/ink/ink1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50.6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182 0 224 0,'-5'24'85'0,"1"41"-46"0,-10 11-28 0,10-39 23 15,-5 7-11-15,-5 13-4 16,0 24-6-16,1 20-3 15,4 4-6-15,4 1-3 0,10-21 0 16,4-13 3-16,4-11 2 0,1-16 2 16,4-13 0-16,-4-12-20 15,-1-12-6-15,-3-16-104 16,-6-12-55 0,-8-20 81-16</inkml:trace>
  <inkml:trace contextRef="#ctx0" brushRef="#br0" timeOffset="138">0 388 264 0,'4'-4'99'0,"10"16"-54"0,4-12-44 15,1 0 21-15,3 0-14 16,6 0-2-16,3 0-2 16,1 0 0-16,9 0-128 15,0 0-55-15</inkml:trace>
</inkml:ink>
</file>

<file path=ppt/ink/ink1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51.1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 0 204 0,'22'28'77'0,"-8"-15"-42"0,4 27-19 16,-9-20 22-16,10 9-5 15,-1 7 3-15,9 5-7 16,-4 3-3-16,-5 5-14 15,-4 7-5-15,-10 5-1 0,-13 12 3 16,-9-4 2-16,-9-5-3 16,-5 1-3-16,-9-12 0 15,-5-5 1-15,5-15-85 16,5-5-38-16</inkml:trace>
</inkml:ink>
</file>

<file path=ppt/ink/ink1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51.661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76 1052 172 0,'0'-12'66'0,"0"8"-36"0,4 0-20 0,-4 4 17 16</inkml:trace>
  <inkml:trace contextRef="#ctx0" brushRef="#br0" timeOffset="221">85 1040 317 0,'4'12'10'16,"1"8"-7"-16,-5 9 7 0,4 7 3 15,-4 25 0-15,0 32 2 16,-4 16-4-16,-5 8 1 16,-5 17-1-16,0 24 3 15,1 4-3-15,-1-17 1 0,0 9-5 16,5 0-2-16,5-17 0 16,4-15-1-16,4-21-5 15,1-12 1-15,-1-20 4 16,5-21 2-16,-4-15 4 15,0-17 1-15,-10-16-111 16,0-12-86 0,-4-49 60-16</inkml:trace>
  <inkml:trace contextRef="#ctx0" brushRef="#br1" timeOffset="4636">617 0 236 0,'55'56'90'0,"-5"33"-48"0,18 41-47 15,-36-65 17-15,9 64-7 16,14 41 0-16,-1 69-1 16,-3 20 0-16,-1 61-2 15,-14 7-2-15,-13 38 1 0,-19-1 10 0,-17 4 5 16,-24 13 9-16,-13-25 5 16,-18 12-3-16,-23-28-2 15,-14 0-7-15,5-16-1 16,-5-45-4-16,1-8 2 15,-1-28-4-15,5-45-1 16,18-40-6-16,13-29-1 16,15-19 3-16,13-29 1 15,27-33-63 1,19-36-114 0</inkml:trace>
</inkml:ink>
</file>

<file path=ppt/ink/ink1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0.1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45 140 0,'0'-45'55'0,"0"41"-30"0,0 0-14 0,0 4 15 15,0 0-14 1,0 0-7-16,0 16 3 0,0 5 4 16,0 7-6-16,5 12 1 0,-5 21 0 15,0 24-1-15,0 8-1 16,0 8-1-16,0-8 0 16,0-3-2-16,5-10 1 15,-1-11-2-15,1-12-1 16,-1-13 5-16,5-15 1 15,5-21-2-15,0-16-1 16,-1-17-50-16,1-3-20 16,0-16-18-1</inkml:trace>
  <inkml:trace contextRef="#ctx0" brushRef="#br0" timeOffset="201">265 33 168 0,'4'28'66'0,"1"-4"-36"0,-5 21-26 0,4-13 15 0,-4 17 0 16,5 16 3-16,-5 15-10 16,0 1-2-16,-5 0-6 15,5-4-3-15,0-4 0 0,5-12 1 16,-1-13 3-16,5-11-2 16,1-13-2-16,-1-16-84 15,0-8-54 1,0-4 52-16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57.1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0,'25'19'82'0,"0"7"-44"0,13-4-31 0,-17-7 18 0,8 7-4 16,8 0-1-16,9 8-6 16,12 3-4-16,5 0-5 15,-1-3 3-15,-4-1 4 0,-8 8 5 16,-8 4 2-16,-13 7 1 15,-21 4 0-15,-16 15-9 16,-21-1-4-16,-17 4-2 16,-4-3 1-16,0-8-3 15,4-3 0-15,5-5-43 16,8-3-18-16,8-3-88 16</inkml:trace>
  <inkml:trace contextRef="#ctx0" brushRef="#br0" timeOffset="389">770 1413 220 0,'13'11'82'0,"-1"-7"-44"0,5 7-22 0,-9-11 22 16,0-4-11-16,1-7-3 15,-1-7-14-15,0-16-4 16,5-14-4-16,-1-11-2 0,1-4 1 16,3-11-4-16,1 0 2 0,0 4-8 15,-1-8-2-15,1 12-3 16,4 10 1-16,-5 16 7 16,1 10 3-16,0 19 0 15,-1 18 0-15,1 12-1 16,0 11 3-16,-1 14 0 15,-3 8 3-15,-1 22-1 16,1 14-1-16,-5 1 1 16,0-11 1-16,1-1 3 15,-1-17 2-15,0-12-8 16,-3-11-4-16,-10-23-74 16,-3-14-28-1</inkml:trace>
  <inkml:trace contextRef="#ctx0" brushRef="#br0" timeOffset="511">970 1069 252 0,'-8'0'93'0,"24"11"-50"0,22 0-44 0,-13-7 20 16,8-4-9-16,4 0 2 16,1 0-126-16,-1 0-57 15</inkml:trace>
</inkml:ink>
</file>

<file path=ppt/ink/ink1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0.6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69 164 0,'27'-8'63'0,"0"4"-34"0,10 8-19 0,-19 4 20 16,5 4-12-16,4 4-2 15,1 8-9-15,-1 13-5 16,0 7-1-16,-13 5 1 0,-5-1 1 16,-9 1 3-16,-5 4 3 15,-8-5-2-15,-10-7-2 16,0-5 0-16,-4-4 1 16,0-3-3-16,-1-9 0 15,1-4 1-15,4-4 2 16,0-8-5-16,10-4-1 0,4-8-42 15,4-8-17-15,5-4-38 16</inkml:trace>
  <inkml:trace contextRef="#ctx0" brushRef="#br0" timeOffset="237">410 0 192 0,'-28'16'71'0,"10"4"-38"0,-23 25-25 16,27-17 16-16,-8 21-6 0,-1 15 2 16,-4 1-9-16,4 4-2 15,5-8-5-15,9-5 2 0,9-3 0 16,4-4 4-16,10-9 1 16,4-8-3-16,9-7 0 15,1-9-1-15,3-8 1 16,10-12-42-16,-4 0-19 15,4 0-61 1</inkml:trace>
</inkml:ink>
</file>

<file path=ppt/ink/ink1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1.1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 57 200 0,'-23'40'74'0,"10"-32"-40"0,-6 12-24 0,15-7 17 0,-1 3-2 15,5 4 0-15,5 0-1 16,9 0 0-16,4-3-13 16,5-9 9-16,8-8 3 0,1-8-3 15,0-5-1-15,-5-3-9 16,-8-4-2-16,-6 0-4 16,-13-4-1-16,-4-1-3 15,-10-3-3-15,-4 4-29 16,0 3-14-16,0 5-58 15,4 4-65 1,0 0 49-16</inkml:trace>
</inkml:ink>
</file>

<file path=ppt/ink/ink1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1.2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28 236 0,'50'-12'90'0,"-9"12"-48"0,23 4-34 0,-37-4 24 15,10 0-16-15,4 0-1 16,4 0-7-16,1 0-3 16,8-4-2-16,-8 0-5 0,-1 0-1 15,-8-4-122 1</inkml:trace>
</inkml:ink>
</file>

<file path=ppt/ink/ink1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1.5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53 168 0,'32'-16'66'0,"-9"20"-36"0,13 0-18 16,-18 0 21-16,5 4-4 16,9 4 3-16,4 4-12 15,5 8-2-15,0 13-10 16,-9 11-3-16,-4 13-1 0,-15 8 0 15,-8-8 0-15,-10 7-2 16,-13-11 1-16,-9 0 0 16,-1-1 1-16,-3-7-7 15,-1-9 0-15,4-11-39 0,6-13-14 16,3-12-54 0</inkml:trace>
  <inkml:trace contextRef="#ctx0" brushRef="#br0" timeOffset="252">678 0 216 0,'-18'16'82'0,"0"-8"-44"0,-27 9-36 0,17-1 19 16,-13 20-2-16,0 21 1 15,0 16-7-15,0 12-3 0,9-8-5 16,14-5 1-16,9-7 0 0,9-8 4 15,9-5 4-15,14-7-4 16,9-5 0-16,9-7-2 16,4-13 0-16,1-12-22 15,-5-8-8-15,0-8-104 16,-9 4-52 0,0-12 83-16</inkml:trace>
  <inkml:trace contextRef="#ctx0" brushRef="#br0" timeOffset="436">797 555 184 0,'4'36'71'0,"6"-8"-38"0,-6 9-23 0,1-21 17 16,4 8-2-16,4 9 2 16,1 3-13-16,4 0-5 15,-4 1-6-15,9-9 0 0,-1-8 2 16,1-7-15-16,-5-9-8 15,1-12-93 1</inkml:trace>
</inkml:ink>
</file>

<file path=ppt/ink/ink1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2.1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218 0 212 0,'-18'33'79'0,"9"-13"-42"0,-9 4-37 0,13-12 18 0,-8 9-10 15,-6 7-2-15,1 8-1 16,-5 1 1-16,1-1-3 16,-1-4-50-16,-4 1-21 0,4-9-21 15</inkml:trace>
</inkml:ink>
</file>

<file path=ppt/ink/ink1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2.3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0 252 0,'32'4'96'0,"-9"0"-52"0,13-4-49 16,-13 0 17-16,13 5-7 15,5-5 2-15,9 4-20 16,5-4-5-16,-1 0-91 0,-8 4-40 16</inkml:trace>
</inkml:ink>
</file>

<file path=ppt/ink/ink1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2.4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4 0,'-4'4'0'0</inkml:trace>
</inkml:ink>
</file>

<file path=ppt/ink/ink1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2.8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19 200 0,'9'-16'77'0,"-9"12"-42"0,4 4-32 0,-4 0 17 16,5 8 3-16,0 8 6 15,-1 8-10-15,1 13-3 16,-1 7-9-16,1 21 2 0,-5 28 1 15,0 8-1-15,-5 9 0 16,1-13-5-16,-1-4-1 16,1-4 1-16,-1-8 2 15,0-16-1-15,5-17 0 16,0-15-39-16,0-17-16 16,0-24-55-1,0-13-45-15,5-11 60 16</inkml:trace>
</inkml:ink>
</file>

<file path=ppt/ink/ink1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3.0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32 228 0,'0'-32'85'0,"5"64"-46"0,-1-4-35 16,1-7 21-16,-1 7-3 15,1 16 2-15,-5 5-11 16,4 28-5-16,1 32-5 15,0 17 2-15,-1-5 1 0,1 4-16 16,-1 9-5-16,5-4-110 16</inkml:trace>
</inkml:ink>
</file>

<file path=ppt/ink/ink1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3.3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0 688 208 0,'-5'0'77'0,"5"0"-42"0,5-4-12 0,-1 0 24 15,5-5-13-15,9-7-5 16,1-16-12-16,3-13-4 16,10-7-7-16,0-13-2 0,5-4 2 15,-1-4-5-15,0 5-3 16,1-1 1-16,-1 8 0 15,-8 13-2-15,-6 11 0 0,-3 13-1 16,-6 12 0-16,-4 16 0 16,0 16 3-16,-4 8 0 15,0 17 1-15,-1 24-3 16,1 20 2-16,4 4 1 16,4 4 0-16,1-12 0 15,0-12 0-15,-5-13-11 16,0-7-5-16,-4-17-28 15,-5-11-9-15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58.4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26 224 0,'30'-7'85'0,"-6"-1"-46"0,22 1-32 0,-12 7 20 16,11-4-12-16,5 4-1 15,4 0-6-15,0 4-3 16,-4 0-2-16,-8 3-25 0,-13 0-7 16,-12 1-83-1</inkml:trace>
</inkml:ink>
</file>

<file path=ppt/ink/ink1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3.5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49 304 0,'-13'-32'115'0,"17"32"-62"0,10 0-62 0,0 0 18 16,8 0-9-16,6-4 2 15,17 0-3-15,10 0 0 16,13-1-129-16,5 5-57 16</inkml:trace>
</inkml:ink>
</file>

<file path=ppt/ink/ink1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4:03.6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21 360 0,'69'4'134'0,"-33"0"-72"0,-4-12-114 0,-18 4 3 0,-5-5-92 16,0 1-35-16</inkml:trace>
</inkml:ink>
</file>

<file path=ppt/ink/ink1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3:21.588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7030A0"/>
      <inkml:brushProperty name="fitToCurve" value="1"/>
    </inkml:brush>
    <inkml:brush xml:id="br2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611 1655 160 0,'4'-4'63'0,"1"4"-34"0,8 0-27 0,-4 0 12 15,1 4-9-15,3 4-3 16,1 9-1-16,0 11 1 15,-1 16-1-15,-4 25-1 0,-4 12 3 0,-5 8-2 16,-5-12 2-16,1-8-4 16,-1-8 0-16,1-9 3 15,-1-11 1-15,1-9 16 16,4-12 8-16,0-12-10 16,4-12-4-16,5-8-8 15,0-16-2-15,5-21-1 16,-9-24-2-16,17-16-2 15,6 4-1-15,-1 13-3 16,5 7 1-16,-5 20-2 16,0 9 2-16,-4 12 1 15,0 11 2-15,-9 18-1 16,-5 15 1-16,-9 16 2 16,-5 21 2-16,-4 12-1 0,0-9-1 15,0-3-2-15,0-4 1 16,0-13 3-16,4-8 1 15,1-23 7 1,8-18-5-16,5-11 0 16,5-24-3-16,9-17 1 15,8-8-4-15,6 0 0 16,4 17-1-16,0 7-2 16,-5 9 0-16,1 8 3 15,-5 11 0-15,-5 9 1 16,-4 8-3-16,-10 16 2 15,-4 13-1-15,-4 19-2 16,-5 17-2-16,-5 12-1 16,1-4 6-16,-1-8 2 0,1-9 1 15,-1-7 1-15,1-9-2 16,-1-3 2-16,5-13-2 16,5-8-1-16,4-12-54 15,4-8-64 1,6-16 24-16</inkml:trace>
  <inkml:trace contextRef="#ctx0" brushRef="#br0" timeOffset="216">1530 1821 132 0,'0'20'52'0,"0"1"-28"0,-4 11-19 0,4-8 13 16,0 21 1-16,0-5 1 15,-5 5-3-15,5-1 0 16,-4 9-9-16,4-4-3 0,0-9-1 15,0-8 0-15,0-3 0 16,0-9 2-16,0-4 1 16,0-8-3-16,0-8-3 15,0-16-47-15,0-12-19 16,9-13-18 0</inkml:trace>
  <inkml:trace contextRef="#ctx0" brushRef="#br0" timeOffset="367">1571 1170 192 0,'9'-21'74'0,"0"25"-40"0,5 1-35 0,-5-1 12 0,5 4-7 16,0 4-3-16,8 4-71 16,1 0-32-16,-5 8 35 15,0 9 19-15</inkml:trace>
  <inkml:trace contextRef="#ctx0" brushRef="#br0" timeOffset="766">1967 1663 164 0,'-9'37'63'0,"5"3"-34"0,-10 29-25 0,9-37 15 16,1 13 0-1,-1 8 3-15,1-5-6 0,-1-11-1 16,1-5-9-16,-1-8 5 15,1-4 2-15,4-20 22 16,0-20-19-16,4-12-5 16,5-13-7-16,5-7-4 15,9-5-2-15,4 13 1 16,0 3-1-16,5 5 0 16,0 7 0-16,0 1 0 15,-5 12 0-15,1 4-2 16,-6 8 3-16,-3 4 2 15,-6 8 0-15,-8 12-1 16,-5 16-2-16,-5 21 1 16,-4 12 1-16,-5 4 0 15,5-9 4-15,0-3 2 0,5-12 4 16,4-9 1-16,4-7-1 16,5-13 1-16,10-12-2 15,3-8 0-15,6-8-23 16,3-4-8-16,-3-5-110 15</inkml:trace>
  <inkml:trace contextRef="#ctx0" brushRef="#br0" timeOffset="4173">588 2942 168 0,'0'-16'63'0,"0"16"-34"0,0 0-30 0,0 0 15 15,0 0-8-15,0 4-1 16,-5 8 2-16,1 0 2 15,-1 5-4-15,1 3-1 0,-1 8 0 16,0 21 0-16,1 19 2 16,-5 17-1-16,0 4 2 15,4-4-4-15,5-16 0 16,-4-4 1-16,-1-4 2 16,1-5-1-16,-1-3 0 15,0-13-3-15,5-7 1 16,0-13 2-16,-4-8 4 15,4-12-11-15,0-8-5 0,-5-8-41 16,-4-4-19-16,-4-17-20 16</inkml:trace>
  <inkml:trace contextRef="#ctx0" brushRef="#br0" timeOffset="4457">342 3019 164 0,'0'-16'63'0,"9"4"-34"0,9 0-27 15,-4 4 12-15,4-5-1 16,9 5 5-16,14 0-4 16,10 4 0-16,3 0-8 0,1 4 0 0,-1 4 1 15,-3 12-3-15,-6-4-3 16,-9 5 0-16,-8 3-1 16,-19 4 2-16,-14 13 1 15,-4 7-1-15,-9 1-2 16,-9 11 9-16,-5-7 4 15,0-9 0-15,-4-3 0 16,4-13-1-16,0-8 0 16,4-12-4-16,10-12 0 15,5-4-25-15,8-4-8 16,10-12-94 0</inkml:trace>
  <inkml:trace contextRef="#ctx0" brushRef="#br0" timeOffset="6997">1562 2975 192 0,'0'-37'71'0,"0"37"-38"0,-14-8-32 0,5 4 16 16,9 8-11-16,-13 0 1 16,-1 4-4-16,-9 4 0 15,5 9-1-15,-9 3 3 16,4 4-3-16,-4 21 8 15,4-1-6-15,0 21 3 16,9-4-4-16,5 8 3 16,9-9-4-16,0-7 4 15,9-8-4-15,1-9 4 16,3-7-4-16,1-9 6 16,4-4-5-16,-4-8-41 15,4-4 21-15,-9-12-106 0,5 0 68 16</inkml:trace>
  <inkml:trace contextRef="#ctx0" brushRef="#br0" timeOffset="7151">1325 3363 176 0,'5'0'66'0,"-5"0"-36"0,27 0-26 0,-13-4 15 16,4 0-11-16,9-4 0 15,1 4-5-15,13-8-61 16,4 4 31-16,10 0-51 15,-19-1 19-15,1 5 6 16</inkml:trace>
  <inkml:trace contextRef="#ctx0" brushRef="#br0" timeOffset="13932">2350 2821 184 0,'-5'-4'68'0,"5"4"-36"0,0 4-37 16,0 8 23-16,-4 4-6 0,-1 4-3 16,-4 13-3-16,0-5-3 15,-5 4 0-15,1 5 0 0,-1-1-1 16,0 1 1-16,1-5-2 15,-1 0 2-15,-4-7 0 16,0-9 3-16,-1-4-3 16,1-8 0-16,0-8 1 15,0-8 0-15,-1-4 0 16,1 0 0-16,5-1-5 16,3 1-1-16,1 0 1 15,5 0 0-15,4-4-2 16,4-1 2-16,5 1 1 15,1 4 2-15,3 0-3 0,5-5 0 16,1 5-1-16,-1 0 0 16,0 0 2-16,-4 4 2 15,4 0-1-15,-4 0-1 16,-1 3-2-16,1 1 1 16,0 4-1-16,-5 0 0 15,0 0 2-15,0 0 0 16,0 0 0-16,0 4 0 15,0 0 0-15,-4 0 0 16,-1 0-3-16,-4 0 2 16,5 4-1-16,-1 4 0 15,1 0 2-15,0 0 0 16,-1 1-3-16,1 3 2 16,4 0 1-16,0 8 0 0,0 0-3 15,-4 0 2-15,-1 5-4 31,1 3 3-31,-1 17 5 16,1 7-1-16,-5 21 10 16,4 4-6-16,-4 8 12 15,0-12-10-15,-4 0 7 0,-5-1-4 16,-5 5 1-16,-4-4-1 16,0 12 3-16,-5-8-7 15,0-12-2-15,0-8 1 0,0-9 1 16,5-11 3-16,-4-13-1 15,-1-12 0-15,0-8-3 16,-9-20-1-16,9-17-41 0,5-7-17 16,4-1-78-1</inkml:trace>
  <inkml:trace contextRef="#ctx0" brushRef="#br0" timeOffset="14426">2486 3056 168 0,'-4'-17'66'0,"4"17"-36"0,0-12-24 16,0 4 19-1,9 0-15-15,0-8 6 16,9 0-9-16,0-9 13 16,5 9-11-16,9-12 7 15,0 8-9-15,4-5-2 16,5 13-3-16,0 4-4 15,-4 8 1-15,-5 8-1 16,-5 12 0-16,0 13 2 0,-13 3 2 0,-5 9 1 16,-4 11 3-16,-15 13 3 15,-3 8-4-15,-10-4 10 0,-4 0 7 16,-1-17-5-16,-3-7 1 16,-6-9-5-16,1-11 2 15,-5-9-4-15,-5-12 1 16,1-8-5-16,-1-12-2 15,5-16 0-15,14-5 1 16,9-3-30-16,13-1-10 16,14 5-112-1</inkml:trace>
  <inkml:trace contextRef="#ctx0" brushRef="#br0" timeOffset="15465">2919 3671 176 0,'4'-4'68'0,"-4"4"-36"0,5 0-29 16,-5 0 15-16,0 0-3 15,0 8 4-15,0 0-5 16,0 0 0-16,0 4-8 16,0 0 5-16,0 8 2 0,0 5 0 15,0 7 0-15,-5 0-1 16,1 1 0-16,4-5-2 15,-5 9-1-15,1-5-5 16,4-8-3-16,0-4 2 16,0-7 2-16,0-13 9 0,0-8 5 15,0-9-11-15,4-7-5 16,1-8 0-16,4-5 0 16,5 1-1-16,8 3-2 15,6 5-2-15,-1 4-1 16,5 4-1-16,-5 3 3 15,-4 5-2-15,0 8-1 16,-5 0 3-16,-4 4 0 16,-1 4 1-16,-4 4 0 15,-4 4 0-15,-5 5 0 16,-5 3 0-16,1 0 2 16,-1-4-1-16,1-4-1 15,-1-3 3-15,1-9 0 0,4-9 1 16,4-3 0-16,5-4-5 15,0-4 1-15,5 0-2 16,4-9 0-16,0 1 0 16,5 4 0-16,0 3-3 15,0 9 1-15,-5 4 0 16,0 8 2-16,-4 8-1 16,-5 4-1-16,-9 5 5 15,0 7 1-15,-5 12-3 16,-4 9-1-16,5 3 5 15,-1 1 3-15,5-9-1 16,5 1 0-16,4-9 1 16,9-15 3-16,5-17 0 15,4-9 2-15,5-11-70 16,14 0-29-16,-15 0-45 16</inkml:trace>
  <inkml:trace contextRef="#ctx0" brushRef="#br0" timeOffset="16799">10 5111 184 0,'-10'8'68'0,"15"-3"-36"0,0-5-22 15,-5 0 20-15,9 0-3 16,4-5 2-16,6 1-10 15,-1-4-4-15,5 0-8 16,-1-4-5-16,1-8-1 0,0 0 1 16,-5-1 1-16,0 1-1 15,-4 0 1-15,0 4-4 0,-5 0-2 16,0 3 2-16,0 1 2 16,-5 4-2-16,1 4-2 15,-5 4-1-15,0 8 3 16,0 8-2-16,-5 9 1 15,1-1 2-15,-1 4 0 16,1 9-5-16,-1 19 1 16,1 13 2-16,4-8 3 15,0-13 2-15,-5 21 1 16,1 32-5-16,-1-16 1 16,5-8 0-16,0-32 0 15,0-5 0-15,0-7 2 16,0-5 3-16,0-12 4 15,0-4-11-15,0-16-3 16,0 0-47-16,-5-20-18 0,1 4-30 16</inkml:trace>
  <inkml:trace contextRef="#ctx0" brushRef="#br0" timeOffset="17054">255 5002 180 0,'37'-32'68'0,"-14"28"-36"0,13 0-24 15,-18 4 16-15,5 0-10 16,4 8-1-16,1 4-7 16,4 0-2-16,-10 4-2 15,-3 0-2-15,-6 5 3 0,-4 3 0 16,-13 4 1-16,-5 1 6 16,-5 3 4-16,-4-4-5 0,-5-3-3 15,-9-1-3-15,0-8-3 16,5-4 5-16,0-4 1 15,4-8-9-15,5-4-3 16,9-4-39-16,4 0-15 16,10 0-38-1</inkml:trace>
  <inkml:trace contextRef="#ctx0" brushRef="#br0" timeOffset="17353">966 4775 152 0,'-9'-28'57'0,"9"28"-30"0,-28 33-16 16,15-17 29-1,8 4-23-15,-13 12 14 16,0 5-18-16,-5 11 6 15,5 9-11-15,-1 24 2 0,-3 16-4 16,8 0 2-16,0 0-5 16,10-8 0-16,-1-16-1 15,5-8 1-15,9-12 0 0,0-9 1 16,1-20 0-16,-1-3-64 0,0-13-29 16,14 4-10-1</inkml:trace>
  <inkml:trace contextRef="#ctx0" brushRef="#br0" timeOffset="17654">1029 5148 184 0,'-9'0'71'0,"0"8"-38"0,-9 20-30 0,9-8 17 16,-5 13-1-16,1 15 3 15,3 9-6-15,6 0-1 16,4-1-9-16,9-11 7 0,5-1 4 15,4-11 6-15,5-13 6 16,4-12-1-16,0-8 3 16,1-12-13-16,-6-12-3 0,-3-13-7 15,-10-7 0-15,-5-5-5 16,-4-3-2 0,-9 7 0-16,-5 5 1 0,1 7-12 15,-1 5-3-15,1 4-34 16,3 7-14-16,1 1-41 15,0 8-55 1,5 8 44-16</inkml:trace>
  <inkml:trace contextRef="#ctx0" brushRef="#br0" timeOffset="17896">1207 5039 220 0,'23'-13'85'0,"-23"13"-46"0,9 0-35 0,-5 0 27 16,10 8-19-16,4 1 15 15,5 3-17-15,-5 12 5 16,5 4-10-16,-5 21 2 16,0 8-4-16,-4-1 3 15,-9 29-2-15,-5-20 3 16,0 0-4-16,-9-13 3 16,4 1-4-16,-9 8-18 15,5-1 8-15,-4-19-94 16,8-13 57-16,-4-16-96 15,4-4 80-15</inkml:trace>
  <inkml:trace contextRef="#ctx0" brushRef="#br0" timeOffset="18093">1498 5172 184 0,'5'-8'68'0,"4"8"-36"0,5 4-22 16,-1 0 17-16,10 0 4 15,14 0 4-15,8 0-13 16,10 0-3-16,-5 4-11 16,0 0-3-16,-5-3-1 0,-4-1 0 15,-13-4 0-15,-10 0-62 16,-14 0-27-16,-4 4-24 16</inkml:trace>
  <inkml:trace contextRef="#ctx0" brushRef="#br0" timeOffset="18244">1585 5338 224 0,'9'8'85'0,"9"-4"-46"0,14 0-30 0,-5 0 19 15,5-4-14-15,5 0-3 16,4 8-7-16,0 4-1 16,0 5-1-16,-5-5-21 0,0-4-10 15,-4 0-80 1</inkml:trace>
  <inkml:trace contextRef="#ctx0" brushRef="#br0" timeOffset="18485">2309 4945 244 0,'9'9'90'0,"-5"-1"-48"0,6 12-34 15,-6-4 21-15,1 0-9 16,4 9 1-16,0 15-10 16,-5 21-4-16,1 24-4 15,0 8 2-15,4 4 4 0,-5-4-3 16,5-8 2-16,0 0-69 0,0 0-28 16</inkml:trace>
  <inkml:trace contextRef="#ctx0" brushRef="#br1" timeOffset="33839">697 0 176 0,'-27'41'68'0,"27"-41"-36"0,-46 121-40 16,42-101 12-16,-24 69-4 15,6-12 0-15,-28 89-3 16,4-20 2-16,-13 93 1 16,-41 250 0-16,22-36 0 0,19 13 11 15,14-41 5-15,17-12 9 16,19-29 7-16,14-12-6 15,8-28-1-15,15-8-5 16,13-32-3-16,9-17-5 16,4-12-2-16,6-40-6 15,-6-33-1-15,5-20-17 0,-9-32-7 16,-9-32-105 0</inkml:trace>
  <inkml:trace contextRef="#ctx0" brushRef="#br2" timeOffset="97949">2131 6261 176 0,'0'28'66'0,"0"-4"-36"0,-4 25-26 0,4-29 15 15,0 21-2-15,0 19 1 16,0 21-7-16,0 12-4 15,0-4-4-15,0-12-3 0,0-8 3 16,0-16 0-16,0-13 3 16,0-7-38-16,-5-13-18 15</inkml:trace>
  <inkml:trace contextRef="#ctx0" brushRef="#br2" timeOffset="98183">1917 6864 184 0,'5'44'68'0,"4"-11"-36"0,5 15-29 16,-5-28 15-16,4 5 0 15,6 7 3-15,8 9 4 16,5-1 2-16,4-4-14 16,1-3 5-16,4-13 3 0,4-8 2 15,5-16 3-15,0-8-8 16,0-8 0-16,-4 0-9 15,-1-17-3-15,-4-11-3 16,-4-13 0-16,-1-8-29 16,-8 0-11-16,-6 9-108 15</inkml:trace>
</inkml:ink>
</file>

<file path=ppt/ink/ink1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00.40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282 0 196 0,'-96'20'74'0,"69"9"-40"0,-19 19-29 0,28-31 17 15,-9 7-10-15,-1 4 1 16,6 17-4-16,8 3 0 15,9 9-5-15,14 0 2 0,19-1 3 16,4 1 1-16,9-9 4 16,9-3-5-16,0-1-3 15,-5-3-3-15,-8-5 0 16,-10-7 2-16,-9-5 2 16,-13-4 3-16,-14-4 4 15,-14 1-8-15,-4-5-1 16,-5 0-1-16,-5-8 2 15,-4-4-3-15,5 0 0 0,-1-8-23 16,10-4-9-16,13-9-32 16,10-3-12-16,13 0-34 15</inkml:trace>
</inkml:ink>
</file>

<file path=ppt/ink/ink1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00.6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47 162 208 0,'-18'77'79'0,"9"-24"-42"0,-10 20-28 16,19-37 22-16,0 0-10 15,5-3-2-15,4-5 4 16,5-8 5-16,4-3-15 16,5-13 11-16,-1-17 5 0,1-15-11 0,0-24-4 15,-5-13-3-15,-4 0 0 16,-5-4-5-16,-14 0-2 15,-4 13-2-15,0 11-2 16,0 9-63-16,0 7-28 16,4 17-53-1</inkml:trace>
</inkml:ink>
</file>

<file path=ppt/ink/ink1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00.97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1408 304 0,'59'0'112'0,"-27"-16"-60"16,23-20-50-16,-33 24 23 0,6-17-13 15,4-27 1-15,4-17-8 16,-4-36-1-16,0 3-2 16,-5-23-4-16,-9-25 1 0,-9-8-19 15,-4 12-9-15,-5 21 8 16,-5 28 6-16,-4 24 8 15,-4 28 2-15,-6 29-4 16,-3 16 1-16,-1 28-1 16,0 33 3-16,5 28 15 15,9 8 6-15,4 20-1 0,10 21 0 16,8-1-6-16,6-7 0 16,8-21-1-16,5-8 1 15,4-20 2-15,5-12 4 16,9-12-149-1</inkml:trace>
</inkml:ink>
</file>

<file path=ppt/ink/ink1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01.11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 30 384 0,'-5'-28'145'0,"15"48"-78"0,-1-8-74 0,-9-12-143 15,-5 4-90-15</inkml:trace>
</inkml:ink>
</file>

<file path=ppt/ink/ink1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01.99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492 636 212 0,'-5'-73'79'0,"-8"40"-42"0,-28-11-41 0,18 28 15 16,-14 4-13-16,-13 8 0 15,-4 24-2-15,-1 16-1 16,-4 17 4-16,9-1 6 0,9 17 7 0,9 20 0 16,14 25 3-1,9 3-6-15,13-4-3 0,10-16 5 16,18-3 3-16,18-26 6 16,4-15 4-16,15-21-8 15,-1-20-2-15,0-20-6 16,-4-20 0-16,0-33-78 15,-5-28-34-15,0-12-12 16</inkml:trace>
  <inkml:trace contextRef="#ctx0" brushRef="#br0" timeOffset="346">856 0 192 0,'0'12'74'0,"-5"25"-40"0,-4-1-24 0,5-7 17 16,-1 23-4-1,-4 33-2-15,0 16-9 0,0 9-3 16,0 19-5-16,4 13-3 0,5-13 2 16,0-15 0-16,5-17 1 15,-1-16 0-15,1-25 2 16,-1-19 6-16,6-17 2 16,-1-28-7-16,0-33-2 15,0-23-19-15,9-9-5 16,5 8 4-16,4 13 4 15,0 11 4-15,1 17 3 16,-5 12-1-16,-5 20 1 16,-5 20 0-16,1 13 0 0,-5 15 3 15,-4 5 0-15,4-4 3 16,0-1 3-16,0-15 0 16,0-1 0-16,5-20-67 15,0-7-30-15,-1-13 2 16</inkml:trace>
</inkml:ink>
</file>

<file path=ppt/ink/ink1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02.62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0 355 176 0,'9'16'68'0,"0"5"-36"0,19-5-24 16,-15-8 16-16,6-8 5 0,8-16 5 16,5 0-7-1,9-13-4-15,0-11-13 0,0-9-4 0,0 1-2 16,-9-1-2-16,-14 5 1 15,-9-1-4-15,-14 9-2 16,-8 7-3-16,-10 17 1 16,-4 12-2-16,-5 8 2 15,0 17 1-15,0 19-1 16,9 13 10-16,0 12 4 16,14-1-2-16,18-3-2 15,5-8 2-15,18-9 2 16,9-11 0-16,14-9 2 15,4-16-13-15,5-12-3 16,-5-12-124 0</inkml:trace>
</inkml:ink>
</file>

<file path=ppt/ink/ink1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03.05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37 33 244 0,'-4'-33'90'0,"4"33"-48"0,0 12-42 15,0 1 18-15,-5 11-3 16,1 8 3-16,-6 17-10 16,6 24-2-16,-1 24-4 15,1 20 1-15,4-8 0 0,0 17-1 0,4-5 1 16,1 5-2-1,-1-17 2-15,1-16-2 0,0-24 2 16,-1-17 4-16,1-27 6 16,-1-29-3-1,-4-25-5-15,5-15-3 16,8-9-4-16,10 9 1 16,9 7-4-16,0 9 1 15,4 8 0-15,-4 12-1 16,-4 16 1-16,-10 12 3 15,-9 12-2-15,-9 1 1 16,-5 3 2-16,-4 5 2 16,0-9-1-16,0-8 2 0,-5-4 2 15,1-20 4-15,4-12-75 16,4-12-32-16,5-8-17 16</inkml:trace>
  <inkml:trace contextRef="#ctx0" brushRef="#br0" timeOffset="138">474 749 256 0,'19'20'96'0,"8"4"-52"0,-4 5-47 15,-14-13 19-15,0 4-12 16,4 5 0-16,1-1-7 16,0 0 0-16,4-4-111 15,0-8-48-15</inkml:trace>
  <inkml:trace contextRef="#ctx0" brushRef="#br0" timeOffset="360">852 539 272 0,'-4'52'101'0,"-5"-20"-54"0,-14 29-42 0,14-28 22 15,-10 11-13-15,-12 25-1 16,-6 32-5-16,-13 16 0 15,-9 1-5-15,-5 7 0 0,-9 13 3 16,10-1-1-16,8-11 0 0,9-21-3 16,10-24 1-1,9-20-86-15,22-41-97 16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58.6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0 260 0,'17'3'96'0,"4"1"-52"0,16 0-29 0,-12-4 26 0,17 0-18 15,3 0-2-15,5 3-11 16,0 1-4-16,-4-4-3 15,-4 4 0-15,-5-4 0 0,-12 0-147 16</inkml:trace>
</inkml:ink>
</file>

<file path=ppt/ink/ink1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03.91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180 607 220 0,'-14'-56'85'0,"0"56"-46"0,-18 8-46 0,19 4 14 16,-10 8-7-16,-4 5 0 16,4 3-3-16,5 4 2 15,4 5 1-15,14 3 2 0,9-3 1 16,14-5 10-16,9-4 3 0,4 1 1 16,1-5 0-16,-1 4-7 15,-13 1-4-15,-10 3-1 16,-13 4 1-16,-9-3-3 15,-4-1 0-15,-6-8 3 16,-8-7 1-16,0-9-3 16,4-16-3-16,0-13-49 15,5-11-22-15,4-9-42 16</inkml:trace>
  <inkml:trace contextRef="#ctx0" brushRef="#br0" timeOffset="345">476 0 212 0,'22'65'79'0,"-22"-20"-42"0,-9 32-37 0,5-45 18 16,-5 33-10-16,-1 32 0 16,-3 12-4-16,-1-4-3 15,0 5 0-15,1 3-1 0,4-16 2 16,4-20-1-16,-4-20 2 15,18-29 31 1,0-32-16-16,0-16-6 16,5-17-18-16,4-19-10 15,10-9 4-15,-1 0 2 0,-4 20 1 16,-1 17 1-16,-3 20 2 16,-6 16 4-16,-4 20-1 15,-4 5 1-15,-5 3 4 16,0 9 3-16,0 3-2 15,0 5-2-15,0-4 0 16,4-9 1-16,6-8-105 16</inkml:trace>
  <inkml:trace contextRef="#ctx0" brushRef="#br0" timeOffset="661">767 1036 220 0,'23'-8'85'0,"-5"8"-46"0,5-4-26 0,-10 0 22 15,10-4-7 1,9-4-2-16,4 0-12 0,1-12-4 16,-1-5-6-16,-8-7-3 0,-6-9 2 15,-8-3-4-15,-14-1 0 16,-14 5-21-16,-8 15-10 16,-6 29 13-16,-4 12 8 15,0 21 5-15,1 3 2 16,3 5 5-16,1-1 1 15,13 9 2-15,10-1 2 16,4 1-3-16,13-9 0 16,10-11 3-16,14-13 1 15,8-20-3-15,1-8-1 16,4-13-21-16,-5 1-8 0,-4-8-36 16,-9-13-12-16,-5-7-13 15</inkml:trace>
  <inkml:trace contextRef="#ctx0" brushRef="#br0" timeOffset="857">1272 652 192 0,'-9'53'71'0,"5"-9"-38"0,-1 13-21 16,10-29 21-16,-1 0-2 15,5 13 4-15,0 16-6 16,5 3-1-16,4 1-15 16,5-13 12-16,9-7 7 0,0-25-5 15,0-16-1-15,9-20-9 16,4-21 0-16,1-3-12 15,4-21-3-15,-9-36-15 16,0-29-7-16,-9 5-128 16,-1 4-78-16,-8 11 95 15</inkml:trace>
</inkml:ink>
</file>

<file path=ppt/ink/ink1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05.20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150 624 220 0,'-13'28'85'0,"4"12"-46"0,-5 29-35 16,5-40 19-16,0 27-7 15,-5 37 1-15,0 17-9 16,5 3-3-16,0 4-3 0,5 9 1 16,-1-1 0-16,-4-7-1 0,9-17 1 15,0-20 0-15,0-21 3 16,-5-31 10 0,1-33-44-16,-5-29-17 15,-5-27-73 1</inkml:trace>
  <inkml:trace contextRef="#ctx0" brushRef="#br0" timeOffset="225">155 551 236 0,'77'20'90'0,"-27"-4"-48"0,19 4-34 0,-42-3 21 15,0 7-11-15,1 4-3 0,-6 5-6 16,-8 3-1-16,-14 0-5 15,-14 13 0-15,-13 8 3 0,-9-1-3 16,-1 5-2-16,1-4 4 16,4-13 1-16,9-19-18 15,5-21-6-15,13-17-56 16,14-11-22-16,19-8-7 16</inkml:trace>
  <inkml:trace contextRef="#ctx0" brushRef="#br0" timeOffset="449">656 790 252 0,'-19'32'96'0,"1"-24"-52"0,-14 12-36 16,19 1 21-16,-6 15-9 0,-3 12-1 15,8 9-7-15,10 0 0 16,8-9-7-16,10-7 6 0,13-9 2 16,5-16 0-16,9-24 2 15,4-12-4-15,-4-12-1 16,-4-9-4-16,-5-3 1 15,-14 3-2-15,-9-7 0 16,-9-5-25-16,-9-8-12 16,-5-7-60-16,5-1-28 15,0 0-2 1</inkml:trace>
  <inkml:trace contextRef="#ctx0" brushRef="#br0" timeOffset="672">1125 0 244 0,'13'41'93'0,"-13"11"-50"0,-13 17-35 15,3-16 21-15,-12 40-4 16,-6 20 2-16,-3 1-13 16,-1 19-3-16,4 17-7 15,6-17-1-15,3-11 1 0,10-21 2 16,5-24 1-16,-1-16 3 15,5-33-36 1,5-32-21-16,4-41-91 16</inkml:trace>
  <inkml:trace contextRef="#ctx0" brushRef="#br0" timeOffset="842">1302 749 232 0,'9'28'88'0,"0"-3"-48"0,5 3-38 0,-5-12 17 16,0 4-8-16,5 5 1 16,0 3-5-16,-1 4 1 15,10-11-5-15,4-9-50 0,5-8-21 16,5-8-34 0</inkml:trace>
</inkml:ink>
</file>

<file path=ppt/ink/ink1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06.24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578 0 260 0,'-32'49'99'0,"14"3"-54"0,-18 25-35 0,17-49 25 0,-8 21-10 16,-14 24 0-16,-4 24-12 16,-5 8-5-16,4-4-5 15,1 0 0-15,-1 13 2 0,5-5 0 16,0 0 2-16,9-16-11 15,0-16-4-15,5-16-139 16</inkml:trace>
</inkml:ink>
</file>

<file path=ppt/ink/ink1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06.42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2 468 0,'14'-4'176'0,"0"8"-96"0,-28-4-93 16</inkml:trace>
</inkml:ink>
</file>

<file path=ppt/ink/ink1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22.772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769 44 192 0,'18'-40'71'0,"-18"36"-38"0,5 4-28 0,-5 0 19 16,-5 8-13-16,-9 8-1 16,-8 8-6-16,-10 4-3 15,-9 5 0-15,-5-1 1 0,-4 5 1 16,-9-9-4-16,9 0-1 16,0-7 1-16,4-5 2 15,5 0 0-15,10-8 2 0,3 0-2 16,5-4 2-16,1 0 2 15,8 0 2-15,0 4-6 16,5 0-2-16,5 9-3 16,-1-1 3-16,10 4 0 15,-1 4 3-15,5 5 5 16,5 7 4-16,9 9-4 16,4 3-2-16,10 13 0 15,-1 0 1-15,0-5-3 16,1 1 0-16,-5-9 1 15,-5 1 2-15,-4-13-8 16,-5-3 0-16,-9-5-64 16,-9-4-26-16,-9 1-6 15</inkml:trace>
  <inkml:trace contextRef="#ctx0" brushRef="#br0" timeOffset="226">0 1145 192 0,'0'8'71'0,"9"0"-38"0,13 4-14 0,-3-8 23 15,8 0-8-15,5 0-2 16,13-4-5-16,14-4 0 16,10 0-15-16,4-4 0 0,-5 4-1 15,-4-4-6-15,-5 4-1 0,-14-4 2 16,-8 0 1-16,-10 0-47 15,-13 4-21-15,-14-13-75 16</inkml:trace>
</inkml:ink>
</file>

<file path=ppt/ink/ink1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24.123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75 99 132 0,'-4'-21'52'0,"8"1"-28"0,5 0-15 15,0 8 14-15,10 0 0 16,3 3 1-16,19 5-5 15,0 12 1-15,0 13-11 16,9 11 1-16,-4 13 1 0,-5 3 0 16,-9 1 3-16,-5 3-5 15,-13 13-3-15,-10 8-3 16,-8 8 0-16,-14 0 2 16,-10-8 4-16,-4-9-4 15,-4-7-1-15,-10-16 0 0,-4-5 2 16,5-16-1-16,-1-12 2 15,-4-16-9-15,9-12-3 16,5-21-8-16,8 1-5 16,15 4 7-16,17-1 6 15,10 5 4-15,9 8 1 16,18 7 11-16,9 13 7 16,4 12-7-16,1 9-3 15,0 11 1-15,-5 0 2 16,0 1-4-16,-9-5-2 0,0-4 2 15,-9-8 2-15,-10-12-141 16</inkml:trace>
</inkml:ink>
</file>

<file path=ppt/ink/ink1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27.47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868 538 176 0,'0'-28'66'0,"-5"16"-36"0,1-1-24 0,4 9 17 0,0 4-14 16,-5 0-2-1,1 9-1-15,-1 7 3 0,1 8-4 16,-1 21 4-16,0 11 1 0,5 13-3 15,-4 4 1-15,4 4-3 16,0 12 0-16,0 12-3 16,0-8 1-16,0-12-2 15,4-12-1-15,-4-13 3 16,0-15 2-16,0-13 13 16,0-12 6-16,-4-16-10 15,-1-20-5-15,-4-12-9 16,-9-13 0-16,-5-3-7 15,0 7 0-15,-4 9 1 0,4 8 1 16,1 11-2-16,-6 13 0 16,1 13 1-16,-5 7 4 15,5 4 1-15,-1 8 3 16,6 5-1-16,3-9-1 16,6-4 3-16,8-19-42 15,5-18-18 1,5-7-46-1</inkml:trace>
  <inkml:trace contextRef="#ctx0" brushRef="#br0" timeOffset="239">713 372 176 0,'14'-8'66'0,"8"8"-36"0,15 0-18 15,-14 0 21-15,18 0-4 16,18-4 1-16,23 0-4 16,13 0 1-16,10 4-15 15,4 0-2-15,-8 0 0 0,-1 0-4 16,-9 0-1-16,-14 0 0 16,-13 0-1-16,-19 0-16 15,-13 0-6-15,-23 0-110 16</inkml:trace>
  <inkml:trace contextRef="#ctx0" brushRef="#br0" timeOffset="607">1300 627 148 0,'0'0'55'0,"5"24"-30"0,-1 17-12 0,1-21 19 0,0 12-9 16,-1 5-4-16,-4 7-6 15,0-3-1-15,-4 3-7 16,-1 9 1-16,-4 8 1 0,-5-1-3 16,1 1-1-16,-1 0-1 15,0-13 1-15,1-7 2 16,4-13 2-16,4-36-23 16,0-12-88-1</inkml:trace>
  <inkml:trace contextRef="#ctx0" brushRef="#br0" timeOffset="930">1651 781 192 0,'0'24'74'0,"-18"-4"-40"0,-5 5-38 0,14-13 13 15,-9 4-5-15,-5 0 0 16,0 0-2-16,0-3-2 15,-4-9 1-15,4 0-1 0,-4-4 2 16,9-4-1-16,0 0-1 16,4 4-2-16,9 8 1 15,10 4 5-15,4 0 5 16,5 4 6-16,4 8 5 16,0 9-4-16,5 3-1 15,0 5 4-15,-1-1 5 0,1 5-7 16,-5-9 1-16,1-4-9 15,-1-7-1-15,-5-9 5 16,-4-16 1-16,-9-8-43 16,0-8-16-16,-4-9-89 15</inkml:trace>
  <inkml:trace contextRef="#ctx0" brushRef="#br0" timeOffset="2241">2370 829 148 0,'-4'-8'57'0,"4"12"-30"0,4-4-14 15,-4 0 19-15,9 4-5 16,5 1-1-16,9-1-6 16,4 0 0-16,10 0-11 15,4 0-1-15,-1 4-1 0,-3 0-3 0,-1 0-1 16,5-4-1-16,-9-8 1 16,-5 0-68-16,-4-4-28 15,0-4 0 1</inkml:trace>
  <inkml:trace contextRef="#ctx0" brushRef="#br0" timeOffset="2439">3067 417 196 0,'-5'24'74'0,"5"0"-40"0,-9 25-29 0,9-25 17 0,0 25-10 15,0 11-2-15,0 9-3 16,0 4-2-16,0 0-3 16,5 8-32-16,-1 12-15 0,10 4-48 15</inkml:trace>
  <inkml:trace contextRef="#ctx0" brushRef="#br0" timeOffset="3016">394 1704 240 0,'-41'-4'90'0,"32"8"-48"0,5-4-42 15,4 0 27 1,22 0-6-16,24 4-2 15,22 0-2-15,23 4-9 16,32 0 1-16,46 0 4 0,26 0-5 16,42-4-2-16,27 4-3 15,19-8 0-15,3 4 4 0,10-8 4 16,-4 4-2-16,-28-4 0 16,-18 0-3-16,-32 0-1 15,-37 0 1-15,-36 0 1 16,-31 0-45-16,-65 8-136 31</inkml:trace>
  <inkml:trace contextRef="#ctx0" brushRef="#br0" timeOffset="3737">631 2412 156 0,'0'0'60'0,"0"0"-32"0,14 4-15 0,-10 0 19 15,1 4-3-15,-1 0 3 16,6 20-9-16,-1 21-4 16,-5 0-11-16,1-9 4 0,-1 21 1 15,1-9-4-15,-1 13-3 16,1-8-1-16,-5 20 1 15,0-17-3-15,-5 9 0 16,1-12 5-16,-5 4 5 16,4-13 2-16,-8-16 3 0,3-3-8 15,-8-17-1-15,0 0-5 16,-5-12-3-16,5 0 2 16,-5 0 0-16,5 0-4 15,0-4-1-15,0 4 1 16,-1 0 0-16,6 0-2 15,-1 4 0-15,0 0 2 16,1 0 2-16,4 0 0 16,0 0-1-16,-1 0 1 15,1-4 1-15,0 0-6 16,0-8 1-16,5 4-39 16,-1-8-14-16,0 0-76 15,5-8-34-15,0 3 86 16</inkml:trace>
  <inkml:trace contextRef="#ctx0" brushRef="#br0" timeOffset="4097">617 2416 160 0,'0'-4'63'0,"0"4"-34"0,23-8-14 16,-18 8 20-16,18 0-2 15,-5 0 3-15,23 0-7 16,32-4-1-16,18-4-15 15,13 0 1-15,10 3 2 0,-5 1-4 16,-4 4-2-16,-14-4-5 16,-4 4-2-16,-14 0 1 15,-14 0 2-15,-14 0-27 16,-17 0-11-16,-15 0-96 16,-8 8-50-16,-14 5 87 15</inkml:trace>
  <inkml:trace contextRef="#ctx0" brushRef="#br0" timeOffset="4389">1050 2517 220 0,'9'4'82'0,"-4"4"-44"0,4 16-33 0,-5-7 17 15,1 7-8-15,-5 20 2 16,0 5-7-16,0 4-3 0,0 3-3 16,-5 5 2-16,1-21 1 0,-1-7-2 15,1 11-3-15,-1-7 2 16,0 3 0-16,1-3 1 16,-1-9 0-16,1-4-16 15,-1-16-6-15,1 0-53 16,4-20-23-16,0 4-1 15</inkml:trace>
  <inkml:trace contextRef="#ctx0" brushRef="#br0" timeOffset="4652">1460 2606 228 0,'18'12'85'0,"-18"0"-46"0,-5 5-43 15,1-1 15-15,-5 0-6 16,-14 8 2-16,0 0-4 15,0 1-2-15,-4-1 0 0,0-4-1 0,-1-4 2 16,6-3-1-16,-1-1 2 16,5 4-4-16,9-4 0 15,4 4 3-15,5 5 3 16,9 7 7-16,0-8 4 16,0 0-6-16,10 5-1 15,-6-5-1-15,10 12 0 16,-5-3-2-16,10-1-1 15,-6-4-63-15,6-8-27 16,-6 1-27 0</inkml:trace>
  <inkml:trace contextRef="#ctx0" brushRef="#br0" timeOffset="4870">1988 2808 252 0,'27'21'93'0,"5"-9"-50"0,9 12-35 16,-18-16 21-16,9 0-9 15,9 0-1-15,0-4-9 16,4 0-4-16,1-4-3 16,-1-4 0-16,-4-4 2 0,-9-4-59 15,-14 0-26-15,-4 0-39 16</inkml:trace>
  <inkml:trace contextRef="#ctx0" brushRef="#br0" timeOffset="5053">2220 2622 232 0,'-9'25'88'0,"9"31"-48"0,-5 5-36 0,5-37 19 15,0 13-15-15,0 7-2 16,0-11-2-16,0-9 2 15,9 12-3-15,-4-3-4 0,9 3-2 16,-5-8-75 0,14-7-70-16,-1-1 42 15</inkml:trace>
  <inkml:trace contextRef="#ctx0" brushRef="#br0" timeOffset="5223">2785 2477 272 0,'0'56'104'0,"-5"1"-56"0,-9 48-45 16,10-60 21-16,-1 15-14 15,5 13-3-15,0-8-2 16,0-12 1-16,5 36-3 16,-1-17-44-16,1 13-19 0,-1-12-61 15</inkml:trace>
  <inkml:trace contextRef="#ctx0" brushRef="#br0" timeOffset="5734">554 73 216 0,'-41'-73'82'0,"13"69"-44"0,-17 12-36 16,22 12 19-16,-4 21-4 15,-14 15-1-15,-5 37 3 0,-4 69 2 16,-4 28-11-16,3 69 5 0,6 17 3 16,4 31 3-16,14 5 4 15,8-1-9-15,15-35-4 16,13-17-5-16,9-25 0 16,10-23 0-16,3-41 3 15,10-33-84-15,19-19-37 16</inkml:trace>
  <inkml:trace contextRef="#ctx0" brushRef="#br0" timeOffset="6275">4005 218 208 0,'41'0'79'0,"-14"33"-42"0,9 11-32 0,-13-11 19 16,9 31 0-16,5 46 5 16,-6 15-9-16,1 57-2 15,-9 21-10-15,-9 23 6 0,-10 45 3 0,-13-8-1 16,-14 21 3-16,-13-29-4 16,-10-25 1-16,-8-3-3 15,-5-29 2-15,4-36-6 16,23-69-3-16,5-16-14 15,-5-20-5-15,-14-1-148 16</inkml:trace>
</inkml:ink>
</file>

<file path=ppt/ink/ink1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37.98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28 148 0,'0'-4'55'0,"5"4"-30"0,-1-4-21 0,-4 4 15 15,5-4-5-15,-1 0 0 16,6 0-4-16,-1 0-1 15,0 0-5-15,0 4-1 0,0 4 1 16,0 4 0-16,0 12 2 16,-4 8 1-16,-1 9 1 15,-4 3-2-15,0 1 1 0,0 7-2 16,0-3 0-16,-4-5-3 16,-1-3-2-1,5-5 1-15,0-8 1 0,0-3 8 16,0-5 5-16,0-8 4 15,0-8 3-15,5-4-14 16,4 0-5-16,0-16-2 16,0-9 1-16,0-7 1 15,5-17 1-15,-1-3-2 16,6 3-2-16,-1 8-4 16,0 5 0-16,0 16-3 15,1 12 2-15,-1 16 1 0,-5 16 2 16,1 4 1-1,-5 13 1-15,-4-1 2 0,-5 4 1 16,0-3-4-16,0-5 1 16,0-7 0-16,0-5 2 15,0-4 1-15,4-8 3 16,5-8-3-16,0-12 0 16,5-12-1-16,0-13-2 15,4-15-2-15,0 3 1 16,0 5 1-16,5 3 0 15,-5 13-5-15,1 16-1 16,-6 8-2-16,-4 28 2 16,0 4 2-16,1 13 2 0,-6-5 3 15,-4 13 4-15,-4-9-2 16,4-4-2-16,0 1 2 16,-5-9 0-16,5-8-1 15,0-3-2-15,5-9-41 16,-5-8-20-16,4-4-46 15</inkml:trace>
</inkml:ink>
</file>

<file path=ppt/ink/ink1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38.13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48 204 0,'50'-24'77'0,"-18"24"-42"0,13 0-32 15,-22 0 17-15,4 0-10 16,1 0-3-16,-1 0-2 0,0 0-1 15,1-4-2-15,-6-4-6 0,-3-4-2 16</inkml:trace>
</inkml:ink>
</file>

<file path=ppt/ink/ink1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38.30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0 176 0,'5'25'66'0,"-5"-1"-36"0,0 16-22 0,0-19 18 16,0 11-13-16,0 0-4 16,0 5-2-16,0-5 0 15,4 5-3-15,1-9-27 0,-1-8-12 0,10-8-53 16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59.6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 0 156 0,'-5'4'57'0,"1"11"-30"16,-4 11-32-16,4-4 12 0,0 11 7 15,-1 15 8-15,1 23-7 16,4-1-1-16,0 0-8 16,0-3 3-16,9-5 1 0,3-6 6 15,1-12 4-15,3-10 3 16,5-16 1-16,0-14-9 15,4-12-4-15,0-10-6 16,4-15-2-16,4-15-1 16,0-26-2-16,-3-11-19 0,-5 3-10 15,-5 16 8-15,-3 10 6 16,-5 19 8-16,-3 11 2 16,-5 19 0-16,-4 14 4 15,-4 19 0-15,0 26 3 16,-1 11 8-16,5 0 3 15,0 0-2-15,5-8-1 16,-1-7-6-16,4-7-1 16,0-12 3-16,5-6 1 15,-1-9-1-15,5-14-1 16,-5-11-111 0,13-15-59-16,-4-11 74 15</inkml:trace>
</inkml:ink>
</file>

<file path=ppt/ink/ink1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38.47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72 0 220 0,'0'4'85'0,"0"-4"-46"0,-9 29-24 16,5-9 35 0,-1 4-29-16,-9 33 1 15,5 3-14-15,-4 25-5 16,4 5-2-16,4 23-6 0,1 0-122 15,4 13-55-15</inkml:trace>
</inkml:ink>
</file>

<file path=ppt/ink/ink1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39.97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62 10 156 0,'0'-16'57'0,"4"20"-30"0,-4 8-23 0,0 0 13 0,0 12 1 15,0 21 1-15,-4 15-2 16,-1 9 2-16,0 8-10 16,1 12-1-16,-1 24-1 0,-4 21-3 15,0 0-3-15,0-17 2 16,4-8 2-16,-4-8-2 16,9-20-2-16,9-20 0 15,-4-20 1-15,4-25-43 16,0-16-19-16,0-8-32 15</inkml:trace>
  <inkml:trace contextRef="#ctx0" brushRef="#br0" timeOffset="212">303 131 180 0,'0'-8'68'0,"0"24"-36"0,-5 13-24 0,5 7 18 16,-4 17-4-16,-1 15-1 15,1 9-9-15,-5 25-5 16,9 23-4-16,0 13 0 0,0-13 0 16,4-8-1-16,5-3-2 15,0-25 1-15,0-16-1 16,5-21-47-16,0-19-18 0,4-21-29 16</inkml:trace>
  <inkml:trace contextRef="#ctx0" brushRef="#br0" timeOffset="484">553 459 160 0,'23'-12'63'0,"0"12"-34"0,13 4-27 16,-13 4 14-16,4 0 5 15,10 4 7-15,4 4-11 16,0 9-2-16,0-1-9 15,-9 4-2-15,-10 9 2 0,-8 3-1 16,-14 9 0-16,-5 7-1 0,-13 1 0 16,-5-4 0-16,-4-5 0 15,-5-3 0-15,0-13 0 16,0-8 0-16,5-7 2 16,9-9-36-16,4-16-17 15,10 0-58 1</inkml:trace>
  <inkml:trace contextRef="#ctx0" brushRef="#br0" timeOffset="722">1131 410 208 0,'-59'45'77'16,"27"-1"-42"-16,-13 9-26 0,22-21 19 0,0 17-10 15,1 16 0-15,3 16-5 16,6-4 2-16,8-5-8 16,5-7 0-16,9-8 0 0,19-13 1 15,-1-7 0-15,5-17-2 16,9-12-1-16,0-8-47 16,4-12-22-16,-4-4-53 15</inkml:trace>
</inkml:ink>
</file>

<file path=ppt/ink/ink1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40.94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73 138 216 0,'-32'53'82'0,"18"-17"-44"0,-4 8-27 0,14-23 23 16,-1 3-7-16,5-4 1 16,9 0 0-16,9-7 0 15,5-5-15-15,5-8 1 0,3-8 2 16,1-9-4-16,-9-7-2 15,4-8-8-15,-13-9-1 16,-9-3 1-16,-10-1 1 16,-4 9-8-16,-5 3-2 15,5 5-29-15,0 8-12 16,5 0-54 0,4 3-62-16,4 5 47 15</inkml:trace>
</inkml:ink>
</file>

<file path=ppt/ink/ink1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41.12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4 224 0,'18'-8'85'0,"-9"12"-46"0,9 0-28 16,1 0 23-16,-6 0-9 16,15 0-2-16,4-4-11 15,4 4-3-15,5 0-5 16,-5-4-1-16,1 0 1 0,-1 0-24 15,-8 0-12-15</inkml:trace>
</inkml:ink>
</file>

<file path=ppt/ink/ink1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41.552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5 0 176 0,'32'16'68'0,"-9"-4"-36"0,13 24-20 16,-18-11 19-16,14 3-5 16,9 4-1-16,-4 13-5 15,-6-5-2-15,1 1-10 16,-18-1-3-16,0 5 1 0,-14 3-1 15,-14 5 2-15,-4 0-4 16,-14 3 0-16,-9 1 1 16,0-9 0-16,-5-7-5 15,5-13-1-15,5-12-39 0,9-24-17 16,8-4-55 0</inkml:trace>
  <inkml:trace contextRef="#ctx0" brushRef="#br0" timeOffset="242">579 137 200 0,'-46'49'74'0,"10"-21"-40"0,-28 21-20 0,37-21 20 0,-14 4-4 15,-9 9 0-15,4 11-6 16,1 9-1-16,13 4-12 15,18 0 0-15,14-5 0 0,14-7 0 16,13-5 1-16,9-7-4 16,10-13 0-16,0-8-21 15,13-7-5-15,0-5-126 16</inkml:trace>
  <inkml:trace contextRef="#ctx0" brushRef="#br0" timeOffset="588">811 505 204 0,'-5'13'77'0,"5"15"-42"0,5 20-21 0,-5-23 22 15,0 19-11-15,9 5-3 0,0 3-12 16,0 1-4-16,5 0-4 15,4-5 1-15,0-11 2 0,1-5-11 16,-6-8-3-16,5-12-111 16</inkml:trace>
  <inkml:trace contextRef="#ctx0" brushRef="#br0" timeOffset="772">1039 635 260 0,'-32'48'96'0,"9"-7"-52"0,-14 16-47 16,19-33 16-16,-4 8-9 15,3 1-3-15,6 3-14 16,-6-4-6-16,1-3-76 16,0-5-33-16,-5-4 50 15,10-12 25-15</inkml:trace>
  <inkml:trace contextRef="#ctx0" brushRef="#br0" timeOffset="905">670 805 260 0,'36'20'96'0,"-9"-16"-52"0,14 8-47 0,-18-8 19 16,5 4-10-16,8 1-1 16,5-9-38-16,0-5-17 15,0 1-57-15,18 0-24 0</inkml:trace>
</inkml:ink>
</file>

<file path=ppt/ink/ink1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42.77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25 0 208 0,'0'8'77'0,"9"24"-42"0,-18 53-19 0,9-52 24 16,-5 11-12 0,1 21-1-16,-6 0-14 0,10 24-5 15,-4 24-5-15,4 4 0 0,0 1 0 16,0-17-15-1,4-4-4-15,-4-16-16 0,10-16-6 16,-10-21-58 0,0-15-41-16,-10-17 60 15</inkml:trace>
</inkml:ink>
</file>

<file path=ppt/ink/ink1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42.97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132 0 208 0,'-9'4'79'0,"9"24"-42"16,0 25-10-16,-5-13 29 0,-4 17-16 15,-9 12-5-15,4 12-16 16,5 20-5-16,-4 24-8 16,-1 13-2-16,5-8 2 0,0-1-1 15,0 5 0-15,4-1-94 16,-4-16-39-16,9-23 4 15</inkml:trace>
  <inkml:trace contextRef="#ctx0" brushRef="#br0" timeOffset="389">214 1773 316 0,'14'-25'118'0,"-10"9"-64"0,23-20-50 0,-13 3 26 16,4-11-17-16,0-17-4 16,14-4-6-16,5-12-3 15,4-12 1-15,0-20-4 0,9 0 2 16,-9 8-1-16,-5 16 0 16,-4 16 0-16,-5 16 0 15,-8 13-3-15,-6 11 1 16,1 21 0-16,-10 20 2 0,6 33-1 15,-10 16 1-15,0 16 2 16,0 4 2-16,0 20-3 16,4 8 0-16,-4 8 3 15,14-11 1-15,-10-13-4 16,10-12 1-16,-14-17-18 16,9-11-8-16,-18-33-99 15,4-16 0 1</inkml:trace>
  <inkml:trace contextRef="#ctx0" brushRef="#br0" timeOffset="482">455 1238 308 0,'9'0'115'0,"23"-4"-62"0,23 4-55 16,-23 0 22-16,13-4-16 0,19 0-2 15,13-8-139-15,-8-4-61 16</inkml:trace>
</inkml:ink>
</file>

<file path=ppt/ink/ink1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53.89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563 222 240 0,'-9'-77'90'0,"0"37"-48"0,-9-1-45 0,4 25 19 0,-18-4-19 16,-13 4-4-16,-6 8-11 16,-3 8-1-16,-5 8 10 15,-1 8 2-15,10 8 5 0,9 9 2 16,10 7 0-16,12 5 0 16,15-1 0-16,17 13 0 15,15-1 0-15,13 1 6 16,18 8 6-16,18 0-6 15,-4 16-3-15,0-1 4 16,-9-11 3-16,-14-4 3 16,-14-8 5-16,-18-9 3 15,-22-7 2-15,-14-5-8 16,-23-4-4-16,-14-11-4 16,-9-5-2-16,-4-12-3 15,-5-8-2-15,-4-12 3 0,9-5 0 16,13-7-4-16,14 8 1 15,14-12-13-15,17 7-7 16,15-3-33-16,9 0-14 16,13-1-42-1</inkml:trace>
</inkml:ink>
</file>

<file path=ppt/ink/ink1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54.13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23 0 212 0,'-9'17'82'0,"9"15"-44"0,0 57-42 16,0-49 13-16,-5 13-7 16,1 8 1-16,-1 20-2 15,5 0-1-15,0 24 1 16,5-8-1-16,4-4 2 0,4-12-1 15,1-12 2-15,0-17-13 16,-1-15-6-16,-4-25-77 16</inkml:trace>
</inkml:ink>
</file>

<file path=ppt/ink/ink1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54.46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10 176 0,'41'-16'66'0,"-13"20"-36"0,26 0-24 0,-13 0 15 16,14 8-7-16,13 13 2 15,10 7-9-15,3 21-2 16,-3 3-3-16,-5 9 1 0,4 8 0 16,-18-12 3-16,-13 20 1 15,-14 3 5-15,-19 18 5 16,-13-5 0-16,-13-4-1 0,-10-4-2 15,-9-16 1-15,-13-13-4 16,-10-11 1-16,-9-9-5 16,0-11 1-16,-4-9-3 15,0-12 0-15,9-12-3 16,13-4 1-16,10-4-9 16,8-8-3-16,15-13-46 15,13 13-19-15,18-20-46 16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7:59.8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0,'42'15'90'0,"-13"-8"-48"0,0 0-47 16,-16 1 15-16,3-1-6 15,1 4 0-15,-4-3-97 16,-5-5-44-16,0 1 55 15,-8-8 31-15</inkml:trace>
  <inkml:trace contextRef="#ctx0" brushRef="#br0" timeOffset="134">75 174 200 0,'-12'63'74'0,"-1"-34"-40"0,1 19-38 0,8-29 13 16,0 10-58-16,-1 5-24 15,-3 14 1-15,8 3 3 16</inkml:trace>
  <inkml:trace contextRef="#ctx0" brushRef="#br0" timeOffset="478">250 1242 252 0,'4'12'96'0,"0"-1"-52"0,9 0-40 0,-13-11 30 15,4-11-10-15,0-8-10 16,0-10-4-16,5-8-6 16,3-12-5-16,1-32-2 0,3-15-7 15,9-4-2-15,4 4-9 16,5 4-1-16,3 14 9 16,-4 11 7-16,1 12 4 15,-5 14 2-15,-4 12-5 16,0 14 1-16,-5 15 0 15,1 15-1-15,-4 7 4 16,0 26 2-16,-5 33-2 16,1 15-2-16,-5 8 2 0,4-4 2 15,-3 0 2-15,7-4 1 16,-7-15 0-16,-1-11 0 16,-4-14-2-16,-4-19 1 15,-4-22-110 1</inkml:trace>
  <inkml:trace contextRef="#ctx0" brushRef="#br0" timeOffset="647">400 747 220 0,'8'7'82'0,"21"15"-44"0,21-7-40 0,-25-11 17 15,8-4-5-15,9 0 4 16,8 0-7-16,-4-4-2 0,-1-7-3 15,5-4-46-15,-4-3-19 0,0-4-33 16</inkml:trace>
  <inkml:trace contextRef="#ctx0" brushRef="#br0" timeOffset="1036">1095 481 208 0,'-21'44'79'0,"8"4"-42"0,-3 30-26 16,12-23 21-16,-1 4-11 16,5 12-1-16,0-8-6 15,9-8-1-15,3-7-7 0,5-7 5 16,4-8 2-16,-1-11 2 16,5-14 1-16,4-8-8 0,1-19-3 15,-1-14-3-15,4-34-2 16,0-21-19-16,-4-1-10 15,1 7 6-15,-6 8 3 16,-3 19 9-16,-8 14 7 16,-5 12 1-16,-4 10-1 15,-4 12 14-15,-4 7 5 16,-4 18 6-16,-1 19 4 16,1 30-7-16,4 11 0 15,4-8-2-15,4-4-1 16,4-10-1-16,5-8-1 15,-1-7-5-15,1-8 0 0,4-11-10 16,-5-7 0-16</inkml:trace>
</inkml:ink>
</file>

<file path=ppt/ink/ink1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54.62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0 332 0,'36'29'123'0,"-13"-13"-66"0,4-4-161 0,-22-4-22 16,-1 8 12-16,-4-28 13 16</inkml:trace>
  <inkml:trace contextRef="#ctx0" brushRef="#br0" timeOffset="121">59 219 312 0,'-9'4'118'0,"13"16"-64"0,5 4-195 0,-9-12-42 0</inkml:trace>
</inkml:ink>
</file>

<file path=ppt/ink/ink1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58.77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87 0 160 0,'-5'20'63'0,"19"12"-34"0,13 49-23 15,-13-45 17-15,0 13-16 16,-1 8-6-16,1 7 1 16,-5 5 2-16,-9 8-1 15,-5 12 5-15,-4-8 2 0,-4-8-3 16,-5-8 1-16,-5-9-3 15,0-11 2-15,0-9-6 16,5-15-1-16,0-13-66 16,4-20-59-1,-9-33 38-15</inkml:trace>
</inkml:ink>
</file>

<file path=ppt/ink/ink1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59.099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392 25 172 0,'54'-25'66'0,"-40"37"-36"0,0 21-24 0,-10-13 15 16,-8 12-11-16,-10 5-3 15,-13 3-4-15,-5 1 0 16,-14 3-2-16,-4-11 2 0,0-9 0 16,0-4-1-16,5-12-2 0,-1 0 1 15,5-16-1-15,9 0-3 16,9 4 2-16,10-4-4 15,8 20-1-15,10 4 9 16,8-3 5-16,15 15-1 16,4 12-2-16,9 13-2 15,4 8 0-15,5 7 4 16,0-3 4-16,0-12-2 16,0-1 2-16,1-7-2 15,-10-9 2-15,-5-3-2 16,-4-9 0-16,0-8-122 15</inkml:trace>
</inkml:ink>
</file>

<file path=ppt/ink/ink1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59.23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8 288 0,'5'-8'107'0,"4"8"-58"0,0 0-57 16</inkml:trace>
</inkml:ink>
</file>

<file path=ppt/ink/ink1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5:59.89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593 65 192 0,'-50'-44'71'0,"18"27"-38"0,-13 13-21 16,22 4 19-16,-14 4-16 16,-13 17-6-16,-13-1-1 15,-1 28-1-15,0-7-3 16,5 15 2-16,9 13 3 0,13 16 1 16,19 4 2-16,18 0-2 15,14-12-1-15,18-12-3 16,13-16 1-16,10-1 0 15,9-7 3-15,8-21-10 16,20-16-4-16,-6-16-56 16,1 0-24-16,-1-17-27 15</inkml:trace>
</inkml:ink>
</file>

<file path=ppt/ink/ink1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6:00.18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450 130 228 0,'5'-69'85'0,"-14"40"-46"0,0-3-41 0,0 32 14 16,-10 8-11-16,-8 12-2 15,-18 17 6-15,-10 7 6 0,-4 13-5 16,4 8 1-16,5 12 3 0,5 20-4 15,8 4 2-15,14-8-3 16,14-4 0-16,9-16-1 16,14-16 2-16,13-17 1 15,10 0 3-15,4-19-21 16,4-5-9-16,1-20-100 16</inkml:trace>
</inkml:ink>
</file>

<file path=ppt/ink/ink1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6:00.466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27 58 196 0,'-32'8'74'0,"28"-4"-40"0,-1-4-38 15,5 0 13-15,14-4-5 0,4-4 0 16,9 3-5 0,10-11 1-16,4 8 0 0,4-4 0 0,5 4 2 15,-4 4-3-15,-5 4-2 16,-9 8-1-16,-10 12 3 15,-3 13 4-15,-10 23 3 16,-9 9 0-16,-5 16 1 16,-4-12-2-16,0 8 2 15,0-5-4-15,0-3-2 16,0 0 2-16,4-16 0 16,1-9 3-16,-1-19 1 15,5-9-54-15,0-16-25 0,0-16-15 16</inkml:trace>
</inkml:ink>
</file>

<file path=ppt/ink/ink1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6:00.62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1 256 0,'45'-4'96'0,"-22"8"-52"0,9 4-49 16,-18 0 17-16,-1 0-110 15,1 1-48-15,0 11 62 16,-5-4 33-16</inkml:trace>
</inkml:ink>
</file>

<file path=ppt/ink/ink1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6:00.70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0 212 0,'18'12'79'0,"0"-3"-42"0,5 11-133 0,-9 0-28 16</inkml:trace>
</inkml:ink>
</file>

<file path=ppt/ink/ink1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6:01.32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588 0 204 0,'-32'73'77'0,"18"-24"-42"0,-13 36-34 0,18-53 16 15,0 13-2-15,-1 19 3 16,-3 29-6-16,4 0 1 15,0 1-8-15,4-14-1 0,0-11 2 16,5-12 1-16,0-13 1 16,0-11-2-16,0-13 1 15,0-12 0-15,-4-20 3 16,-5-16-7-16,-5-33-4 16,-4 0-18-16,-5 5-5 15,0 7 10-15,-4 25 5 16,-5 12 3-16,0 20 5 15,-4 20-2-15,-1 8 1 0,1 9 2 16,-5 0 2-16,9-5-1 16,5 0-1-16,4-7 3 15,5-13 2-15,9-4-2 16,4-12 0-16,5-12-39 16,9-16-15-16,0-13-48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35.5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37 204 0,'-25'15'77'0,"29"-4"-42"0,13 0-28 0,-5 0 20 16,17-7-12-16,17-4-1 15,16-8-2-15,18-10 0 16,11-1-6-16,5 1-30 0,-5 3-14 16,1 4-67-1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1.8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2 176 0,'0'-4'66'0,"8"4"-36"0,13 0-22 15,-4 4 18-15,8 4-4 16,8 3 1-16,13 0 1 15,4 0 2-15,0 0-14 16,4 4 2-16,0 0 2 0,0-1-4 16,-8 1-2-16,-9 4-5 15,-8 3-2-15,-16 4 1 16,-13 7 2-16,-17 19-1 16,-12 0 0-16,-8-4-32 15,-13-4-12-15,-9 0-84 16,-7 1-41-16,3-1 80 15</inkml:trace>
</inkml:ink>
</file>

<file path=ppt/ink/ink1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6:01.50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46 208 0,'82'-25'79'0,"-13"17"-42"0,58 0-28 0,-63 8 22 16,13 8-8-16,14-4 1 15,10-4-11-15,3-4-3 16,6 0-6-16,-19 0-1 0,-14 0 3 15,-13 0-60-15,-19 12-26 16,-17 0-28 0</inkml:trace>
</inkml:ink>
</file>

<file path=ppt/ink/ink1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6:01.80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137 0 184 0,'27'45'68'0,"-13"3"-36"0,-1-3-33 16,-8-17 15-16,-5 21-10 15,-5 24 0-15,1 4-2 16,-10 3 1-16,-4-3-2 16,-5-12 2-16,-4-8 0 0,0-1 1 15,-1-15 0-15,5-9-20 16,5-11-7-16,9-13-61 16</inkml:trace>
</inkml:ink>
</file>

<file path=ppt/ink/ink1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6:02.086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456 0 220 0,'-4'16'82'0,"-10"13"-44"0,-22 15-38 0,13-28 16 16,-14 4-11-16,-8-3-3 15,-10 3-1-15,5-4-1 16,0 0 0-16,5-4 0 0,4-3 2 15,9-5-1-15,9 8-1 16,14-4 1-16,9 12-1 0,14 12 13 16,4 9 6-16,9 16-5 15,9 11-1-15,5-7-3 16,5 8-1-16,4-8-3 16,5-13 1-16,4 1-15 15,5-13-5-15,-5 1-110 16</inkml:trace>
</inkml:ink>
</file>

<file path=ppt/ink/ink1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36:02.24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53 312 0,'73'-8'115'0,"-32"4"-62"0,4-4-53 0,-31 8 23 16,0-9-156-16,-42-15-68 15</inkml:trace>
</inkml:ink>
</file>

<file path=ppt/ink/ink1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23.6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662 393 200 0,'-14'-57'77'0,"-9"4"-42"0,-8 5-30 16,12 32 19-16,-8-1-13 15,-14 5-1-15,-5 12-8 16,-13 12-2-16,-4 25 0 16,-6 7 0-16,10 13 2 0,0 8 1 15,9 16 3-15,4 16-1 16,14 28 0-16,14 1-1 0,14-45 0 15,-1-13-2-15,19 9-2 16,-5-12 12 0,27-4 4-16,-4-9 0 0,18-11 3 15,-9-9-4-15,9-12-1 16,-9-3-6-16,0-21 0 16,-4 0-38-16,-15-17-17 15</inkml:trace>
  <inkml:trace contextRef="#ctx0" brushRef="#br0" timeOffset="284">298 830 120 0,'63'-21'46'0,"-63"21"-24"0,73-24-19 15,-46 16 12-15,5-4-9 16,-4 0-1-16,-1 4-3 15,-4 4-2-15,-5 8 1 16,-4 12 1-16,-5 8 3 0,-5 17 7 16,1-5 4-16,-1-4-2 15,-4 21 0-15,0 20-6 16,0-25-3-16,0-7 0 16,5 12-1-16,-1-9 0 15,1-3 2-15,0-9-27 16,4-12-11-16,-5 0-48 15</inkml:trace>
  <inkml:trace contextRef="#ctx0" brushRef="#br0" timeOffset="645">867 1105 156 0,'22'20'57'0,"-3"-12"-30"0,13 4-12 0,-14-8 20 16,5-4 1-16,8-4 2 15,6-8-14-15,-1-4-4 16,1-12-12-16,-5-9-3 0,-5-3 1 16,-4-5-3-16,-10 1 0 15,-8-1-39-15,-10 5-15 16,-8 7-6-16,-10 13 1 16,-9 12 30-16,0 12 14 0,0 16 26 15,0 9 12-15,10 23 4 16,3 9 4-16,10 0-9 15,9-1-6-15,5-3-2 16,8-25 2-16,-3-3-2 16,17-1 1-16,-4-4-3 15,13-7 1-15,-9-1-5 16,10-8-1-16,13-16-6 16,-9-17-1-16,-5-11-45 15,-4-29-19-15,-9-8-58 16</inkml:trace>
  <inkml:trace contextRef="#ctx0" brushRef="#br0" timeOffset="929">1500 797 204 0,'0'85'77'0,"0"-8"-42"0,-5 8-39 0,5-40 15 16,-5-9-6-16,5-4 0 15,-4 17-3-15,-1-4 1 16,1 3-2-16,4-7 15 0,0-13 6 15,0-4-4-15,4-28 0 16,1 0-9-16,9-24-3 16,8-33-3-16,6-28 0 15,3-4-4-15,1 12-2 0,0 16-1 16,-4 17 3-16,-1 11-2 16,-4 17-1-16,-5 16 0 15,-5 12 0-15,1 8-4 16,-5 13 0-16,0 7-42 15,0 5-17-15,1 3-28 16</inkml:trace>
  <inkml:trace contextRef="#ctx0" brushRef="#br0" timeOffset="1131">1932 1202 136 0,'0'4'52'0,"5"0"-28"0,-1 0-28 0,-4-4 10 16,0 0-3-16,0 0 1 15,5 4-2-15,-1 4-2 16,1-4-37-16,-5-4-15 16,0 0 2-16,0 0 1 15</inkml:trace>
  <inkml:trace contextRef="#ctx0" brushRef="#br0" timeOffset="1903">2078 1226 204 0,'0'4'77'0,"4"-4"-42"0,1-4-28 0,-1 0 18 16,5-8-11-16,5-4-3 16,4-8-4-16,5-21-2 15,0-3-3-15,0-9-2 0,-5-4 3 16,-9 5-7-16,-4 7-1 16,-10 8-9-16,-9 13-2 15,-4 12 7-15,-5 16 2 16,1 16 5-16,-6 12 1 15,5 21 5-15,5 8 5 16,5 7 4-16,4 1 4 16,9-8-5-16,4-17-2 15,1-7 3-15,8-5 2 16,1-4-4-16,18-7 1 0,-5-1-5 16,14-12 1-16,23-12-3 15,-5-17 2-15,-4-7-4 16,-5-25 0-16,-9-7-28 15,-5-1-12-15,-9 4-2 16,1 9 3-16,-10 15 9 16,-4 13 6-16,-5 16 11 15,-5 12 3-15,-4 16 7 16,0 20 2-16,0 13 15 16,-4 8 8-16,-1-1-6 15,1-15-1-15,-1-9-4 16,1 9-1-16,-1-5 4 15,5-3 3-15,0-5 7 0,5-16 6 16,-1-3-16-16,5-18-5 16,5-19-7-16,4-20-2 15,0-17-1-15,5-20 1 16,4 0-24-16,5 12-8 16,0 17-17-16,0 11-4 15,4 13-24-15,1 12-8 16,-1 16 0-1</inkml:trace>
  <inkml:trace contextRef="#ctx0" brushRef="#br0" timeOffset="2489">3134 1048 252 0,'-5'0'96'0,"5"0"-52"0,-4-28-43 0,-1 20 19 16,1 0-9-16,-10-4-1 0,0-1-6 15,1 5-3-15,-10 16 0 16,-4 13-4-16,-1 7 0 0,1 8 6 15,0 1 5-15,9 7-2 16,8-15 2-16,6-5-3 16,8 0 0-16,10 1-1 15,4-9 2-15,-4-4 1 16,13-8 1-16,10-12-2 16,4-8-1-16,-9-5-3 15,4-7-2-15,-9 0-4 16,-8 7 0-16,-6 5 0 15,1 20-5 1,-5 8 1-16,0 5 2 0,0 3 1 16,9 0 3-1,-4-4 1-15,0-4 12 0,13-3 7 16,-4-1-3-16,13-12 0 16,23-17-3-16,5-15 0 15,0-25-6-15,-5-12-2 16,-9-12-2-16,-4 0-2 15,-5-24-2-15,-14-37-1 16,-4-3-36-16,-10 15-14 16,-13 21 25-16,-4 20 14 15,-14 24 5-15,-14 20 3 16,-9 25 0-16,-5 16 4 16,1 20 12-16,-1 29 8 0,1 40-3 15,4 20 2-15,4 12-4 16,10 37 2-16,18 8-4 15,13-9-1-15,10-23 0 16,9-9 1-16,13-16-3 16,14-16 0-16,0-16-1 15,0-20 3-15,-4-29-10 16,-10-20-2-16</inkml:trace>
</inkml:ink>
</file>

<file path=ppt/ink/ink1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27.0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53 132 0,'5'-37'49'0,"4"29"-26"0,0 0-5 0,-4 8 18 16,4 8-23-16,0 4-6 16,0 13-1-16,-4 3 0 15,-1 9-2-15,-4 15-1 0,-4 13 1 0,-1 28 0 16,-4-8 2-16,0-4-3 15,4-12-2-15,1-13 2 16,-1-11 0-16,1-13 18 16,4-32 11-1,9-12-12-15,0-28-10 16,4-25-7-16,6-8-7 16,8 0-2-16,5 0-8 15,0 13-2-15,4 7 7 16,-4 21 2-16,0 7 0 15,-5 17 2-15,-9 8 1 16,-4 12-1-16,-5 13 4 16,-4 15 2-16,-10 5 0 15,1 15-1-15,-1 1 1 0,1-4 1 16,-1-9 1-16,0-7 1 16,5-13-20-16,5-12-7 15,9-16-65 1</inkml:trace>
  <inkml:trace contextRef="#ctx0" brushRef="#br0" timeOffset="243">724 114 140 0,'-41'44'55'0,"14"-24"-30"0,-14 21-10 0,27-5 20 15,-4 9-10-15,4 24-3 16,5-1-3-16,9-7-3 15,9-8-8-15,14-13 15 0,9-12 6 0,9-11-1 16,5-17-2-16,-1-13-8 16,1-19-1-16,-5-8-8 15,-9-9-1-15,-14-4-2 16,-9 1-1-16,-18 7-47 16,-9 1-19-16,-10-1-74 15</inkml:trace>
</inkml:ink>
</file>

<file path=ppt/ink/ink1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27.7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0,'32'8'79'0,"-18"9"-42"0,-5 7-43 0,-5-16 12 16,-4 8-4-16,0 4 3 15,-4 9 0-15,-1 11 2 16,1 5-4-16,-1 15 3 0,1-3 0 16,-1-8 0-16,5-13-1 15,0-8 5-15,0-7 6 16,0-21-2-16,9-21 0 16,5-11-6-16,9-17-3 15,4-3-2-15,9-1 0 16,1-3-2-16,-1-1-1 15,1 16-4-15,-5 9-2 0,-5 16-2 16,-4 12 2 0,-10 12-1-16,1 4 2 0,-5 12 3 15,-9 17 1-15,0 11 1 16,-5 21 0-16,1-8 2 16,-1 0 3-16,1-13 2 15,-1-11 1-15,1-17-141 16,-5-16 22-1</inkml:trace>
</inkml:ink>
</file>

<file path=ppt/ink/ink1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27.8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0 276 0,'50'8'104'0,"-14"-8"-56"0,14 0-54 0,-27 0 17 16,9 4-7-16,0 1 0 15,-1-5-123-15,10 8-57 16</inkml:trace>
</inkml:ink>
</file>

<file path=ppt/ink/ink1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28.3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291 231 288 0,'-32'-85'107'0,"19"81"-58"0,-19 4-59 0,14 0 14 16,-14 12-8-16,0 8 3 15,-4 4 0-15,-1 5 1 16,10-1 0-16,4 0-3 0,14 5 0 15,13-1 2-15,15 1 2 16,8-5-2-16,9 4 0 16,1-7-1-16,-1-1 0 15,1 0 2-15,-10 0 0 16,-13 5 0-16,-10-1 2 16,-13 4 1-16,-9-3 1 15,-9-5-2-15,-1-4-2 16,1-8 5-16,0-8 1 15,4-8-13-15,5-8-8 16,4-8-105-16</inkml:trace>
  <inkml:trace contextRef="#ctx0" brushRef="#br0" timeOffset="202">605 271 224 0,'37'-16'85'0,"-23"36"-46"0,4 13-48 15,-9-13 12-15,-5 4-7 16,1 5 3-16,0 3 2 16,-1 0 2-16,1 1-1 15,4 3 1-15,0 1 0 0,4-9 1 16,1 0 2-16,0-16-32 16,-1-12-12-16,6-8-54 15</inkml:trace>
  <inkml:trace contextRef="#ctx0" brushRef="#br0" timeOffset="419">1138 0 200 0,'-18'33'74'0,"-9"7"-40"0,-23 57-29 0,27-52 19 16,-18 19-2-16,-9 13 2 15,-14 29-7-15,-9 35-2 16,-4 1-9-16,-10 12-2 0,5 24 0 15,9-8 0-15,10-13 2 16,3-31 1-16,10-17 1 16,14-28-2-16,9-24-1 0,8-25-102 15,19-16-75 1,5-40 58-16</inkml:trace>
  <inkml:trace contextRef="#ctx0" brushRef="#br0" timeOffset="958">1293 308 184 0,'4'8'71'0,"1"12"-38"0,0 12-25 0,-5-15 16 16,0 7-6-16,0 0 0 15,-5 5-4-15,0-1-1 16,1 4-7-16,-1 1-4 0,1-5 1 16,4 0 2-16,0-12 4 15,0-7 9-15,4-14 6 16,5-3-13-16,5-8-4 16,0-8-4-16,-1-8 0 15,6-1-2-15,-1 5-1 16,-4 8-6-16,-1 16-6 15,-4 8 4 1,-4 8 2-16,-1 4 4 0,-4 4-1 16,5 0 1-1,0 5 4-15,4-5 1 0,0-8 3 16,4-4 1 0,6-20 1-16,3 4 0 0,10-8-7 15,0-9 0-15,0-7-1 16,4-4 2-16,1 3-3 15,-1 5 0-15,-8 8-4 16,-6 8-1-16,-3 8-2 16,-10 12 0-16,-9 12 5 15,-5 4 3-15,1 4 3 16,-1 1 3-16,0-1-1 16,5 0 2-16,0 1 0 0,5-5 1 15,4-4-62-15,0-4-27 16</inkml:trace>
</inkml:ink>
</file>

<file path=ppt/ink/ink1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30.2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4 478 140 0,'0'-45'52'0,"-4"25"-28"0,-1 8-11 0,10 12 19 16,4 0-16-16,0 0-6 16,-5 16 0-16,5 12 1 15,1 9-6-15,-1 7-3 0,-9 5 1 16,0-1 2-16,0 5 4 15,-5 8-2-15,1 0-2 16,-1-1 0-16,5-15-1 16,0-9 0-16,0-12 0 15,5-11 13-15,-1-13 8 16,10-17-14-16,-1-7-6 0,1-8-2 16,4-13 0-16,5-11-1 15,0-1 1-15,0 12-7 16,-5 9 1-16,0 16-4 15,-9 16 0-15,0 0 1 16,-4 16 2-16,-1 16-1 16,-4-4 4-16,0 5 0 15,-4 7 1-15,4 1 0 16,0-9 0-16,0 0 0 16,0-12 2-16,9-8 3 15,0-12 4-15,5-8-2 0,4-8-2 16,5-8-2-16,8-13 0 15,10-7-2-15,5-9-1 16,-5 0-2-16,-5 13-1 16,1 20-5-16,-14 16 0 15,-5 12-1-15,-5 12 3 16,-3 8 4-16,-1 8 1 16,-9 5 3-16,0-5 3 15,0 5 0-15,-5 3 0 16,1 1-1-16,4-1 2 15,0 0 1-15,4-11 1 16,5-9-42-16,0-8-16 16,5-8-60-1</inkml:trace>
  <inkml:trace contextRef="#ctx0" brushRef="#br0" timeOffset="378">1115 567 180 0,'46'-41'68'0,"-37"33"-36"15,0-20-20-15,-9 20 21 0,-5 4-19 16,-8 0-7-16,-15 16-5 16,-8 4-2-16,-5 12 0 15,0 5 2-15,0 7 3 0,0 1 0 16,4 3 0-16,1 5-3 16,9-1 1-16,9-3 4 15,8-5 6-15,10-11 6 16,10-13 3-16,8-12-7 15,9-12-4-15,5-8-4 0,4-5-2 16,-4 1-1 0,0-4 0-16,-5 8-5 0,-4 4-1 15,-5 3-4-15,-9 5 1 16,1 4 1-16,-6 9 2 16,1 3-1-16,-1 8-1 15,5 4 0-15,5 0 3 16,4-3 4-16,5-5 6 15,4-8-18-15,1-8-6 16,3-12-64-16,6-4-27 16,-1 3 10-1</inkml:trace>
  <inkml:trace contextRef="#ctx0" brushRef="#br0" timeOffset="590">1766 37 196 0,'-5'16'74'0,"-4"4"-40"0,-4 4-29 16,4-7 19-16,0 19-9 16,-1 13 0-16,-3 23-5 15,4 9 1-15,4 4-6 16,1-8-3-16,4-8 1 0,4-8 2 16,1-9 4-16,-5-11-2 15,0-9-2-15,-9-16-128 16,-10-3 14-1</inkml:trace>
  <inkml:trace contextRef="#ctx0" brushRef="#br0" timeOffset="1127">1306 340 228 0,'32'0'88'0,"-9"0"-48"0,22 0-47 0,-17 0 14 16,17 0-1-16,10-4 4 15,13 0-3-15,10-4 1 16,3 4-5-16,-8 0-2 0,-9 0 0 16,-5 0-1-16,-9 4 2 15,-9 4-3-15,-9 0 0 16,-4 8-1-16,-10 4 0 0,-5 17 0 16,-8 3-2-16,-5 9 3 15,-5 3 0-15,1 5-2 16,-5-5 2-16,0 1 1 15,0-1 2-15,-1-3-3 16,1-9-2-16,5-3 8 16,-1-9 6-16,5-20 34 15,5-12-21 1,4-4-10-16,5-8-8 16,4-13-6-16,9-7-2 15,5-5 1-15,4-7 1 16,5-5 2-16,0 4-1 15,0 9-1-15,-4 7-2 16,-1 13-1-16,-4 8-1 0,-5 8 0 16,-4 8 0-16,-5 24 0 15,-4 4 0-15,-5 5 3 16,-9 7-2-16,-5 9 1 16,-4-5 4-16,-4 1 1 15,-1-1-1-15,0 1 1 16,5-1-2-16,0-7 2 15,5-5-29-15,-1-24-64 16,5-12-6 0,5-4 0-1</inkml:trace>
  <inkml:trace contextRef="#ctx0" brushRef="#br0" timeOffset="1299">2617 0 204 0,'0'0'77'0,"0"4"-42"0,0 4-32 16,5 5 17-16,0-1-10 16,-1 0-3-16,1 0-2 15,4 0 1-15,4 4-3 16,1 0-48-16,0 5-20 0,8 7-24 16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1.9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0,'21'4'85'0,"0"-1"-46"0,16-3-24 0,-8 0 26 16,17 0-18-16,8 0-4 15,4 4-12-15,5 0-5 16,-1-1-1-16,9 1-34 0,-5-4-15 15,5 4-69 1</inkml:trace>
</inkml:ink>
</file>

<file path=ppt/ink/ink1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32.2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205 0 236 0,'-28'40'88'0,"5"-11"-48"0,-22 15-27 0,27-7 22 16,-5 7-12-16,0 9 0 15,5 4-8-15,0-1 1 16,9-7-9-16,9-5 0 0,9 1 3 15,9-5 0-15,14-7 2 16,13-13-4-16,15-12 0 16,3-8-3-16,15-8 0 15,-1 0 1-15,-4-17 1 16,0-11-3-16,-9-13-1 16,-5-19-1-16,-14-5-2 0,-8 4-13 15,-15 8-6-15,-8 13 5 16,-14 11 3-16,-14 13 2 15,-4 12 3-15,-5 16 2 16,-8 12-1-16,-1 21-1 16,4 11 1-16,6 5 1 15,8 3-1-15,14-3 8 16,9-4 3-16,9-9 5 16,10-4 4-16,8-3-2 15,10-13 0-15,8-12-5 16,1-8 0-16,9-12-7 15,4-8-1-15,0-17 6 16,-4-15 4-16,-5-13-5 0,-9-4-3 16,-9 4-1-16,-9 13-1 15,-14 7-5-15,-4 9 1 16,-10 8-3-16,-8 11 2 16,-5 9-2-16,-5 12 2 15,0 13 3-15,-4 11 1 16,0 20-2-16,4 9 0 15,5 0-1-15,0 8 3 16,5-9 0-16,-1-3 1 16,5-1-3-16,0 5 2 15,0 0 3-15,0-1 1 16,0-11 5-16,-4-9 3 16,-6-7 2-16,-3-9 5 15,-10-12-8-15,-4-8-1 16,-10-12-1-16,-4-8 2 15,5-5-36-15,-1-3-14 0,6 0-124 16</inkml:trace>
</inkml:ink>
</file>

<file path=ppt/ink/ink1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32.3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0 308 0,'60'12'115'0,"-33"-8"-62"0,-4-4-57 16,-14 0 21-16,-5 0-48 0,-4 0-18 16</inkml:trace>
</inkml:ink>
</file>

<file path=ppt/ink/ink1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2.9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 21 156 0,'-5'-21'57'0,"5"21"-30"0,-9-4-21 0,9 4 15 15,0 13-11-15,0 3-3 16,-5 8 2-16,5 12 2 15,0 21-6-15,0 16 1 0,0 4 4 16,0 16-4-16,-4 28 2 16,-1 13-3-16,1 4 0 15,-1-13-1-15,1 4 2 16,-1-7-1-16,5-17 2 16,0-24-22-16,0-28-9 15,5-21-74-15</inkml:trace>
  <inkml:trace contextRef="#ctx0" brushRef="#br0" timeOffset="449">762 17 160 0,'5'-8'63'0,"-5"16"-34"0,0 8-21 0,-5 0 18 16,-4 8-13-16,-13 21-4 16,-10 3-4-16,-14 9-1 15,-4-4-2-15,-9 3-2 16,-5-7 3-16,0-5-2 0,1-7-1 16,8-5-2-16,5-7 1 15,0-9 3-15,9-4 1 16,9 0-1-16,5-4 1 15,8 0-7-15,6 0 1 16,13 4-1-16,4 1-1 16,5 7 6-16,10 12 3 15,17 13 5-15,5 23 2 16,9-3-1-16,0 0 1 16,9 0 3-16,1-9 1 15,-6-3 0-15,1-8 1 0,-10-5-4 16,-4-8 0-16,-4-3-3 15,-14-9 2-15,-5-8 0 16,-18-12 1-16,-9-8-61 16,-14-16-29-16,-18-21-43 15</inkml:trace>
</inkml:ink>
</file>

<file path=ppt/ink/ink1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4.9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0 148 0,'5'12'57'0,"-5"0"-30"0,0 12-27 0,0-3 13 0,0-1-7 15,-5 4-1-15,1 4 0 16,-1 13-1-16,1 7-2 16,-1 1-2-16,0-4 3 0,1 3-2 15,4-12 2-15,0-7 18 16,0-29 12-1,9-12-12-15,0-13-10 16,5-11-8-16,-1-4-2 16,1-5-1-16,4-4 0 15,0 5 0-15,1 7-3 0,-1 9 0 16,0 8-1-16,-4 12 0 16,-1 8 0-16,-3 12 3 15,-6 0-2-15,1 4-1 16,-1 5 0-16,-4 7 0 15,0 4 5-15,-4 5 1 16,-1-9 0-16,5-4 1 16,0-8 2-16,0-16 2 15,5-8-1-15,-1-12-1 16,5-4-3-16,5-9-2 16,4-11 1-16,9-5-1 15,1 5-3-15,-1 12 2 16,-4 7-4-16,0 13 1 0,-5 12-3 15,0 12 2-15,-4 17 1 16,-5-1-1-16,-5 8 4 16,1 9 0-16,-1 7 1 15,1 1 2-15,-5 20 1 16,5-16 3-16,-5-9-3 16,0-11 0-16,4-9 3 15,-4-12 3-15,5-28-22 16,-5-8-10-16,9-13-73 15</inkml:trace>
</inkml:ink>
</file>

<file path=ppt/ink/ink1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7.2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0 124 0,'23'32'49'0,"-14"-12"-26"0,-9 29-14 0,0-21 14 15,0 9-2-15,-5 11-1 16,1 25-2-16,-1 28 1 16,5 12-10-16,0-11-5 0,0-13-1 15,5-17 9-15,-1-7 4 16,1-16 1-16,-1-9 2 15,6-24 27 1,-1-12-23-16,0-24-8 16,0-20-10-16,4-41-2 15,6-20-2-15,-1 8 2 0,9 0-4 16,5 12 0-16,-5 16-4 16,1 12 1-16,-6 13 0 15,1 11 2-15,0 9-21 16,0 4-9-16,0 8-48 15,-1 8-63 1,1 4 36-16</inkml:trace>
</inkml:ink>
</file>

<file path=ppt/ink/ink1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7.4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16 176 0,'-14'48'66'0,"5"-11"-36"0,0 44-18 0,9-53 19 16,-5 4-3-16,5 5 3 15,5-5-6-15,8-3-1 16,6-9-13-16,8-4 9 0,9-8 6 16,1-12-8-16,-1-12-2 15,-4-13-5-15,-5-11-2 16,-8-5-5-16,-10 1-1 16,-9-1-1-16,-9 1 1 15,-14 8-35-15,0 7-13 16,0 5-35-16,1 4-15 15,8 12-11 1</inkml:trace>
</inkml:ink>
</file>

<file path=ppt/ink/ink1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7.6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0,'46'20'90'0,"-33"-8"-48"0,6 21-45 16,-15-21 19-16,1 12-8 15,-10 0 1-15,-4 5-3 16,-9 3 1-16,-5 0-119 16,-9-3-50-16</inkml:trace>
</inkml:ink>
</file>

<file path=ppt/ink/ink1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8.2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1133 236 0,'5'-20'88'0,"4"0"-48"0,5-17-38 15,-5 17 19-15,4-29-13 16,10-11-2-16,0-13-4 16,0 0-2-16,-1-12 1 15,6-12-1-15,-1-20 2 0,0-1-3 16,1 13 0-16,-6 20-1 0,-3 20 0 15,-6 13-3-15,1 15 1 16,0 17 0-16,-1 20-1 16,1 24-1-16,4 33-1 15,0 16 1-15,1 8 4 16,3 16 1-16,1 20 3 16,-5 9-1-16,5-1 2 15,-5-20-2-15,1-20-1 16,-1-16 3-16,-5-12 0 15,-8-13-1-15,-5-11-2 16,-9-13-96 0,-14-8-52-16,-9-20 71 15</inkml:trace>
</inkml:ink>
</file>

<file path=ppt/ink/ink1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8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28 188 0,'32'4'71'0,"-14"-8"-38"15,23 0-39-15,-14 4 14 0,14 0-7 16,5 0-1-16,4 0-39 16,0-4-19-16,0-4-12 15,0-4-3-15</inkml:trace>
</inkml:ink>
</file>

<file path=ppt/ink/ink1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8.7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0 128 0,'18'-5'49'0,"-4"30"-26"0,9 23-14 0,-14-27 16 16,0 7-8-16,0 16 1 15,0 5-9-15,0 0-1 16,-4 15-4-16,0 13-1 0,-1 20 3 16,1-4-3-16,-5-12 0 15,4-16 10-15,-4-12 3 16,0-13 15-16,0-16 7 15,0-15-14-15,5-18-3 16,-1-27-11-16,1-21-4 16,4-11-3-16,0 3-3 15,0 8 1-15,5-4-1 16,-1 17-3-16,6 7 0 0,-1 9-5 16,5 8-2-16,-1 4-55 15,1 8-21-15,5 8-19 16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2.7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206 0 160 0,'-67'15'63'0,"34"-4"-34"0,-8 19-14 15,24-8 20-15,0 15-2 16,1 22 1-16,7 4-11 16,5 3-3-16,8-7-12 15,13 1 8-15,12-12 6 0,17-8 4 16,8-10 2-16,8-12 2 15,1-10 1-15,3-16-5 0,1-17-4 16,-9-24-10-16,-8-6-3 16,-8-12-3-16,-17 1-1 15,-17-1-3-15,-16 8-2 16,-13 4-2-16,-13 14-1 16,-3 8-3-16,0 14 1 15,-1 12-21-15,1 7-8 16,3 4-60-16,5 14-24 15,4 4-14 1</inkml:trace>
</inkml:ink>
</file>

<file path=ppt/ink/ink1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8.9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 77 204 0,'-50'97'77'0,"41"-53"-42"0,0 9-23 15,9-33 19-15,4 0 1 16,5 1 6-16,5-9-8 0,9-8-3 15,4-8-15-15,10-8-1 16,4-13 2-16,0-3-5 0,-10-21 0 16,-8 1-4-16,-9 3-3 15,-19 1-3-15,-13 7-1 16,-5 9-51-16,1 8-24 16,-10 12-55-1</inkml:trace>
</inkml:ink>
</file>

<file path=ppt/ink/ink1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9.1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0 248 0,'37'25'93'0,"-19"-17"-50"0,-5 8-50 0,-8-8 14 0,-1 4-5 16,-8 4 3-16,-10 5-37 15,-8-5-16-15,-15 8-51 16,-13 4-20-16</inkml:trace>
</inkml:ink>
</file>

<file path=ppt/ink/ink1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9.5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61 308 0,'0'-28'115'0,"14"32"-62"0,8-12-62 15,-8 8 20-15,4-4-61 16,10-4-21-16,3 0-46 16,1-1-19-16</inkml:trace>
</inkml:ink>
</file>

<file path=ppt/ink/ink1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9.6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4 208 0,'18'16'79'0,"-4"-16"-42"0,0 0-43 0,-5-4 14 16,9-4-97-16,5 0-40 16</inkml:trace>
</inkml:ink>
</file>

<file path=ppt/ink/ink1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9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86 0 228 0,'14'28'85'0,"0"-11"-46"0,-5-1-41 16,-5-8 14-16,6 4-4 15,-6 4 0-15,1 8-4 16,-5 5-1-16,-14-1-1 16,-18 4 1-16,-13 5 2 0,-10 7-112 15</inkml:trace>
</inkml:ink>
</file>

<file path=ppt/ink/ink1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50.5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1522 256 0,'-9'-8'96'0,"13"4"-52"0,5-4-51 15,0 0 14-15,0-13-7 16,10-19 0-16,13-21 0 15,4-16 2-15,5 0-1 16,4-8 2-16,1-12 2 0,-1-24-7 16,1-13 0-16,-5 13-13 15,0 16-3-15,-9 20 4 0,-5 16 6 16,-4 12 0 0,-5 25 1-16,0 16 1 0,1 16 2 15,-6 24-1-15,1 37 1 16,4 32 3-16,5 12 0 15,0 20 1-15,-1 29 2 16,1 4 1-16,4-16 1 16,1-17 0-16,-1-12 2 15,0-15-3-15,-4-22 0 16,-9-19-1-16,-10-29-2 16,-8-15-92-1</inkml:trace>
  <inkml:trace contextRef="#ctx0" brushRef="#br0" timeOffset="155">396 951 208 0,'-18'-12'77'15,"18"12"-42"-15,13-4-32 0,1 4 17 0,4 0-12 16,14 4-2-16,9-4-2 16,14 0 0-16,8 0-2 15,6-4-26-15,-1 0-9 0,-4 0-60 16</inkml:trace>
  <inkml:trace contextRef="#ctx0" brushRef="#br0" timeOffset="738">1070 97 156 0,'9'-8'57'0,"-5"12"-30"0,5 8-21 0,-4 1 15 15,-1 7-7-15,1 4 0 16,0 4-4-16,-1 5-1 16,-4 11-5-16,0 1-3 0,0-1 0 15,5-3-1-15,-1-13 0 16,1-8 11-16,4-8 7 0,0-16-7 15,0-8-3-15,-4-8-5 16,4-8 0-16,0-9-4 16,-5-3 0-16,6-9-12 15,-1 5-7-15,0 7 6 16,0 9 5-16,0 12 4 16,5 12 3-16,-5 12-1 15,4 8-1-15,-8 4 3 16,-1 5 0-16,-4 3 1 15,5 4 2-15,-5 1 1 16,5-9 1-16,4-4 4 16,0-8 3-16,0-12-4 15,5-8-2-15,4-8-2 16,0 0 0-16,5-4-9 0,-1-9-1 16,1 5-18-1,0 4-7-15,0 4 15 0,-5 3 6 16,-4 9 8-16,-5 8 2 15,0 9 3-15,-5-1 1 16,-4 0-1-16,0 0-2 16,5-4 1-16,0 0 1 15,4-4-17-15,0-4-4 16,4 4-46 0</inkml:trace>
  <inkml:trace contextRef="#ctx0" brushRef="#br0" timeOffset="878">1789 146 176 0,'23'4'68'0,"-1"-4"-36"0,10 8-33 0,-13-8 15 0,3 4-8 15,6-4 2-15,8 0-5 16,0-4 0-16,1 0-87 16,-5-4-38-16</inkml:trace>
  <inkml:trace contextRef="#ctx0" brushRef="#br0" timeOffset="1022">2226 0 172 0,'0'4'66'0,"0"4"-36"0,5 13-22 15,-1-5 18-15,1 4-11 16,-1 8-1-16,1 1-6 16,-1 3-3-16,1 4-2 0,4 9 0 15,0 4 0-15,0 3-98 16</inkml:trace>
</inkml:ink>
</file>

<file path=ppt/ink/ink1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51.9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20 160 0,'14'-20'60'0,"-10"20"-32"0,1 0-20 0,-1 8 16 16,1 8-3-16,4 8 2 0,0 21-11 16,0 8-2-16,0 3-6 15,-4 9-7-15,-1-4-1 0,-4 7 4 16,-4 9 4-16,-1-4-3 16,1-4-1-16,-1-12 2 15,1-5 1-15,-1-23 25 16,5-17 11-16,0-16-19 15,5-17-9-15,4-15-5 16,4-13-2-16,10-7 0 16,9-17 0-16,5-12-5 15,3 16-1-15,-3 13-2 16,-1 7 0-16,-4 13-30 0,-4 7-15 16,-6 13-68-1</inkml:trace>
  <inkml:trace contextRef="#ctx0" brushRef="#br0" timeOffset="242">542 579 196 0,'-27'48'74'0,"17"-11"-40"0,6 7-27 0,8-28 20 15,6 5 4-15,3-5 3 16,10-4-12-16,0-8-3 15,9-8-11-15,4-8-3 0,0-9-1 0,-4-3-2 16,-4-4 1-16,-10 0-2 16,-18-1-1-16,-9 5-32 15,-5 0-14-15,-4-1-45 16,-5 5-49 0,0-4 49-16</inkml:trace>
</inkml:ink>
</file>

<file path=ppt/ink/ink1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52.6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0 224 0,'41'32'85'0,"-23"-8"-46"0,-4 5-37 0,-9-9 19 16,-5 16-11-16,0 13-1 15,0 24-3-15,0 0 1 16,0 0-4-16,0-1-2 0,4-11 0 16,10-8 1-16,4-13 3 15,0-7 2-15,0-9 1 16,1-8-7-16,-6-4 0 16,-8 0-8-16,-14 0 0 15,-9 5 1-15,-10-1 3 16,-8 4 2-16,-1 4 3 15,6 9 3-15,3 3 4 16,10 5 0-16,13 19 0 16,15-3 1-16,12 0 4 0,15-1-6 15,4 1-2-15,0-4-3 16,-9-5-3-16,-10 1 1 16,-17 7-1-16,-14 5 4 15,-14-4 2-15,-18 3-27 16,-9 5-10-16,-14-8-100 15</inkml:trace>
</inkml:ink>
</file>

<file path=ppt/ink/ink1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6.8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2518 111 172 0,'13'-53'66'0,"-17"37"-36"0,-5-8-18 16,0 16 19-16,-10 4-18 15,-8 0-5-15,-9 8-7 0,-1 8-4 16,5 8 2-16,0 8 2 0,10 13 4 15,3 12-2-15,10 3-2 16,9-3 2-16,9-5 0 16,5-3-1-16,4-1 1 15,-4-7-2-15,0-1 2 16,-10-7-2-16,-8-5 2 16,-10 0 2-16,-4-4 2 15,0-3-1-15,-10-9 1 16,1 0-11-16,0-4-4 15,4 0-5-15,9 4 0 16,5 0 0-16,5 4 3 16,8 8 4-16,5 9 1 15,0 7 5-15,0 21 4 0,-4 16 3 16,0 4 3-16,-5 3-3 16,-5-3-2-16,0 0-2 15,1 0-3-15,4-8 3 16,0-12 0-16,0-13-1 15,0-11 1-15,4-13 2 16,6-20 4-16,-1-20-59 16,9-1-28-16,9-31-10 15</inkml:trace>
  <inkml:trace contextRef="#ctx0" brushRef="#br0" timeOffset="-1710">0 629 216 0,'50'0'82'0,"-14"4"-44"0,15-8-33 0,-15 4 19 16,14 0-6-16,9-4-1 16,5 0-5-16,0 0-2 15,-1 0-6-15,-8 0 2 0,-9 0 0 16,-10 0-35-16,-13 4-18 16,-14 4-64-1</inkml:trace>
  <inkml:trace contextRef="#ctx0" brushRef="#br0" timeOffset="-1513">178 916 192 0,'27'4'71'0,"9"0"-38"0,23-8-17 16,-27 4 22-16,5 0-9 15,13 0-2-15,4-4-13 16,1 0-4-16,0 0-6 15,-5 0-1-15,-9-4 1 0,-5 0-46 16,-4 0-22-16,-27 0-44 16</inkml:trace>
  <inkml:trace contextRef="#ctx0" brushRef="#br0" timeOffset="41404">1070 625 164 0,'4'-16'63'0,"-8"12"-34"0,-10-4-16 0,5 8 17 16,-5 4-17-16,-8 0-7 15,-6 0-4-15,1 4 0 16,0 4-1-16,4 0-1 0,5 4 3 16,4 0-4-16,5 5-2 15,4 3 2-15,5 0 0 0,10 5 1 16,3 3 0-16,5-8-3 16,1 1 0-16,3 3 2 15,-3 4 2-15,-1 1 2 16,-5-9 3-16,-8 0 1 15,-5-4 1-15,-9 1-2 16,-5-5-1-16,1 0-3 16,-6-4 1-16,1-4 2 15,5-4 2-15,-1-4-6 16,0 0 0-16,5-4-30 16,5 0-13-16</inkml:trace>
  <inkml:trace contextRef="#ctx0" brushRef="#br0" timeOffset="41720">1161 657 148 0,'-14'4'55'0,"14"4"-30"0,-4 5-21 0,4-1 13 15,0 8 1-15,4 12 1 16,1 21-6-16,-1 12-3 16,-4 8-5-16,0 3-2 0,0 5 1 15,0 12-2-15,-4 25-2 0,-1-1 3 16,-4 5 2 0,0-25-2-16,0-16-2 0,0-17 0 15,0-15-1-15,0-13 4 16,0-11 2-16,4-17-18 15,0-20-9-15,-4-25-71 16</inkml:trace>
  <inkml:trace contextRef="#ctx0" brushRef="#br0" timeOffset="41961">1115 690 116 0,'23'-25'46'0,"-9"25"-24"0,22-12-10 0,-18 12 13 16,5 4 0-1,5 4 0-15,3 0-10 0,1 5-2 16,0 7-7-16,-5 8-4 0,-4 9 1 16,-9 15-2-16,-10 1-1 15,-8 3 1-15,-10-3 1 16,-9-4-1-16,-4-5 2 16,4-7 0-16,-4-13 1 15,0-8-2-15,4-8 1 16,9-8-46-16,5-8-21 15,9-8-14 1</inkml:trace>
  <inkml:trace contextRef="#ctx0" brushRef="#br0" timeOffset="42442">1639 673 156 0,'0'-20'60'0,"0"12"-32"0,-5 0-24 16,5 4 15-16,-4 0-5 15,-1 4 0-15,-4 0-8 16,0 0-4-16,-5 8-1 16,1 8 1-16,-1 9 3 0,-4 11 0 15,4 4 2-15,1 21 0 16,3 0 3-16,1-5-3 0,5-7 1 15,4-8 4-15,0-9 4 16,4-12-4-16,5-8-2 16,5-16-3-16,0-16 0 15,4-12-4-15,0-9-2 16,0-11-27-16,-4-1-12 16,-5 4 1-16,-4 9 2 15,-5 3 17-15,0 13 11 16,-5 8 0-16,-4 8 1 15,0 12 7-15,0 12 4 16,4 8 9-16,1 13 3 16,4 3-6-16,4 9-4 15,5-5-2-15,5-3-1 16,4-5 0-16,1-7 0 0,3-5-2 16,-4-8 1-16,1-8-26 15,-1-8-12-15,-4-4-48 16</inkml:trace>
  <inkml:trace contextRef="#ctx0" brushRef="#br0" timeOffset="42861">1830 763 120 0,'0'20'46'0,"0"-8"-24"0,5 4-15 15,-1-4 15-15,1 4-4 0,-5 5-1 16,0 15-3-16,0 0 1 16,0 5-8-16,-5-1-2 0,1-3-1 15,-1-9-2-15,1-8-2 16,4-3 5-16,0-9 4 16,0-8-5-16,4-12 0 15,1-25-2-15,4-7-2 16,0-9 3-16,5-4 2 15,-1 5-7-15,5 7-3 16,1 9 3-16,-1 3 2 16,0 13 5-16,-4 4 2 15,-1 8-1-15,-3 8-1 0,-6 12 1 16,-4 12 1-16,0 13-3 16,-4 15-3-16,-1 5 2 15,0 4 0-15,5-5 1 16,0-7 2-16,5-9-1 15,9-7 0-15,-1-13-32 16,6-8-14-16,-1-20-59 16</inkml:trace>
</inkml:ink>
</file>

<file path=ppt/ink/ink1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5.78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177 0 192 0,'-50'21'71'0,"18"7"-38"0,-9 49-36 16,23-33 11-16,0 33 7 15,4 12 5-15,10 0-2 16,8 21 0-16,10 3-10 15,8 0-3-15,10-16 1 0,9-16 6 0,14-16 4 16,4-28 3-16,0-29 3 16,1-16-3-16,-1-25 0 15,-9-24-6-15,-9-7-3 16,-18-9-3-16,-23-20 0 16,-19-21-4-16,-26-11-2 15,-14 16-3-15,-1 8 1 16,1 16-4-16,5 28 1 15,4 21-3-15,9 11 2 16,4 9-28-16,14 4-11 16,10 8-17-16,8 8-7 15,10 8-34 1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2.8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74 488 0,'13'-26'184'0,"-13"26"-100"0,0-7-129 16,-5 3 16-16,-15-7-170 16,-14-15-69-16</inkml:trace>
</inkml:ink>
</file>

<file path=ppt/ink/ink1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6.05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0 692 148 0,'23'57'55'0,"-14"8"-30"0,0 12-21 15,-4-45 15-15,-5 13-2 16,0 3 1-16,-5 13-5 16,1 4-3-16,-1-9-5 15,5-7 7-15,0-9 7 0,0-11 7 0,-5-13 7 16,5-20-16-1,0-20-5-15,0-9-7 16,0-15-2-16,5-13-1 0,4 4 1 16,0-3-9-1,5 3-1-15,4 8-31 0,5 5-13 16,4-1-58 0</inkml:trace>
  <inkml:trace contextRef="#ctx0" brushRef="#br0" timeOffset="224">560 296 148 0,'5'16'57'0,"-1"4"-30"0,1 21-14 0,-5-21 19 0,0 20-7 16,4 17 0-16,-4 16-10 15,5 16-2-15,-1 12-7 16,1-16-2-16,0 0 2 0,-1-8-1 15,1-12 2-15,-1-17-2 16,-4-15 2 0,-4-17-46-16,-5-16-20 0,-10-8-40 15</inkml:trace>
  <inkml:trace contextRef="#ctx0" brushRef="#br0" timeOffset="379">301 648 192 0,'41'16'74'0,"-10"-8"-40"0,29 8-29 16,-33-12 19-16,9 5-15 0,10-5-2 16,4 0-3-16,5 0 2 15,-1 0-3-15,-4-4-33 0,-4-4-14 16,-10-8-47 0</inkml:trace>
  <inkml:trace contextRef="#ctx0" brushRef="#br0" timeOffset="767">943 0 204 0,'13'45'77'0,"-8"12"-42"0,-1 19-32 0,1-39 15 0,-1-1-7 15,1-3-1-15,-5 48-2 16,0 60 2-16,0-48-5 15,0-12-3-15,5 8-1 0,-1-12 1 16,1 0 1-16,-1-12 7 16,1-21 4-16,-1-3-3 15,5-29 1-15,1-4-7 16,-1-36-3-16,0 3-1 16,9-35 1-16,14-21-3 15,-5 16 0-15,0 21-4 16,-8 23-1-16,-6 5 0 15,-4 24 4-15,1 0-1 0,-1 25 1 16,-5-5 2 0,1 17 0-16,4-9 0 0,0 13 2 15,-5-9-1-15,6 0 2 16,-1-3-29-16,9-17-9 16,-4-4-76-1</inkml:trace>
  <inkml:trace contextRef="#ctx0" brushRef="#br0" timeOffset="1034">1530 563 196 0,'-23'24'74'0,"5"13"-40"0,-9 19-20 0,17-15 22 16,1 7-3-16,0 9 3 0,5 8-14 16,4-5-5-1,9 1-10-15,9-8 4 0,9-9 4 0,10-11 2 16,8-17 1-16,1-12-3 15,4-12-1-15,0-16-4 16,0-17 1-16,-9-16-6 16,-14-15-1-16,-13-9 0 15,-19-4 2-15,-13 12-5 16,-18 8-1-16,-19 16-2 16,-9 21 0-16,1 12-55 15,4 16-25-15,8 16-66 16</inkml:trace>
</inkml:ink>
</file>

<file path=ppt/ink/ink1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7.72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0 164 0,'5'8'63'0,"4"4"-34"0,5 28-23 15,-5-7 15-15,0 19-7 16,-4 17 0-16,4 12-6 15,0-4-3-15,-5-8-2 16,5 0 0-16,0-9 0 0,1-11-1 16,-6-13-2-16,1-11 18 15,-1-17 10-15,1-12-12 16,-1-17-4-16,1-23-7 0,4-29-2 16,0-12-1-1,5 0-2-15,-1 12-4 0,1 16 0 16,0 13-3-16,-1 20 2 15,1 20 1-15,0 20 2 16,-5 28-1-16,0 17 1 16,-4 4 0-16,-5 0 0 15,0-1 2-15,4 5 0 16,1-4 2-16,4-13 1 16,4-11-17-16,1-17-5 0,0-16-55 31,8-12-52-31,6-16 36 0</inkml:trace>
</inkml:ink>
</file>

<file path=ppt/ink/ink1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7.98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34 37 148 0,'-9'20'57'0,"4"8"-30"0,-4 17-14 16,4-21 17-16,1 29-4 15,4 7-1-15,4 9-5 16,5-4 0-16,10 0-11 15,8-1 6-15,0-7 4 0,5-8 5 16,5-13 3-16,-1-16-3 16,0-20-1-16,1-8-6 15,-10-4-2-15,-4-16-5 0,-9-9-1 16,-14-11-5-16,-14-21-1 16,-9 0-1-16,-4 0-2 15,-10 9-39-15,1 11-19 16,4 13-14-16,5 7-5 15,4 5-30 1</inkml:trace>
  <inkml:trace contextRef="#ctx0" brushRef="#br0" timeOffset="287">393 0 196 0,'28'12'74'0,"-6"9"-40"0,6 19-24 0,-15-16 20 0,1 29-12 15,0 8-2-15,-5-1-7 16,0 5-4-16,-4-4-2 16,-5-9-3-16,0-7 3 0,0-5 2 15,-5-11 4-15,0-5 11 16,1-16 5-16,-1 0-11 16,-4-16-5-16,0-20-4 15,0-13 1-15,4-19-5 16,10-1-3-16,4 0-2 15,5 9 3-15,4 3 0 16,5 9 3-16,-1-1-28 16,1 9-11-16,0 3-90 15</inkml:trace>
</inkml:ink>
</file>

<file path=ppt/ink/ink1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8.76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0 684 208 0,'0'60'79'0,"5"-15"-42"0,-10 48-28 0,5-53 22 16,0 9-15-16,0 8-3 15,0-9-4-15,5 1 1 16,-1-9-5-16,1-7-3 0,4-9 1 16,0-8 2-16,0-12 2 15,0-8-1-15,5-12 1 16,-1-16-2-16,-3-21 0 15,-1-8-6-15,4 5 1 16,-4 7-5-16,5 9 1 16,-5 11-3-16,0 13 2 0,0 12 1 15,1 8 2-15,-6 20-1 16,5 5 1-16,-4-1 2 16,-1 0 2-16,1-3-1 15,4-5-1-15,0-4 3 16,0-8 0-16,0-8 1 15,0-4 2-15,5-8-5 16,0-8-1-16,-1-9 0 16,1 9 0-16,4 4-3 15,-4 12 0-15,0 16-1 16,-1 8 0-16,-4 5 5 0,0 3 3 16,5 0 1-16,0 5 0 15,4-1-1-15,0-4 2 16,0-3-43-16,1-5-17 15,3-12-61 1</inkml:trace>
  <inkml:trace contextRef="#ctx0" brushRef="#br0" timeOffset="591">783 914 192 0,'9'-68'71'0,"-9"59"-38"0,-9-3-23 0,5 8 20 16,-1 4-7-16,-9 4-1 15,-4 8-1-15,0 9-1 0,-5 11-11 16,5 9-1-16,0-1 2 0,4 5-4 16,10-5-1-16,4-4 0 15,9-7 1-15,4-5-1 16,6-12 0-16,3-8 1 16,1-4 3-16,0-12-2 15,-5-4-2-15,-4 0-5 16,-1 0 0-16,-4 3 0 15,-4 5 0-15,0 4-3 16,-5 4 0-16,4 8-1 16,5 4 0-16,5 5 0 15,0-1 3-15,8 4 0 0,10-4 1 16,5-4 0 0,8-3 0-16,1-9 2 0,-1-5 1 15,1-3 1-15,-1-8 0 16,-4-12-2-16,0-13 1 15,-4-15-2-15,-6-17-1 16,-8-8-32-16,-5-8-14 16,-4-16-28-16,-9-17-9 15,-1 1 12 1,-4 12 34-16,-4 16 48 16,-1 20 21-16,-4 12 10 15,0 16-5-15,0 13 0 16,-5 12-6-16,0 12 1 15,1 20-18-15,4 24 5 0,0 29 2 16,-5 20-7-16,9 4-3 16,1 24-6-16,4 29-2 0,4 0 1 15,6-17 0-15,8-12 0 16,0-11 2-16,5-13-1 16,-1-16 2-16,1-17-4 15,0-15-2-15,0-25-62 16,0-12-26-16,4-16-36 15</inkml:trace>
  <inkml:trace contextRef="#ctx0" brushRef="#br0" timeOffset="793">1808 797 244 0,'0'57'90'0,"-5"-13"-48"0,5 25-34 0,5-45 21 16,-1 9-13-16,5 7-4 15,0 1-3-15,0-5-1 16,1-8-4-16,-1-3-1 0,0-9 1 16,0-4 2-16,-5-12 1 15,1-8-32-15,-5-12-13 16,-5-17-87 0</inkml:trace>
  <inkml:trace contextRef="#ctx0" brushRef="#br0" timeOffset="927">1666 404 232 0,'-9'5'88'0,"14"-5"-48"16,4 12-42-16,0-8 14 0,9 0-8 15,5 4-1-15,9 0-41 16,0 0-17-16,4-4-38 16,5 0-15-16</inkml:trace>
</inkml:ink>
</file>

<file path=ppt/ink/ink1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9.9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22 0 236 0,'37'0'88'0,"-14"0"-48"0,9 4-34 15,-14 1 20-15,0 3-12 16,0 0-1-16,-4 4-9 16,-10 8-3-16,-13 8-1 15,-9 9 2-15,-9 15 3 0,-5 9-4 16,5 4-1-16,-1-4-2 0,10-5 0 15,4-3 2-15,5-9 0 16,5-3-3-16,8-9 2 16,10-7 3-16,9-9 3 15,4-4-2-15,5-12-2 16,0-8 2-16,-5-4 0 16,-4-9-32-16,-10-3-13 15,-8-8-72 1</inkml:trace>
</inkml:ink>
</file>

<file path=ppt/ink/ink1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20.06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31 4 188 0,'-27'-4'71'0,"23"12"-38"0,13 1-36 0,0-5 11 0,4 0-24 16,6 0-9-16,8-4-51 16,19 0-23-16</inkml:trace>
</inkml:ink>
</file>

<file path=ppt/ink/ink1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20.40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4 344 256 0,'13'60'96'0,"-8"-60"-52"0,9 13-32 16,-5-5 26-16,0 0-16 15,5 0-2-15,4-8-8 16,5-4 0-16,4-16-7 16,5-13-3-16,4-7 1 0,-4-9-2 0,0-8 2 15,-9 1-9-15,-10 7-3 16,-8 1-20-16,-14 7-8 15,-9 13 10-15,-10 16 5 16,-8 8 11-16,-1 12 7 16,1 12 14-16,0 16 6 15,4-7 9-15,0 40 5 16,9 7-10-16,9 1-2 16,10-4-8-16,8-8-2 15,5-8 2-15,10-13 4 16,13-3-6-16,4-9-2 15,10-12 1-15,4-8 2 16,4-4-9-16,-4-8-2 16,-4-4-111-16,8-16-49 15,1-8 37-15</inkml:trace>
</inkml:ink>
</file>

<file path=ppt/ink/ink1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20.57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64 323 376 0,'27'9'140'0,"-13"7"-76"0,13 0-75 16,-18-8 22-16,-4-4-51 15,-5 4-15-15,-14-8-94 16,-13-4-39-16</inkml:trace>
  <inkml:trace contextRef="#ctx0" brushRef="#br0" timeOffset="2652">23 372 160 0,'-23'-4'60'0,"19"4"-32"0,4 0-24 0,0 0 13 16,9 4-2-16,4 0 4 16,10 0-2-16,9 0-1 15,18 0-8-15,14 0 4 0,13-4 3 0,19-4 2 16,13 0-1-16,0 4-4 15,10 0 0-15,-10-4-5 16,-4 0 1-16,-1 4-3 16,-3-4 0-16,-10 4-1 15,-18 0 0-15,-14 0 2 16,-14-4 1-16,-8-4 1 16,-15 0 0-16,-12-4-31 15,-10-1-14-15,-14-3-39 16,-9-12-16-16,0-17-5 15</inkml:trace>
  <inkml:trace contextRef="#ctx0" brushRef="#br0" timeOffset="2867">1161 0 200 0,'46'16'77'0,"-10"-8"-42"0,37 0-23 0,-32 0 21 16,14 4-8-16,8 0 0 15,10 9-8-15,5 11-2 16,-6-4-9-16,1 1 3 0,-4-1 1 16,-24 4-3-16,-22 1-2 15,-23 7 2-15,-27 5 2 16,-24-1-6-16,-31 9-2 16,-27 12-138-1</inkml:trace>
</inkml:ink>
</file>

<file path=ppt/ink/ink1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1.55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1425 368 0,'14'-13'0'0,"0"-23"8"0,-5 16 2 15,9-13 2-15,9-11 1 16,10-17-7-16,8-36-2 15,5-20-2-15,0-5-4 0,-4-7 1 16,-5-29-8-16,-5 8-2 16,-4 21-1-16,-4 19 0 15,-6 30 4-15,-3 19 5 16,-1 20-3-16,-5 17 2 16,6 36-3-16,-1 29 2 15,5 27 1-15,-5 17 2 16,0 29 1-16,5 36 1 15,-5 3 2-15,0-3 1 16,0-12-1-16,1-21 1 16,-1-16-2-16,-5-20-1 0,-3-20 5 15,-10-37-12 1,-10-24-9-16,-12-16-78 16</inkml:trace>
  <inkml:trace contextRef="#ctx0" brushRef="#br0" timeOffset="151">205 696 180 0,'23'28'68'0,"9"-11"-36"0,18-5-22 15,-23-4 20-15,19 4-7 16,13-4-1-16,9-12-10 16,5 0-3-16,9 0-5 0,-5 4-1 0,-8 0 1 15,-15 8-112 1</inkml:trace>
</inkml:ink>
</file>

<file path=ppt/ink/ink1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2.12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0 700 148 0,'5'-20'55'0,"4"20"-30"16,0 8-16-16,-4 4 14 0,4 8-7 16,-5 9-1-16,6 23-9 15,-1 5-2-15,0 4-2 16,0 7 3-16,-5-3 1 0,1 4-2 15,0-4-1-15,-1-9 5 16,1-11 5-16,-5-13 15 16,0-15 9-16,0-17-15 15,4-13-7-15,5-11-9 16,0-16-5-16,1-17 0 16,3-20 1-16,5 8-3 0,1 13-2 15,3 11 2-15,1 9 0 16,0 7-2-16,0 9 2 15,4 8-54-15,0 4-25 16,-4 0-26 0</inkml:trace>
  <inkml:trace contextRef="#ctx0" brushRef="#br0" timeOffset="389">583 923 156 0,'-4'56'57'0,"-1"-23"-30"0,5 11-21 0,0-19 17 16,0 7-10-16,-4 4-2 0,-1 5-4 15,0 7 0-15,5 1-4 16,-4-9 9-16,4-7 5 0,0-9 4 16,0-16 4-16,4-16-11 15,6-12-3-15,3-8-5 16,5-9-1-16,1-11-8 15,3-9 0-15,1-12-1 16,5 8-1-16,-1 13 1 16,-4 11 0-16,-1 13 0 15,-3 20 3-15,-1 16-2 16,-5 12 1-16,-3 9 2 16,-1 7 0-16,-5 5 0 0,1-1 0 15,-5 5 0-15,0-1 2 16,4-7-1-16,5-9-1 15,5-20 5 1,4-16-43-16,10-12-18 16,3-4-43-1</inkml:trace>
  <inkml:trace contextRef="#ctx0" brushRef="#br0" timeOffset="616">1207 1020 204 0,'-36'56'77'0,"17"-19"-42"0,-3 20-23 0,12-37 21 16,6 8-15-16,4 5-2 16,9-1-1-16,5-4 2 15,8-3-9-15,10-9 2 0,5-12 1 0,4-12-4 16,0-9 1-16,-5-3-5 16,-4-8 0-16,-9 0 1 15,-19-5 2-15,-8 1-8 16,-14-9 0-16,-5-7-49 15,-9-9-20-15,5 9-48 16</inkml:trace>
  <inkml:trace contextRef="#ctx0" brushRef="#br0" timeOffset="901">1594 0 156 0,'5'12'60'0,"-1"8"-32"0,1 33-11 0,-1-4 20 16,1 11-6-16,-1 17 2 15,-4 12-15-15,0 33-5 16,0 19-8-16,0 1-6 0,0-5 0 15,5-3 7-15,-1-13 4 16,5-7-5-16,1-25-3 0,3-20-21 16,1-25-8-16,0-24-83 15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4.8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366 22 224 0,'8'-22'85'0,"-8"29"-46"0,-8 8-46 0,4-4 14 16,-13 7-7-16,-12 12 2 16,-8-1-1-16,-1 8-1 0,-3 12 1 15,-1 6-4-15,0 15 0 0,1-3 2 16,8-4 2-16,12-8 0 15,4-7-1-15,13-3-2 16,8-5 1-16,9 1 1 16,7-4 2-16,5-4-1 15,9-3-1-15,3-1 3 16,1 1 0-16,-1-4 1 16,0-4 0-16,-3-11-20 15,-5-7-9-15,0-8-69 16</inkml:trace>
</inkml:ink>
</file>

<file path=ppt/ink/ink1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3.81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313 1036 96 0,'10'-29'38'0,"-10"17"-20"0,-14-16-1 16,9 16 14-16,-4-5-10 15,-9-3-2-15,-5 0-9 16,-9 4-2-16,-4 8-4 16,-5 12-7-16,5 8-1 0,4 16 8 15,4 1 7-15,10 7 1 16,0 9 1-16,9-1-7 16,4 1-2-16,10-9 9 15,13-12 6-15,9-12 5 16,10-16 5-16,4-20-11 15,-5-4-5-15,5-21-8 16,-4-16-2-16,-5-32-1 16,-5-20 1-16,-4 4-42 0,-10-21-16 15,-8-12-7-15,-5 13-1 16,0 20 35-16,-9 32 16 16,0 24 6-16,-1 29 5 15,1 32 21-15,0 28 8 16,0 21 0-16,5 11 0 15,-1 29-4-15,1 33-1 16,4 12-8-16,4-9-2 16,5 1-5-16,5-9-3 15,9-12 0-15,4-20 1 16,5-20-3-16,4-29 0 16,-4-23-105-1</inkml:trace>
</inkml:ink>
</file>

<file path=ppt/ink/ink1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3.98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 0 196 0,'-4'65'74'0,"4"-41"-40"0,-5 13-29 16,5-17 19-16,0 8-13 16,5 5-3-16,4-5-3 15,4-4-1-15,1-12-2 16,0-16-15-16,-1-16-6 0</inkml:trace>
</inkml:ink>
</file>

<file path=ppt/ink/ink1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4.09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0 212 0,'18'12'79'0,"-4"-8"-42"0,9 4-41 0,-10-4 15 16,5 4-101-16,1 5-43 15</inkml:trace>
</inkml:ink>
</file>

<file path=ppt/ink/ink1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4.68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182 151 116 0,'-9'-4'46'0,"4"16"-24"0,5 12-10 0,0-4 16 16,0 13 1-16,5 31 3 16,0 9-4-16,-1 8-3 15,-4 12-13-15,0 21 1 0,0 15 1 0,0 1-5 16,0-9-1-16,5-16-4 15,-5-8-1-15,0-12 3 16,0-12 1-16,4-16-1 16,-4-21-1-16,-4-16-1 15,-1-24 2-15,-4-16-36 16,-5-20-17-16,1-29-64 16</inkml:trace>
  <inkml:trace contextRef="#ctx0" brushRef="#br0" timeOffset="252">0 49 156 0,'46'-36'57'0,"-24"32"-30"0,19 0-23 0,-13 0 13 15,8 4-2-15,5 4 4 16,14 4-9-16,4 4-3 16,5 8-4-16,-10 9 0 0,-8 11 0 15,-5 9-1-15,-14 3 1 16,-9 9 2-16,-13 0 4 15,-14-5 0-15,-14-3 0 16,-9-8-5-16,0-13-1 16,0-8 1-16,0-8 2 15,5-3-12-15,4-17-3 16,5-13-75 0,9-15-50-16,9-21 52 15</inkml:trace>
</inkml:ink>
</file>

<file path=ppt/ink/ink1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5.1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0 148 0,'59'0'57'0,"-36"8"-30"16,4 8-25-16,-18 1 12 0,0 11-1 15,0 12 3-15,-4 17-9 16,-1 12-2-16,-4 8-3 16,-4-4 1-16,-1-9 0 0,1-7-1 15,-1-13-2-15,1-11 20 16,-1-13 11-16,0-12-11 15,5-16-3-15,0-20-11 16,5-33-2-16,4-20-2 16,5 0-2-16,4 8-2 15,5 9 1-15,-5 11 1 0,5 8 0 16,0 9-60-16,-1 20-26 16,6-4-6-1</inkml:trace>
</inkml:ink>
</file>

<file path=ppt/ink/ink1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5.47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118 27 140 0,'-27'29'52'0,"9"-1"-28"0,-5 20-8 0,14-23 18 16,-5 27-7-16,1-3-1 15,4-1-9-15,4-3-2 16,10-5-9-16,4-3 11 0,13-9 6 15,6-8-5-15,-1-16 0 0,5-12-5 16,4-20 0-16,-4-16-5 16,-4-9 0-16,-6-8-1 15,-8 1 1-15,-5-1-4 16,-9 16-3-16,-4 5-5 16,-6 12 0-16,1 3-25 15,0 9-8-15,0 4-153 31,9 20 61-31</inkml:trace>
</inkml:ink>
</file>

<file path=ppt/ink/ink1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5.79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256 0 200 0,'-32'0'77'0,"5"17"-42"0,-14 11-28 0,23-4 20 15,-14 17-3-15,0 15 1 0,0 13-10 16,5 8-4-16,13-8-6 15,14-8-2-15,14-9 1 0,13-7 0 16,9-13 2-16,10-8-1 16,4-7 2-16,5-9-24 15,4-16-8-15,-9-9-96 16</inkml:trace>
</inkml:ink>
</file>

<file path=ppt/ink/ink1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6.40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36 296 140 0,'-22'12'55'0,"17"16"-30"0,-4 17-5 16,9-29 21-16,0 0-11 15,9 0-3-15,5-3-2 0,4-5 1 16,9-4-14-16,10-4 2 0,-1-16 2 16,5-13-4-16,0-7-2 15,-5-5-3-15,-4-7-2 16,-4-5-3-16,-10 9-2 15,-4 3-2-15,-10 9-1 16,-8 7-18-16,-10 13-9 16,-9 4 13-16,-4 12 9 15,-1 17 4-15,1 15 0 16,0 17 0-16,4 11 0 16,9-3 5-16,10-4 3 15,13-5-3-15,9-3-1 0,10-9 2 16,8-11 3-16,9-13 0 15,6-12 2-15,8-12-4 16,0-17 0-16,9-23-1 16,5-17-2-16,4-8 1 15,-4 5 1-15,-9-1-1 16,-14 12-1-16,-4 9 1 16,-19 7 1-16,-13 9-6 15,-14 11-1-15,-9 17-1 16,-10 4 4-16,-8 8 1 15,9 9 1-15,0 3 4 16,8 8 2-16,10 9 0 16,10-1 1-16,3 1 0 0,10 3 1 15,4 13 2-15,1-13 1 16,-1 1 1-16,-4-1 0 16,-5-4-6-16,-9 1-2 15,-9-9 2-15,-5 0 1 16,-8 1 1-16,-5-9 0 15,-5 0-4-15,-4-8-1 16,-5-3-6-16,4-14 0 16,10 1-56-16,4-12-26 15,10-4-40 1</inkml:trace>
</inkml:ink>
</file>

<file path=ppt/ink/ink1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6.73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150 15 212 0,'46'-16'79'0,"-41"20"-42"0,-5 0-26 0,-5 4 21 0,-9 4-6 15,-8 5 2-15,-6-1-16 16,-4 4-7-16,5 4-3 16,4 1-2-16,10 3 0 0,13 0 2 31,4 1-1-31,19-1-1 15,9 0 1-15,13 5-4 0,1-1 11 16,-5 8 7-16,-5-7-2 16,-4-1 1-16,-9 1-8 15,-9-5 3-15,-10 0 3 0,-13-3 0 16,-9-5 1-16,-14-4-7 16,-9 0-2-16,-5-4 2 0,1-4 1 15,-1 0-1-15,5-8 1 16,10-4-42-16,8-4-15 15,18 0-102 1</inkml:trace>
</inkml:ink>
</file>

<file path=ppt/ink/ink1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6.85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0 304 0,'32'8'112'0,"-5"0"-60"0,1 0-58 0,-19-4 19 0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5.2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55 19 168 0,'-16'18'66'0,"12"12"-36"0,-5 33-20 0,5-30 17 16,-4 22 0-16,4 16 3 15,-1-5-12-15,1-3-5 16,4-11-8-16,4-11 9 0,5-8 8 16,3-11 2-16,9-11 1 15,0-15-12-15,8-18-3 16,4-26-6-16,1-18-1 16,-5-16-28-16,0 5-12 15,0-5 2-15,-4 16 5 0,-4 14 16 16,-5 11 8-16,-3 15-1 15,-5 15 3-15,-4 15 2 16,-4 3 1-16,-4 12 12 16,0 18 5-16,0 15-6 15,0 14-1-15,4 1-3 16,0-4 1-16,4-15-4 16,4-8 0-16,0-10-30 15,5-8-12-15,4-11-66 16</inkml:trace>
</inkml:ink>
</file>

<file path=ppt/ink/ink1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08.9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88 168 0,'-9'-8'63'0,"9"8"-34"0,9 0-23 15,0 0 17-15,9-4-3 16,10-4 0-16,8 0-6 15,19-4-4-15,8 3-5 16,1-3-4-16,0 4 2 0,-5 0 0 0,-4 0 1 16,-1 4-42-16,-17 4-17 15,-15 4-36 1</inkml:trace>
</inkml:ink>
</file>

<file path=ppt/ink/ink1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09.1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40 168 0,'-9'8'63'0,"18"1"-34"0,4-5-19 0,1 0 17 15,9-4 7-15,18-4 3 0,13 4-11 16,10-4-5-16,0 0-12 16,4-1-2-16,0 1 0 0,-8 0 1 15,-10-4 0-15,-14 0-48 16,-27-16-104-1</inkml:trace>
</inkml:ink>
</file>

<file path=ppt/ink/ink1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25.6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0 116 0,'4'12'46'0,"5"13"-24"0,1 15-19 0,-6-20 10 16,1 9-4-16,-1 19 2 15,1 17 0-15,-1 20 3 16,1 8-7-16,4 4 2 0,0-12 2 15,0 4-2-15,-4-4 0 16,-1-16 3-16,1-12 5 16,-5-17 11-16,0-20 6 0,0-24-15 15,0-16-6-15,0-8-6 16,-5-29-2-16,5-32-6 16,5-20 1-16,-1 12 0 15,6 8 0-15,3 24-3 16,1 12 0-16,0 13-1 15,4 11 0-15,4 9 3 16,1 4 0-16,0 8-32 16,4 4-15-16,1 4-56 15</inkml:trace>
</inkml:ink>
</file>

<file path=ppt/ink/ink1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25.9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104 16 172 0,'-36'28'66'0,"18"-4"-36"0,-10 17-20 0,19-25 17 15,0 4-4-15,5 1 0 16,4 3-3-16,9 4-3 15,4-4-9-15,10-3 6 0,9-13 5 16,4-8-4-16,5-8 0 16,0-8-5-16,-4-1 1 15,-5-11-2-15,-10-4 2 0,-12-5-6 16,-15 1-1-16,-13 7-18 16,-9 5-5-16,-10 4-70 15,-4 4-32-15,5 8 16 16</inkml:trace>
</inkml:ink>
</file>

<file path=ppt/ink/ink1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27.7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1018 140 0,'0'12'55'0,"0"-12"-30"0,5 28-21 15,-1-23 15-15,1 15-5 0,-1-4 2 16,1 8-7-16,0-4-1 16,4 17-4-16,-5-5-1 0,5 5 3 15,-4-1-1-15,-1 1 2 16,1-9 2-16,0 0 2 16,-1-4 1-16,-4-3 0 15,0-5 0-15,0-8 0 16,0 0-4-16,-4-12-3 15,-1 0 0-15,-4-24-1 16,4 3-2-16,-4-23-2 16,0 7 1-16,0-23-1 15,-5-42-3-15,5-19 0 16,5-1-1-16,4 1 0 16,4 12 0-16,5 3 3 15,10 9 0-15,3 4 1 16,10-4 0-16,5 16 0 0,-1 16-5 15,0 21 1-15,1 19 0 16,-1 21-1-16,-4 20 1 16,-4 13 3-16,-10 11 0 15,-9 0 1-15,-9 9 0 16,-5 8 2-16,-8 3-1 16,-1 1 2-16,0-9-2 15,-4-7-1-15,0-9 3 16,0-11 2-16,4-9-2 15,0-12-2-15,5-12 0 16,5-5 1-16,8 1-3 16,10 4-2-16,9 4-1 15,4 4 0-15,9 8 0 0,1 8 3 16,-1 8 0-16,-4 13 1 16,0 7-3-16,-9 9 0 15,-10 3 4-15,-8 1 1 16,-14-5 11-16,-5-15 6 15,1-5 3-15,-19 1 4 16,4-5-3-16,-17-4-2 16,4-4-7-16,-9-8-1 15,9 0-6-15,0-28 1 16,0-36-153-16</inkml:trace>
</inkml:ink>
</file>

<file path=ppt/ink/ink1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0.7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123 0 192 0,'0'0'71'0,"9"4"-38"0,0 0-23 15,0 0 17-15,0 0-11 16,1 4-2-16,-1 0-2 16,0 4 0-16,-9 1-6 15,-9 3 3-15,-10 8 1 0,-3 4-3 16,-10 5 1-16,-5-5-40 0,1 4-18 15,4-7-59 1</inkml:trace>
</inkml:ink>
</file>

<file path=ppt/ink/ink1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2.1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0 743 148 0,'0'-4'55'0,"0"4"-30"0,0-4-12 0,0 4 17 16,0 0-9-16,0 0 1 16,5 0-9-16,-5 0-3 15,4 0-5-15,1 0-2 0,-1 4 1 16,1 0-2-16,4 0-2 15,0 8-2-15,-4-4 1 16,4 4 1-16,-5 0 0 16,1 1 2-16,-1-1 1 15,1 4-1-15,0 4-2 16,-1 4 3-16,1 5 0 0,-1 3-1 16,-4 0 1-1,5-3-2-15,-5-5 2 0,0-4 4 16,0-8 6-16,0-3 6 15,0-14 3-15,0-7-9 16,0-12-5-16,-5-8-5 16,1-5-3-16,-5-15 1 15,-5-29 1-15,0-25-10 16,1-3-2-16,-1 12 0 16,5 0 4-16,4 16 3 15,5 8 4-15,9 8-2 0,5 9-2 16,9 7-1-16,13 13 3 15,5 7-5-15,5 13 0 16,-1 8 3-16,1 16 1 16,-10 8 2-16,-4 9 2 15,-9-1-1-15,-14 4-1 16,-9 5 3-16,-9-1 0 16,-5 0-1-16,-4 1-2 15,0-9 3-15,0-4 2 16,-1-12-2-16,1-8 0 15,4-4-1-15,10-4-2 16,8-4-4-16,10 4 0 16,9 0 0-16,4 4-1 15,10 4 4-15,-1 4 0 0,0 4-2 16,-4 8 0-16,-4 0-1 16,-10 9 3-16,-5-1-2 15,-8 0 1-15,-5 9 2 16,-9 3 2-16,-5-4 1 15,-4-7 3-15,-5-1-3 16,1-8-2-16,-6-4 2 16,1-16 2-16,0-8 0 15,4 0 2-15,5-8-31 16,9 4-13-16,4-5-72 16</inkml:trace>
</inkml:ink>
</file>

<file path=ppt/ink/ink1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2.3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30 184 0,'68'-8'71'0,"-31"8"-38"0,13 4-25 0,-28-4 16 16,10-4-10-16,5 0-1 16,4 0-7-16,-5 0-2 15,1 0-2-15,-10 0-21 0,-4 0-10 16,-5 12-65-1</inkml:trace>
</inkml:ink>
</file>

<file path=ppt/ink/ink1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2.5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9 220 0,'5'28'85'0,"13"-28"-46"15,14 4-28-15,-9 0 21 0,8-4-8 16,15 0 0-16,4-12-11 15,5 4-3-15,-1 0-6 16,1 0-3-16,-10 4 0 0,-13-1-129 16</inkml:trace>
</inkml:ink>
</file>

<file path=ppt/ink/ink1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3.0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61 138 160 0,'-4'16'60'0,"-1"8"-32"0,-4 16-22 16,9-15 15-16,-5 3-5 15,1 9 3-15,-1 19-6 16,1 21-3-16,-1 16-5 16,1 0-2-16,-1-4 1 0,0-16-2 15,5-8-2-15,0-13 3 16,0-11 0-16,0-13 1 15,0-7 2-15,5-13-30 16,0-21-13-16,4-15-56 16</inkml:trace>
  <inkml:trace contextRef="#ctx0" brushRef="#br0" timeOffset="222">289 0 140 0,'4'24'55'0,"-4"13"-30"0,5 15-12 0,-5-19 17 16,0 3-6-16,0 5 0 16,-5 15-9-16,1 21-4 15,-1 20-6-15,1 0-4 0,4 0 2 16,0-12 0-16,4-16 3 16,1-12-3-16,4-13 0 0,0-11-8 15,0-13-2-15,0-8-40 16,0-16-19-16,0-20-17 15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5.3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183 0 264 0,'25'26'99'0,"-29"3"-54"0,-13 20-46 0,5-31 20 15,-9 4-11-15,-4 8-2 16,-8-1-28-16,-1 1-10 15,1-4-83-15,4-4-35 16</inkml:trace>
</inkml:ink>
</file>

<file path=ppt/ink/ink1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3.5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0,'27'32'63'0,"-13"-4"-34"0,-5 17-27 15,-5-21 12-15,1 8-9 16,-1 21-1-16,1 24 0 16,-5 16 0-16,0-4-2 0,0 0-2 0,0-16 1 15,-5-16 12-15,1-13 6 16,-1-12 6-16,1-11 2 16,-1-17-8-16,1-12-1 15,4-21-7-15,0-35-1 16,9-17-4-16,9-4-1 15,5 16-3-15,8 4 1 16,-3 8-2-16,4 13-1 16,0 12-2-16,-1 7-1 15,-3 9 4-15,4 8 1 16,-5 4 0-16,0 4-2 16,1 0-48-16,-6 4-20 15,-3 8-43-15</inkml:trace>
  <inkml:trace contextRef="#ctx0" brushRef="#br0" timeOffset="375">541 509 180 0,'-32'57'68'0,"19"-16"-36"0,-5 7-22 0,13-28 20 15,0 5-5-15,1-1 3 16,4 4-3-16,9-3 0 16,5-5-14-16,4 0 2 0,9-12 3 15,1-12 3-15,3-4 1 16,-3-12-7-16,-1-9 0 15,-9-7-6-15,-9-9 1 16,-9-3-5-16,-9 3-2 16,-4 5 0-16,-10 3-1 15,0 13 0-15,0 4 2 16,1 4-34-16,3 4-13 16,6 4-57-1,4 3-65-15,9 1 49 16</inkml:trace>
</inkml:ink>
</file>

<file path=ppt/ink/ink1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4.2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42 206 156 0,'-4'9'60'0,"4"23"-32"0,0 25-22 0,0-29 15 16,0 12-2-16,-5 5 1 16,1 8-5-16,-1 19-1 15,1 30-8-15,-6 7-4 0,6-4 1 16,-1-12 0-16,5-16 1 15,0-8-2-15,5-13 1 16,-1-11 2-16,1-17 2 16,4-11-14-16,0-13-8 15,-4-17-28-15,4-23-12 16,0-33-29 0</inkml:trace>
  <inkml:trace contextRef="#ctx0" brushRef="#br0" timeOffset="224">311 0 152 0,'4'4'57'0,"-4"16"-30"0,-4 25-14 15,-1-17 19-15,1 33-5 16,-5 16 1-16,-5 4-6 16,0 12-4-16,-8 28-10 15,3 9-1-15,6-9 3 0,13-16 0 16,0-16 2-16,0-16-4 15,9-16-3-15,-5-13 6 16,6-11 3-16,-6-17-60 16,1-20-28-16,-1-16-40 15</inkml:trace>
</inkml:ink>
</file>

<file path=ppt/ink/ink1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6.6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0 228 0,'9'21'85'0,"0"-9"-46"0,-4 4-41 0,-5-4 14 16,0 0-4-16,-5 0 0 15,-4 0-2-15,-5 1-1 16,-4-5-3-16,0 0-26 0,-5 0-9 16,10 4-67-16</inkml:trace>
</inkml:ink>
</file>

<file path=ppt/ink/ink1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7.8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57 137 148 0,'-5'-12'57'0,"5"24"-30"0,-4 8-23 0,4-7 13 16,0 3-2-16,-5 12 1 16,1 21-2-16,-1 15-1 15,-4 13-7-15,5 8 0 0,-1 0 4 0,0-20-4 16,1-8-1-16,-1-9-2 16,5-7-3-16,0-13 5 15,5-12-1 1,4-12-4-16,0-16-35 15,0-24-17-15,0-29-35 16</inkml:trace>
  <inkml:trace contextRef="#ctx0" brushRef="#br0" timeOffset="193">230 0 160 0,'0'44'63'0,"5"1"-34"0,-10 11-23 0,5-27 17 15,-5 19-10-15,-4 25-2 16,-4 24-4-16,-1 4-2 16,0-8-3-16,5-12 1 0,5-8 0 15,-1-12 1-15,5-12 2 16,0-13-12-16,9-16-5 16,9-8-79-1</inkml:trace>
</inkml:ink>
</file>

<file path=ppt/ink/ink1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8.4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13 152 0,'-4'-20'57'0,"4"20"-30"0,-9 24-18 16,9-11 16-16,0 7-8 15,4 16-2-15,-8 9-4 0,-1 3-2 16,1 13-5-16,-5 16 2 16,-1 28 0-16,1-4-2 0,5-4-1 15,-1-7 1-15,5-18 0 16,0-15 0-16,0-12 2 16,5-13-1-16,-1-12 0 15,5-12-39-15,5-16-14 16,-5-20-44-1</inkml:trace>
</inkml:ink>
</file>

<file path=ppt/ink/ink1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8.6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0 156 0,'0'4'57'0,"10"16"-30"0,-6 25-14 0,-4-17 19 0,0 21-5 16,0 19-1-16,-4 1-8 15,-1 8-1-15,-9 20-10 16,1 21 0-16,4-1 3 0,-1-8-4 16,1-16 2-16,5-16-5 15,4-12 0-15,0-17 3 16,0-11 1-16,4-13-34 16,1-12-16-16,4-16-67 15</inkml:trace>
</inkml:ink>
</file>

<file path=ppt/ink/ink1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8.9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4 168 0,'9'-4'63'0,"5"4"-34"0,8 0-19 0,-3 0 17 15,8 0-2-15,9 0 2 16,10 0-9-16,4 0-3 16,5 4-8-16,4-4-5 0,-9 0-1 15,-5 0-12-15,-8 0-3 16,-10 0-90 0</inkml:trace>
  <inkml:trace contextRef="#ctx0" brushRef="#br0" timeOffset="169">132 97 196 0,'4'4'74'0,"10"0"-40"0,13 4-31 15,-8-8 17-15,8 4-8 16,14 0-2-16,9-4-5 16,5 0-2-16,-1 0-1 15,1 0-30-15,4 0-14 0,-9 8-49 16</inkml:trace>
</inkml:ink>
</file>

<file path=ppt/ink/ink1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9.6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0 550 192 0,'-4'-4'71'0,"4"4"-38"0,0-4-21 15,0 4 19-15,9-8-10 16,4-4-1-16,6-5-10 16,-1-7-2-16,9-4-4 15,5-13-3-15,0-11 0 0,4-1 1 16,1 0 3-16,-1 5-2 15,-4-1 0-15,-5 9-1 16,-4 3-2-16,-5 9-2 16,-4 8 1-16,0 4-4 0,-5 4 1 15,-5 8 0-15,-4 4 2 16,-4 16 1-16,-1 12 1 16,1 13-3-16,-1 15 2 15,1 13-1-15,-1 0-2 16,0-9 3-16,5-3 2 15,0 0-2-15,5-1 0 16,0 1 3-16,-1-4 3 16,5-5-18-16,-4-7-5 15,-1-9-76 1,-4-12-43-16,0-8 59 16</inkml:trace>
</inkml:ink>
</file>

<file path=ppt/ink/ink1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9.8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56 212 0,'-9'0'79'0,"13"21"-42"0,5-29-37 15,1 8 18-15,12-5-3 16,10 1 3-16,9 0-1 16,14-4 1-16,8 4-9 15,1 0-5-15,5 0-1 0,-6 0 0 16,-4 0 1-16,-8 0-5 15,-6 0 1-15,-9 0-104 16,-4-4-62-16,-13 0 69 16</inkml:trace>
</inkml:ink>
</file>

<file path=ppt/ink/ink1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40.0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90 344 0,'36'-41'129'0,"-18"41"-70"0,5-4-64 0,-14-4 20 15,-9-8-161-15,-9-5-70 16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5.9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 20 176 0,'0'-22'68'0,"0"26"-36"0,-4 3-40 0,0 4 12 15,-1 0 2-15,-3 8 4 16,0 11 6-16,-1 10 2 16,1 19-9-16,4 12 1 0,0-1 3 15,8-7 2-15,0-11 3 16,4-8 3-16,5-14 2 15,4-8-6-15,3-19 0 16,1-14-10-16,8-22-2 16,5-11-3-16,-5-16 1 15,0-2-18-15,-4-12-6 16,0 7-6-16,-4 15-1 16,-5 12 11-16,-8 29 5 15,-8 11 5 1,0 11 5-16,0 22 3 15,0 15 11-15,0 22 4 0,0 4-3 16,5-11-3-16,3 0-3 16,0-11 0-16,5-8-2 15,-1-14 0-15,1-16-36 16,-1-14-14-16,5-11-64 16</inkml:trace>
</inkml:ink>
</file>

<file path=ppt/ink/ink1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52.8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314 45 172 0,'0'-37'66'0,"0"33"-36"0,0 0-24 0,0 4 15 16,0 0-11-16,-4 8-3 15,-1 8 0-15,-4 9 2 16,-4 7-4-16,-6 9-1 0,-3 15 0 0,-1 17-5 16,5-12 1-16,-1-9 2 15,-3 25 1-15,-15 33-1 16,5-5 1-16,5-16-2 16,4-12-1-16,5-17 3 15,4-19 0-15,5-21-17 16,9-20-5-16,9-12-75 15</inkml:trace>
  <inkml:trace contextRef="#ctx0" brushRef="#br0" timeOffset="198">287 61 124 0,'5'-12'46'0,"4"16"-24"0,0 4-17 0,-5 4 11 16,1 8 2-16,4 9 1 15,0 7-6-15,0 17 0 16,5 15-8-16,0 17-1 0,-1 4 0 16,1 0 0-16,0-12 0 15,-1-8 0-15,-4-8 0 16,-4-13-24-16,-5-7-9 16</inkml:trace>
  <inkml:trace contextRef="#ctx0" brushRef="#br0" timeOffset="360">55 680 164 0,'0'-4'63'16,"18"4"-34"-16,9 0-25 0,-8 0 15 0,8-4-11 16,9 0-2-16,1 0-4 15,4-4 1-15,9-4-84 16,0-1-36-16</inkml:trace>
</inkml:ink>
</file>

<file path=ppt/ink/ink1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54.4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0 148 0,'0'0'57'0,"13"5"-30"0,10-1-14 15,-9 0 19-15,9-4-7 16,9 0 0-16,9 0-5 16,4 0-3-16,10 0-9 15,4 0-5-15,-5 0 0 0,-8 0-2 16,-10 0 2-16,-13 0-88 16,-18 8-59-1,-14 8 55-15</inkml:trace>
</inkml:ink>
</file>

<file path=ppt/ink/ink1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54.6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64 200 0,'14'16'77'0,"9"-12"-42"0,22-8-21 0,-17 4 22 16,17-4-9-16,10-4-1 15,13-9-13-15,10-7-5 16,-1 8-5-16,-4 4-11 0,-14 8-5 15,-18 12-106 1</inkml:trace>
</inkml:ink>
</file>

<file path=ppt/ink/ink1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00.6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85 132 0,'-5'0'52'0,"10"0"-28"0,4 0-17 16,0 0 15-16,9 4-2 15,10-4 3-15,8 0 0 16,5 0 1-16,9 0-13 16,5 0 0-16,4 0 0 0,0 0-6 15,5 0-1-15,-5 0-2 0,-4 0 1 16,-5-4 0-16,-9-4 1 15,-9 3-38-15</inkml:trace>
  <inkml:trace contextRef="#ctx0" brushRef="#br0" timeOffset="280">451 0 148 0,'13'24'55'0,"-13"4"-30"0,0 1-21 15,0-13 13-15,-4 4-10 16,-1 8-2-16,1 9-1 15,-1-1 0-15,5-8-2 16,-5-3 1-16,5-5 0 0,0-4 1 16,0-8 2-16,0-12-82 15</inkml:trace>
</inkml:ink>
</file>

<file path=ppt/ink/ink1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2.03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223 1367 212 0,'4'-8'79'0,"1"-9"-42"0,4-19-28 0,-4 16 22 0,-1-5-8 16,1-11 1-16,-1-17-13 15,-4-28-4-15,0-20-5 16,-4-12 1-16,-5 12 0 0,-1 0-4 15,6 3 1-15,-1-3 0 16,5 16 2-16,0 12-3 16,0 13-2-16,5 7-25 15,-5 13-9-15,4 3-52 16</inkml:trace>
  <inkml:trace contextRef="#ctx0" brushRef="#br0" timeOffset="313">13 452 168 0,'-13'-4'63'0,"13"0"-34"0,0-12-21 0,0 8 16 16,4-9-10-16,5-11-1 15,5-4-3-15,4-17 1 16,10-7-6-16,3 7-1 0,1 0 2 15,0 9-3-15,0 4-2 16,-5 7 0-16,1 9-1 16,-6 8-3-16,1 8 0 15,-5 12-1-15,1 8 3 0,-1 8 0 16,0 9 1-16,0-1 0 16,0 5 2-16,1-1-1 15,-1 0 2-15,0 1 2 16,-4-9 2-16,-5-8-105 15</inkml:trace>
</inkml:ink>
</file>

<file path=ppt/ink/ink1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4.03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138 105 168 0,'-50'20'66'0,"31"4"-36"0,-12 13-33 15,21-17 11-15,-3 8 5 16,4 9 3-16,4 3-3 16,5-7-3-16,9 7-5 15,9-8-2-15,1-11 3 0,-6-5 8 16,19-8 3-16,18-8 3 16,5-12 2-16,-5-12-8 15,-14-5-3-15,-8-7-6 16,-19-17-2-16,-14 1-1 15,-13-1 1-15,-5 0-11 16,-4 5-4-16,0 11-10 16,4 9-3-16,5 8-7 0,4 8-3 15,9 8-60 1</inkml:trace>
</inkml:ink>
</file>

<file path=ppt/ink/ink1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4.36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0 457 148 0,'27'-12'55'0,"-17"20"-30"0,-1 9-29 0,0-5 10 16,-5 12-1-16,5 12 4 0,-4 9-2 16,0 4 1-16,-1-1-5 15,-4 5 3-15,0 3 0 0,0-3 0 16,0-4-1-16,-4-5-1 15,4-8 0-15,0-11 13 16,-5-13 8-16,5-12-10 16,0-8-3-16,0-8-10 15,0-9-2-15,0-7 0 16,5 0 0-16,4-5 0 16,4 5 2-16,1-1-3 15,4 9-2-15,0 8-1 16,1 0 3-16,-1 4-20 15,-5 3-8-15</inkml:trace>
  <inkml:trace contextRef="#ctx0" brushRef="#br0" timeOffset="349">638 287 164 0,'-5'0'63'0,"-4"13"-34"0,-9 15-27 0,13-8 12 0,1 17-5 16,-6 11 2-16,6 17-4 15,-1 0 1-15,1 3-5 16,-1-3 0-16,1-8 1 0,-1-5-2 16,1-11-2-16,-1-9 1 15,0-7 1-15,-4-13-65 16</inkml:trace>
  <inkml:trace contextRef="#ctx0" brushRef="#br0" timeOffset="503">282 619 168 0,'14'-4'66'0,"4"8"-36"0,23 0-24 0,-13 9 15 16,8-1-9-16,5-4-2 15,4 0-5-15,6-4-4 16,-1 4 0-16,0-8-28 0,4-12-9 15,-4-8-44 1</inkml:trace>
  <inkml:trace contextRef="#ctx0" brushRef="#br0" timeOffset="1081">1020 0 148 0,'0'45'55'0,"4"-13"-30"16,-4 21-25-16,0-25 13 0,0 4-9 16,-4 17 0-16,-1 16 0 15,-4 24 2-15,0 0-3 16,0 0-2-16,0-12 0 0,4-5-1 16,1-19 0-16,-1-8 2 15,5-17 1-15,0-8 12 16,5-20 5-16,9-16-10 15,4-16-6-15,9-17-5 16,5-4-2-16,4 5-1 0,1 3 3 16,-1 17 0-16,-8 12 1 15,-1 16-3-15,-9 16 0 16,-9 8 2-16,-4 13 0 16,-5-1 1-16,-5 5 2 15,5-5-1-15,0 5-1 16,5-13 1-16,-1-8 1 15,10-8-1-15,4-4 2 16,0-12-2-16,5-4 2 16,0-12-4-16,-5 4-2 15,-4 4 2-15,-1 4 0 16,-4 3-2-16,-9 5 2 16,5 9 1-16,0 3 0 15,-1 8-3-15,5 0 2 16,9-4 14-16,-4-3 8 0,9-5 3 15,0-8 3-15,-1-13 0 16,1-3 1-16,-5-4-11 16,-4-4-5-16,-5-9-10 15,-9-3-1-15,-4-5-10 16,-6 9-4-16,1 4-29 16,0 8-10-16,5 3-59 15</inkml:trace>
  <inkml:trace contextRef="#ctx0" brushRef="#br0" timeOffset="1607">2058 425 168 0,'-5'-32'63'0,"-4"32"-34"0,-23 4-32 0,19 4 13 16,-5 8-1-16,-1 4 5 15,1 9-2-15,0 15 1 16,9 1-7-16,4-5 3 0,10 1 3 16,4-5-2-16,5-8 0 15,8-3 0-15,1-9 4 16,0-4-6-16,0-8 0 16,-1-8-2-16,1-4-1 15,-5-4-3-15,-4-5 1 0,0 5-4 16,-5 4-2-16,0 4-3 15,-5 4 1-15,1 8 3 16,0 13 1-16,-5 7-2 16,0 12 0-16,0 1-1 15,0 15 3-15,0 21 0 16,0 29 1-16,-5 3 0 16,0-4 2-16,1-8-1 15,-5 0-1-15,-5-12 1 16,1-12 1-16,-10-16 8 15,-5-9 5-15,-3-15-3 16,-6-17-2-16,-13-16-5 16,-5-16-4-16,1-9 0 15,-1-15 1-15,5-5-3 0,9-7-2 16,9-5 2-16,19-8 2 16,8 1-2-16,14 3 0 15,14 4-34-15,9 5-15 16,4 11-62-1</inkml:trace>
</inkml:ink>
</file>

<file path=ppt/ink/ink1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6.97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60 101 144 0,'-28'16'55'0,"19"4"-30"0,-5 41-23 0,10-37 14 16,-1 5-6-16,5 7 2 15,5 1-1-15,4-1 1 16,9-4-6-16,10 1 9 0,3-17 5 0,6-12-2 15,-1-8 2-15,1-8-9 16,-5-12-4-16,-5-5-4 16,-9-15 0-16,-13-1-2 15,-5-3-1-15,-9-5-24 16,-5 4-11-16,-9 5-7 16,9 16 1-16,1-1 6 15,8 13 5-15,5 4-12 16,0 4-21-1,5 8 19-15</inkml:trace>
  <inkml:trace contextRef="#ctx0" brushRef="#br0" timeOffset="273">442 210 132 0,'0'69'52'0,"-5"-45"-28"0,-4 17-19 0,5-25 13 15,-1 8-10-15,-4 1-4 16,5-5 8-16,-1-4 4 15,10-20-6-15,4-8-1 16,4-12-5-16,1-21-1 16,4-8-3-16,5-3-1 15,0 3-1-15,-1 9 0 16,-3 7 0-16,-6 13-2 16,-4 12 5-16,-9 12 1 15,0 12 0-15,0 20 1 16,-4 5 0-16,-1 3 1 15,5 1-13-15,0 3-7 16,5-7-64 0</inkml:trace>
</inkml:ink>
</file>

<file path=ppt/ink/ink1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7.86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159 608 180 0,'9'-57'68'0,"-9"45"-36"0,-9-4-33 15,4 11 15-15,-4 5-8 16,-4 5 2-16,-5 7 4 16,-5 8 2-16,0 16-7 15,0 5-2-15,5 3 1 0,4 1-3 0,5-5 0 16,5 1 3 0,8 3 1-16,5-15-3 15,5-5-3-15,4-12 0 16,5-12 1-16,4-8-1 0,1-8 2 15,-6-9-4-15,1-7 0 16,-5-12-1-16,-4 3 0 16,-5 1 0-16,0 15 0 15,-4 5 0-15,-5 8-2 16,0 16 3-16,0 16 2 16,0 5-2-16,0-1 0 15,0 4-1-15,9 0 0 16,5-3 4-16,-1-1 1 15,5-4-4-15,5-12-1 16,0 0 5-16,4-16 3 0,5-4-1 16,5-16 0-16,-6-17-3 15,1-11-2-15,-4-9 1 16,-6 0 1-16,1-8-25 16,-9-8-10-16,-5-12-12 15,-5 0-5-15,-4 12 28 16,0 9 13-16,-4 23 17 15,-5 21 7-15,-5 15 8 16,-4 26 3-16,0 11-7 16,0 16-1-16,-1 9-7 15,6 4-1-15,-1 15-2 16,5 13 0-16,4 20-4 16,5-3-1-16,5-9-1 15,4-8-2-15,0-13 3 0,9-7 2 16,1-12-2-16,-1-9-2 15,0-16-102 1</inkml:trace>
</inkml:ink>
</file>

<file path=ppt/ink/ink1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8.08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0 464 0,'5'-8'176'0,"36"24"-96"0,-14-8-157 16,-31-8-3-16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6.1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0 256 0,'33'15'96'0,"1"-7"-52"0,7 18-51 0,-16-8 16 16,13 8 3-16,7 0 4 15,1 7-3-15,0 0 0 16,-5 1-8-16,-3-5-5 0,-17 4-1 15,-9 1 5-15,-16 3 5 16,-17 3-3-16,-20 9-1 16,-5 6 0-16,-4 0-1 15,0 5-20-15,4-12-9 16,9-4-104 0</inkml:trace>
</inkml:ink>
</file>

<file path=ppt/ink/ink1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8.98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469 170 156 0,'-5'28'60'0,"1"5"-32"0,-5 19-22 16,4-23 15-16,1 7-2 16,-1 13 1-16,0 27-3 15,1 22 2-15,4 19-10 16,0-12-1-16,0-24-1 0,0-8-3 16,4 12-1-16,1 24 3 15,0-24 1-15,-1-20-3 0,1-25-1 16,-5-19-83-1,4-25-66-15,-4-13 48 16</inkml:trace>
  <inkml:trace contextRef="#ctx0" brushRef="#br0" timeOffset="283">23 477 212 0,'-23'-8'79'0,"23"-4"-42"0,0-16-37 0,5 20 18 15,4-8-10-15,9-9 0 16,14-7-4-16,9-21-3 16,9 1 0-16,0-9 1 0,0 8 1 15,-5 9-4-15,-8 7 1 0,-5 9-2 16,-5 12-2-16,-4 12 0 16,-5 12 0-16,0 12 3 15,-4 21 0-15,0 7-2 16,4 9 2-1,0 4 1-15,0-9 2 0,10-3-1 16,-1-1 2-16,0-3-9 16,-4-5-3-16,9-3-88 15</inkml:trace>
</inkml:ink>
</file>

<file path=ppt/ink/ink1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20.28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0 295 124 0,'4'-8'46'0,"1"16"-24"0,4 5-21 16,-5-1 11-16,1 8-6 16,4 8 2-16,0 5-7 15,-4 3-1-15,-1-4 0 16,-4-3 2-16,0 19 1 0,-4 21-4 16,-1 0 1-16,5-16 13 15,0-21 15 1,0-4-4-16,0-8-11 15,0-32-8-15,5-24-4 0,4-5 1 16,0-15-1-16,5-9 2 16,8-4-4-16,6 0 0 15,-1 9-1-15,5 11-2 16,0 13 0-16,-5 28 3 16,-4 12 0-16,-5 12 1 15,0 12-5-15,-4 5-1 16,-5-1 5-16,0 4 5 15,-4 5-2-15,-1-9-1 16,-4-3 2-16,5 3 0 16,-1 4-1-16,5-11-2 15,1-17-83 1</inkml:trace>
  <inkml:trace contextRef="#ctx0" brushRef="#br0" timeOffset="289">546 494 180 0,'-14'28'68'0,"14"-4"-36"0,0 21-26 16,0-17 15-16,9 9-2 16,5-1 1-16,4-16 6 15,-4 0 6-15,9-7-17 16,13-9 3-16,-4-16 2 0,0-13-2 15,-5-7-1-15,-9 4-9 16,-4-9-3-16,-5-3-1 16,-9-1 0-16,-9 1-5 0,-5-1 1 15,-4 5-22-15,5 20-10 16,3 3-17-16,1 1-5 16,5 4-57-1</inkml:trace>
  <inkml:trace contextRef="#ctx0" brushRef="#br0" timeOffset="615">856 352 132 0,'13'-16'49'0,"-8"16"-26"0,4 12-23 0,-5-4 10 0,6 8-4 15,-1 9 1-15,-5 3-2 16,1 0 2-16,-1 9-4 15,-4 11 9-15,0 9 5 0,-4-4-3 16,-1-9 0-16,5-8 7 16,-4-7 4-16,-1-9 6 15,5-12 4-15,0-16-17 16,0-16-6-16,5-13-9 16,-1 1-3-16,5-13 2 15,0-3 1-15,5 3-4 16,4 13-1-16,0 7-4 15,1 9 1-15,-1 12 3 16,0 12 1-16,-4 8-15 16,-1 4-4-16,-3 13-94 15</inkml:trace>
  <inkml:trace contextRef="#ctx0" brushRef="#br0" timeOffset="1051">1192 579 128 0,'-13'48'49'0,"13"-48"-26"0,0 77-27 0,0-44 10 16,0-1-3-16,0 0 1 15</inkml:trace>
  <inkml:trace contextRef="#ctx0" brushRef="#br0" timeOffset="1366">1179 838 235 0,'9'4'12'0,"0"-12"-3"16,0-13-4-16,0-11-1 15,5-4-5-15,0-1 1 16,4 5 0-16,-5 4 0 16,6 7-5-16,-6 9 1 15,1 8 2-15,-5 8 1 0,0 8-2 16,-4 13 2-16,-5 3 1 15,0-4 2-15,0-4-1 16,0 1 2-16,0-1-2 16,0-8 2-16,4-12-2 15,5-8 2-15,0-12-2 16,5-13-1-16,0 1 1 16,-1 4-1-16,6 3 0 15,-6 9 0-15,-4 4 0 16,1 4 0-16,-1 8 2 15,-5 8 1-15,1 8 3 16,-1 8 1-16,5 5-1 16,1 3-1-16,-1 1-85 15</inkml:trace>
  <inkml:trace contextRef="#ctx0" brushRef="#br0" timeOffset="1758">1803 623 184 0,'4'-52'71'0,"-4"39"-38"0,-9 1-32 0,4 8 16 16,-4 0-11-16,-4 0-3 15,-6 4 0-15,1 0 0 16,0 4-1-16,4 4 3 0,1 9 1 16,4 7 0-16,0 8 1 15,4 5 0-15,10-1 1 16,4-4-4-16,0-3-3 0,4-13 6 15,6 0 3-15,-1-8-3 16,0-12 1-16,5-4-7 16,-5-8-1-16,0-4 0 15,-4-5 0-15,0 5-5 16,-5 8-1-16,-5 4 0 16,-4 8 2-16,5 12-1 15,-1 8 1-15,1 5 3 16,4 3 0-16,5 0 1 15,-1 1 2-15,1-9 1 16,4-4 3-16,0-12-5 16,5-8-1-16,-5-4-42 15,1-8-19-15,-1-5-31 16</inkml:trace>
  <inkml:trace contextRef="#ctx0" brushRef="#br0" timeOffset="2025">2103 0 132 0,'5'-4'49'0,"-5"8"-26"0,4 16-12 0,-4-4 15 15,0 13-6-15,0 23 1 0,0 13-8 16,0 4 0-16,0 0-8 15,0 16-1-15,0 8 2 0,0 4-3 16,0-4-2-16,0-12 2 16,5-12 2-16,-5-17-4 15,9-23-52 1,0-17-62 0,9-24 16-16</inkml:trace>
  <inkml:trace contextRef="#ctx0" brushRef="#br0" timeOffset="2194">2317 672 168 0,'-14'36'66'0,"10"-3"-36"0,-5 7-29 16,9-20 16-16,-5 9-9 0,5-1-2 16,0-4-1-16,5-4-1 15,-1-3-2-15,5-9-4 0,0-16-1 16,-4-4-80-1</inkml:trace>
  <inkml:trace contextRef="#ctx0" brushRef="#br0" timeOffset="2325">2212 433 184 0,'-9'-8'71'0,"14"8"-38"0,-1 0-39 0,1 0 14 16,4 0-42-16,5-4-15 0,4 4-21 15,9 0-8-15</inkml:trace>
  <inkml:trace contextRef="#ctx0" brushRef="#br0" timeOffset="2584">2608 526 200 0,'19'8'77'0,"-6"0"-42"0,5 8-37 15,-8-7 17-15,-1 3-11 16,-5 4 0-16,1 4-2 15,-5 4 1-15,-5 5-2 16,1-1-3-16,-5 4 1 0,-1 5 1 16,1 3 0-16,5-3 0 15,4-5 0-15,0-4 2 16,4-3 1-16,5-5 1 0,5-4 2 16,0-8-1-16,4-8 0 15,-4-4-6-15,-1-4-1 16,-4-16-81-1,-9 0-51-15,-4-9 52 16</inkml:trace>
  <inkml:trace contextRef="#ctx0" brushRef="#br0" timeOffset="2735">2495 623 168 0,'-5'8'66'0,"19"0"-36"0,4 5-20 0,0-9 20 16,9 0-9-16,10 0 0 0,4-4-10 15,0 0-4-15,0 0-51 16,-5 0-22-16,1 4-22 16,-1 4-7-16</inkml:trace>
  <inkml:trace contextRef="#ctx0" brushRef="#br0" timeOffset="3362">3173 664 172 0,'4'-37'66'0,"-4"25"-36"16,-13-4-26-16,8 12 13 0,-8 0-4 16,-6 0 2-16,-3 4-4 15,-6 8 1-15,1 8-7 16,0 12 1-16,4 5 1 0,5 11 3 16,4 5 1-16,0-1-5 15,10-7-4-15,8-9-1 16,15-7 1-16,-1-17 1 15,9 0 3-15,5-24-3 16,0-5-2-16,-5-3-9 16,-4-4-3-16,-5-1-1 15,-4 9 0-15,-1 0 4 16,-3 16 3-16,-6 4 3 0,1 4 1 16,-1 12-2-16,1 8 2 15,4 5 1-15,0-5 2 16,9-4-1-16,0-8 2 15,1-4-2-15,3-12 2 16,1-16-48-16,-5-8-20 16,1-5-18-1</inkml:trace>
  <inkml:trace contextRef="#ctx0" brushRef="#br0" timeOffset="3545">3460 465 184 0,'-9'45'68'0,"4"-25"-36"0,1 25-29 0,4-17 15 0,0 12-11 16,0 21-2-16,0 4-1 15,4 4 0-15,1-5-2 16,-1-11-2-16,1-4 3 0,-1-13-42 16,-4-8-18-16,0-20-22 15</inkml:trace>
  <inkml:trace contextRef="#ctx0" brushRef="#br0" timeOffset="3694">3218 676 192 0,'10'4'71'0,"8"4"-38"0,9 0-36 16,-9-4 11-16,10-4-6 15,8 0-2-15,10-8-72 0,-1-4-34 16,10-4 43-16,4 4 22 15</inkml:trace>
</inkml:ink>
</file>

<file path=ppt/ink/ink1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24.125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6 0 144 0,'-9'73'55'0,"13"-52"-30"0,1 7-29 0,-1-16 10 16,1 4-5-16,-1-4-1 15,1-8 1-15,-5-4-1 16,0 0-62-16,0-8-28 0</inkml:trace>
</inkml:ink>
</file>

<file path=ppt/ink/ink1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24.76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0 176 0,'-4'-4'66'0,"8"8"-36"0,1 13-35 15,4-13 12-15,0 0-6 16,9 0 2-16,5 4-2 16,4 0-1-16,5 0 1 15,5 4-1-15,-1 0 0 0,-4 9-5 16,-5 7 1-16,-4 8 0 16,-9 5 2-16,-5 3 3 15,0 1 4-15,-5-9 13 0,1 1 8 16,4-13-9-16,0-4-2 15,5-8-9-15,4-16-2 16,5-8-2-16,0-8 1 16,-1-8-2-16,1-9-1 15,-5 1 1-15,-4-1-1 16,-9 5 0-16,-5 8 2 16,0-1-3-16,-5 5 0 15,-4 4 3-15,4 4 3 16,5 4-4-16,0 0-3 15,5 4 1-15,13 4 2 16,-4 0-2-16,4 4-2 0,0 0 2 16,0 8 2-1,-4 4-2-15,0 8 0 0,-5 5 1 16,-5 3 2-16,1 8-3 16,-5 5 0-16,0-5 5 15,0-7 2-15,0-9 2 16,0-4 2-16,4-28 1 15,6-8-5 1,3-12-2-16,10-9-2 16,4-3 1-16,5 7 4 15,0 5 4-15,0 4 5 16,-5 4 4-16,-4 7-10 16,-5 9-6-16,-4 12 0 15,-5 9-1-15,0 7-1 0,-4 8 1 16,4 13 0-16,0-1 3 15,0 1-3-15,5-1 0 16,-1-3-45-16,6-9-22 16,-1-8-64-1</inkml:trace>
</inkml:ink>
</file>

<file path=ppt/ink/ink1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24.874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16 324 0,'18'0'123'0,"-13"-4"-66"0,4-4-66 0,-4 8 18 16,4-4-148-16</inkml:trace>
</inkml:ink>
</file>

<file path=ppt/ink/ink1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54.1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 13 152 0,'-5'-4'57'0,"5"-8"-30"0,0 20-32 16,0-8 14 0,0 16 0-16,0 4-3 15,-4 9-1-15,-1 19-2 16,1 21 0-16,-1 16 2 0,-4 12-2 0,0-4-2 15,0-4 4-15,4 0 4 16,1-4 1-16,-1-4 2 16,0 0 2-16,5-16 4 15,0-12-6-15,0-13 1 16,0-12-4-16,0-11 0 16,0-25-1-16,0-13 0 15,5-15-7-15,0-13-2 16,4 1 0-16,4-9 0 15,10 4-2-15,4 5 2 16,5 7-1-16,0 5 0 0,0 8 0 16,-5 7 0-1,1 9-3-15,-6 8 1 0,-3 8 2 16,-6 13 1-16,-4 3 1 16,-9 4 0-16,-4 8-3 15,-1 13 0-15,1 8-1 16,-1 7 3-16,5 5 0 15,0-4 3-15,5-9 8 16,-1-11 3-16,10-9-2 16,4-16 1-16,0-4-3 15,5-12 0-15,-5-16-124 16</inkml:trace>
</inkml:ink>
</file>

<file path=ppt/ink/ink1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06.5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88 0,'-4'0'35'0,"8"0"-18"0,-4 8-5 0,0 0 13 16,0 8-7-16,0 12 0 15,0 9-2-15,0 19 2 16,0 13-4-16,0 8 2 16,-4 4-9-16,-1 4-2 0,1 8 1 15,-1 8-3-15,1-4-2 16,4-8 6-16,0-12 5 0,0-8-4 16,0-12 0-16,0-17-2 15,0-7 1-15,0-13 5 16,-5-8 4-16,5-16-6 15,0-16-3-15,0-17-4 16,0-11-3-16,5-13 1 16,4 0-1-16,4 5 0 15,1 3 0-15,4 13-3 16,1-1 0-16,-1 9 2 16,0 7 0-16,0 5-2 15,0 12 2-15,1 4-4 16,-1 4-1-16,0 12 0 0,-4 16 4 15,-5 17-1-15,0 20 1 16,-5 12 4-16,1-5 1 16,-5 1-4-16,0-12 1 15,0-12-2-15,0-13 0 16,5-4 6-16,-1-11 5 16,1-5-3-16,-1-12 2 15,1-16-45-15,-1-8-19 16,5-13-41-1</inkml:trace>
</inkml:ink>
</file>

<file path=ppt/ink/ink1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07.3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1 110 160 0,'-4'-8'63'0,"4"4"-34"0,4-4-25 15,1 4 15-15,4 0-5 16,5 0 0-16,-1 0-4 16,6 0-1-16,-1 0-5 15,4 4 2-15,-3 4 0 0,-6 4-5 16,1 8 0-16,-9 8 1 16,-5 5 1-16,-10-1 1 15,1 4 0-15,0 5-5 16,0-9 1-16,0-4 0 15,0 1 0-15,0-5 0 16,0 0 0-16,4-4-3 16,5 0 0-16,0-3 2 0,5-5 0 15,4 0 1-15,4 0 2 16,6 0 8-16,-1-4 5 16,5-8-3-16,-1 0-2 15,1 4-5-15,-5-4-2 16,5 0-1-16,-5-4-2 15,1 0-19-15,-6-4-10 16,-4-1-76 0</inkml:trace>
</inkml:ink>
</file>

<file path=ppt/ink/ink1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08.2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20 116 0,'9'-12'46'0,"-4"16"-24"0,8-4-15 15,-4 8 15-15,1 8-7 0,-1 17 0 16,4 19-7-1,1 25 0-15,0 12-5 0,-1 4-2 0,1-4 2 16,4-4-2-16,0-4 2 16,1-16 13-16,-1-12 7 15,-5-17 8-15,6-20 4 16,-1-20-11-16,0-12-1 16,5-20-14-16,0-25-3 15,-1-36-2-15,-3-17 0 16,-1 13-2-16,0 0-2 15,-4 16-4-15,-1 20 0 16,1 13-31-16,-5 15-12 16,0 13-36-16,5 12-41 15,-1 12 38-15</inkml:trace>
  <inkml:trace contextRef="#ctx0" brushRef="#br0" timeOffset="139983">660 660 148 0,'0'-4'57'0,"5"4"-30"0,-5 0-25 0,0 0 12 16,4 8 2-16,-4 0 4 0,0 0-4 16,0 4-1-16,0 4-9 15,0 8 0-15,-4 9 1 0,-1 7-1 16,1 13-1-16,-1 4-3 16,-4-5-2-16,4-3 1 15,1-5-1-15,-1-11 2 16,1-5 3-16,-1-8 2 15,1-8 3-15,-1-12-38 16,1-4-16-16,-6-4-51 16</inkml:trace>
</inkml:ink>
</file>

<file path=ppt/ink/ink1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7.1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69 168 0,'9'16'66'0,"-4"-11"-36"0,-5 7-33 0,0-4 11 16,0 0 0-16,0 4 3 15,0 8-4-15,4 13 1 16,1 15-5-16,0 21-2 0,-1 4 2 16,1-4-2-16,8-5-1 0,-4-7 7 15,5-8 3-15,0-13 3 16,4-4 3-16,0-11 4 16,0-13 2-16,5-16-5 15,4-21-2-15,1-27-9 16,-1-17-2-16,5-12-2 15,0 12 1-15,-5-4-2 16,0 0-1-16,-4 8 1 16,0 13-1-16,-5 11-36 15,-4 9-15-15,-5 11-62 16</inkml:trace>
  <inkml:trace contextRef="#ctx0" brushRef="#br0" timeOffset="114083">660 620 104 0,'0'-4'38'0,"0"8"-20"0,0 8-6 0,0-4 13 16,0 4-7-16,0 8 0 15,-4 9-7-15,-1-5 1 16,-4 0-7-16,0 5 4 0,0-1 3 0,0 0-4 16,4 0 0-16,1 1-2 15,-1-5 1-15,5-4-2 16,0-3 0-16,0-5 1 15,0-8 1-15,0-4-96 16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6.5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0 540 236 0,'13'11'90'0,"-5"-3"-48"0,-4-5-27 0,-4-3 24 0,9-3-21 16,3-5-5-16,-4-10-8 15,5-8-4-15,4-7 0 16,-1-19-4-16,5-18 0 0,0-8-27 15,4 4-10-15,-4 15 4 16,-1 7 6-16,-3 11 16 16,0 16 5-16,-1 6 9 15,1 15 2-15,-5 15 4 16,-3 19 1-16,-5 22 5 0,0 11 3 16,0 0-6-16,5-1-3 15,-5-2-1-15,0-12 1 16,0-4-1-16,0-7 0 15,0-11-1-15,-4-11 0 16,-4-8-62-16,-4-7-25 16,-5-15-5-1</inkml:trace>
</inkml:ink>
</file>

<file path=ppt/ink/ink1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53.5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0 174 160 0,'4'45'63'0,"1"-21"-34"0,-1 29-25 0,1-17 13 16,4 13-4-16,5 15 2 15,-1 5 1-15,5 0-1 16,5-4-7-16,0-17 10 0,4-7 5 15,-4-9 6-15,0-16 2 16,4-16-12-16,0-24-4 16,5-24-7-16,0-25 0 0,0-24-3 15,4-1 0-15,1-3-10 16,-1-4-2-16,-8 12-29 16,-1 12-14-16,-4 16-73 15</inkml:trace>
  <inkml:trace contextRef="#ctx0" brushRef="#br0" timeOffset="102931">755 741 160 0,'9'-16'63'0,"-4"16"-34"0,-5 4-30 0,0-4 15 16,0 8 1-16,0 4 3 15,0 4 2-15,-5 8 0 16,1 1-11-16,-1 3 1 0,-4 4 1 16,0 13-4-16,0 4-2 15,0-1 0-15,4 1 1 16,1-1-3-16,-1-19 0 15,5-9-32-15,14-32-92 32</inkml:trace>
</inkml:ink>
</file>

<file path=ppt/ink/ink1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59.6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0 307 144 0,'0'-12'55'0,"4"12"-30"0,-4 0-27 0,0 0 11 15,5 4-6-15,-1 4-2 16,1 4 6-16,-1 8 5 15,1 5-6-15,0 3 1 0,-1 9 3 16,5 11-6-16,0 9 0 16,5 12 0-16,0-9 0 15,4-3 6-15,0-13 4 16,0-7 4-16,1-13 1 16,-1-8 3-16,0-16 3 15,5-20-9-15,-1-16-2 16,1-17-8-16,0-4-2 15,0-7-2-15,0-9 1 16,-5-16-2-16,0-4-1 0,0 8 1 16,0 8-1-1,-4 12-3-15,0 16 2 0,-5 9-50 16,0 12-23-16,0 16-33 16</inkml:trace>
  <inkml:trace contextRef="#ctx0" brushRef="#br0" timeOffset="257">669 720 148 0,'-9'48'55'0,"9"-19"-30"0,-5 15-14 0,5-15 15 16,0-1-6-16,-4 8 1 15,-1 1-6-15,5-5 1 16,0 1-9-16,0-5 0 0,0-4 0 16,0-4 3-16,0-7 4 15,5-5-6-15,4-8-2 16,-9-8-58-16,0-9-25 16,0-15-17-1</inkml:trace>
  <inkml:trace contextRef="#ctx0" brushRef="#br0" timeOffset="98195">469 926 144 0,'-5'-8'55'0,"5"4"-30"0,5 0-14 16,-5 0 15-16,0 0-3 16,0 0 0-16,0-4-3 15,0 0-1-15,4 0-10 16,1 0-1-16,-1-5-1 0,1-3-1 15,4 4 1-15,0-4-2 16,5 4 0-16,-1 0-3 16,1 4 1-16,0 3-2 0,-1 5-1 15,1 5 1-15,-5 3-1 16,0 4 0-16,0 4 0 16,-4 4 0-16,4 4 0 15,-4 1 0-15,-1-1 0 16,-4 0 0-16,0 5 0 15,0-1 0-15,0-4 0 16,-4-3 0-16,-1-1 2 16,-4-4-1-16,0 0 2 15,0 0-2-15,-5 0 2 16,0-3-4-16,5-1 0 16,0 0-1-16,0 0 0 15,0-4 2-15,4 0 2 16,1 0 8-16,4-8 3 0,0 0 0 15,9 4 2-15,5-4-2 16,-1 0 2-16,1 0-6 16,4 0-3-16,5 0 1 15,4 0 2-15,-4-4-4 16,0 0-1-16,-5 0 0 16,0 0 2-16,0 4-3 15,-4 0 0-15,-5 0-1 16,0 0 1-16,-4 0 2 15,-5 0 2-15,-5 0-34 16,1 0-16-16,-1 8-103 16</inkml:trace>
</inkml:ink>
</file>

<file path=ppt/ink/ink1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40.8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6 113 176 0,'-5'-12'68'0,"5"8"-36"0,0 0-31 0,0 4 16 16,0 0-11-16,0 0-3 15,5 8 6-15,4 12 4 16,0 12-6-16,-4 9 0 0,4 8 3 16,-5 3-2-16,1 1 3 15,0-1-4-15,-1 13-2 16,1 8-2-16,4 0 0 15,0 0 4-15,5-9 6 16,-1-11 4-16,1-13 4 16,4-11 4-16,0-9 2 15,5-24-8-15,0-16-1 0,0-17-9 16,-1-15-1-16,6-9-4 16,-1-8-1-16,0-16-1 15,1-20 1-15,-1 0-2 16,0 12 2-16,-4 8-11 15,0 20-4-15,-5 12-47 16,-9 17-21-16,0 16-54 16</inkml:trace>
  <inkml:trace contextRef="#ctx0" brushRef="#br0" timeOffset="650">671 631 176 0,'0'-12'66'0,"0"12"-36"0,0 0-29 0,0 0 16 16,0 8-2-16,0 8 0 16,4 8 1-16,1 9 0 15,-1 15-8-15,-4 5 1 0,0 4 2 16,0-1 0-16,0 5 1 15,0-12-4-15,0-9 0 16,5-8-3-16,-5-7 2 16,4-5-2-16,-4-8 0 15</inkml:trace>
</inkml:ink>
</file>

<file path=ppt/ink/ink1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53.1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 20 192 0,'-4'-16'71'0,"8"12"-38"0,-4 4-32 0,0 0 16 16,0 8 2-16,-4 8 5 16,-1 12-6-16,1 13-3 15,-1 11-8-15,-4 13-1 0,0 4 4 0,0-4-6 16,0-9 0-16,4-3-2 16,0-4 1-16,1-9 0 15,4-8 3-15,0-11-41 16,4-1-18-16,6-20-57 15</inkml:trace>
</inkml:ink>
</file>

<file path=ppt/ink/ink1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58.4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 0 180 0,'-14'-4'68'0,"9"8"-36"0,-4 4-29 0,5 0 15 16,-1 8-3-16,5 9 1 16,0 7-6-16,0 9-4 15,0 15-3-15,0 1 0 0,5 0 0 0,-1-5 1 16,1-3 0-16,-1-13 0 16,1-3 2-16,-1-9-3 15,1-12 0-15,-5-12-43 16,5-8-18-16,4-8-35 15</inkml:trace>
</inkml:ink>
</file>

<file path=ppt/ink/ink1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58.7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0,'0'12'71'0,"0"0"-38"0,0 12-23 0,4-8 17 16,1 9-7-16,-1 3-1 15,1 16-9-15,-1 5-2 16,1 8-4-16,0 3 2 0,-1 1 0 16,1-12 0-16,-1-5-1 15,-4-7-30-15,0-1-10 16,0-16-73-1</inkml:trace>
</inkml:ink>
</file>

<file path=ppt/ink/ink1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0.32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 16 176 0,'-4'-8'68'0,"4"8"-36"0,0 8-29 0,0 0 15 16,4 17-3-16,1 3 4 16,-1 8-2-16,1 13-1 15,-1 12-8-15,6 20 1 0,-1 4 2 16,4 0-6-16,6-8-1 16,3-17 4-16,1-11 5 15,0-13 10-15,4-11 6 16,0-13-11-16,1-20-3 15,-1-21-7-15,-4-31-3 16,4-25-2-16,-4-9-3 16,0 1 1-16,-5 8-1 15,0 9 0-15,-4 11 0 0,-5 12-22 16,0 13-8-16,0 11-53 16,-4 17-24-16,-1 8 1 15</inkml:trace>
  <inkml:trace contextRef="#ctx0" brushRef="#br0" timeOffset="311">530 587 184 0,'19'8'68'0,"-1"0"-36"0,9 8-15 15,-9-12 20-15,1 0-8 16,-1 0 0-16,0 1-14 0,0-1-4 15,-4 4-7-15,-5 0-1 0,-9 0 1 16,-5 4-2-16,-8 0-2 16,-5 4 1-16,-1 5-1 15,1-5-3-15,-5 0 2 16,5 0-1-16,4 0 0 16,10-4 4-16,4 1 3 15,4-5-4-15,15-4-3 16,3 0 1-16,6-4 2 15,-1-4 0-15,5 0 2 16,0 0-15-16,0 0-5 16,-5-13-99-16</inkml:trace>
</inkml:ink>
</file>

<file path=ppt/ink/ink1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1.64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19 25 160 0,'-19'-8'63'0,"38"8"-34"0,-6-4-23 16,1 4 17-16,0 0-5 15,8-5-1-15,10 1-3 16,9 4-1-16,5 0-7 15,-1 0-4-15,-4 0 1 0,-4 0 0 0,-10 0 1 16,-4 0-33-16,-10 0-13 16,-3 4-50-1</inkml:trace>
</inkml:ink>
</file>

<file path=ppt/ink/ink1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1.78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18 0 176 0,'-13'48'66'0,"13"-15"-36"0,-5 31-33 0,5-35 13 16,0 3-5-16,5 9 2 15,4-1-86-15,0-4-35 16</inkml:trace>
</inkml:ink>
</file>

<file path=ppt/ink/ink1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2.07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0 148 0,'0'32'55'0,"5"-4"-30"0,-1 25-12 16,5-25 19-16,0 21-12 15,0 12-1-15,1 3-2 16,3-3 1-16,1 8-10 15,0-16 7-15,4-13 4 0,5-8 7 16,4-11 7-16,9-9-5 16,-4-16-2-16,5-21-10 0,-1-19-5 15,-4-25-4-15,0-20 0 16,-5 8-6-16,0 0-1 16,-4 8-35-16,0 9-15 15,-5 7-89 1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35.8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154 514 196 0,'-25'41'74'0,"13"22"-40"16,-9 11-27-16,13-37 18 0,-5 7-2 15,-4 23 3-15,5 33-8 16,-1 7 0-16,1 8-11 15,4-12-2-15,-1 1-1 0,5-12-2 16,4 4-2-16,0-18 3 16,4-19 2-16,5-37-4 15,3-29-36-15,5-23-14 16,-1-14-64 0</inkml:trace>
  <inkml:trace contextRef="#ctx0" brushRef="#br0" timeOffset="236">237 474 180 0,'4'15'68'0,"1"3"-36"0,-1 26-18 0,0-14 22 16,0 11-7-16,0 14 0 16,-4 4-14-16,0 12-4 15,-4 21-7-15,0 15-1 0,0 4 1 16,0-18-2-16,-1-12 1 15,5-7 0-15,0-7 1 0,0-16-2 16,5-14 1-16,-1-15-13 16,0-14-6-16,0-12-40 15,0-18-16-15,-8-15-27 16</inkml:trace>
  <inkml:trace contextRef="#ctx0" brushRef="#br0" timeOffset="600">296 596 144 0,'33'-15'55'0,"-8"19"-30"0,21 22-7 16,-22-19 18-16,14 8-1 15,4 0 2-15,7 7-12 16,6 4-5-16,-6 3-11 0,-11 8-4 0,-13-4 1 16,-17 1-3-16,-16 3 0 15,-17 3 3-15,-8 5 1 16,-9-5-3-16,-4-6-3 15,-4-12-7-15,0-7-4 16,0-4 1-16,9-7 0 16,3-1 3-16,13 1 2 15,9 7-3-15,12 4 2 16,12 18 7-16,9 8 6 16,12 7 9-16,8 0 7 15,5 0-7-15,-1-4 1 16,1-3-11-16,0-4-2 15,-5-7 1-15,-4-5 1 0,-4-6-3 16,-4-8-3-16,-4-7-47 16,-4-8-19-16,-5-14-60 15</inkml:trace>
  <inkml:trace contextRef="#ctx0" brushRef="#br0" timeOffset="1017">982 167 156 0,'-4'22'60'0,"4"4"-32"0,-4 3-22 0,0-14 17 15,-1 7-12-15,-3 8-1 16,4 3-4-16,0 1-1 15,0-5-3-15,-1-3 3 0,5-7 1 16,0-12 2-16,5-11 2 16,3-11-5-16,4-10-1 15,5-1-2-15,0-8-2 16,3-6-6-16,1-5-4 16,4 8 1-16,0 4 3 15,-4 7 1-15,0 11 3 16,-5 12 3-16,-3 6 4 15,-5 12 7-15,-8 4 2 16,0 3-5-16,0 4-3 16,0 3-3-16,0 5 0 0,0-1 0 15,4-4 3-15,5-6-10 16,3-9-4-16,5-14-78 16,8-3-50-1,8-5 56-15</inkml:trace>
  <inkml:trace contextRef="#ctx0" brushRef="#br0" timeOffset="1203">1623 0 164 0,'-17'34'63'0,"0"-1"-34"0,-8 8-16 16,9-19 17-16,-13 7-6 16,-9 1 0-16,1 3-13 15,-1 1-7-15,5-1-2 0,4-4 2 16,8-6 2-16,4-9-13 0,5-10-6 15,4-8-31-15,-1-7-13 16,5 0-29 0</inkml:trace>
  <inkml:trace contextRef="#ctx0" brushRef="#br0" timeOffset="1358">1273 93 184 0,'9'22'68'0,"-1"-3"-36"0,8 10-22 0,-3-10 20 16,4 3-14-16,-1-4-3 15,5 4-6-15,4 1 0 16,0-1-4-16,0-4 3 0,-4-3 0 16,0-4-42-16,-5-7-20 0,5-8-38 15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6.6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18 216 0,'13'11'82'0,"3"-7"-44"0,9-4-36 0,-8 0 17 0,4 0-23 16,4-4-9-16,0-10-85 16,4-1-35-16</inkml:trace>
</inkml:ink>
</file>

<file path=ppt/ink/ink1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2.30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32 0 180 0,'0'72'68'0,"-14"-35"-36"0,10 11-26 0,-1-27 15 0,1-1-5 15,-1 4 3-15,5 5-8 16,0 3-2-16,0 0-5 16,0-7-1-16,0-5 1 0,0-8 0 15,0-12 2-15,9-8-27 16,0-8-13-16,0-13-65 16</inkml:trace>
</inkml:ink>
</file>

<file path=ppt/ink/ink1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2.49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4 200 0,'55'-4'77'0,"-19"4"-42"0,14 0-28 0,-22 0 20 16,8 0-14-16,1 4-2 15,4-4-5-15,-5 0-1 16,-4 0-96-16,-9 0-42 15,-5 8 52-15,-18 4 31 16</inkml:trace>
</inkml:ink>
</file>

<file path=ppt/ink/ink1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2.6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 0 192 0,'-14'8'71'15,"28"1"-38"-15,13-1-32 0,-13-4 16 0,13-4-5 16,9 0 3-16,10 0-8 15,4 0-2-15,9 0-58 16,5 0-27-16,0 0-1 16,-10 0 0-16</inkml:trace>
</inkml:ink>
</file>

<file path=ppt/ink/ink1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2.99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142 3 176 0,'-23'-4'66'0,"5"4"-36"0,0 12-18 0,9 0 19 16,-5 8-1-16,-4 9 4 16,0 11-5-16,4 13-1 15,5 7-15-15,9-3 1 0,9 0 2 16,9-5-2-16,9-15 2 15,5-9 0-15,9-12 2 16,9-16-4-16,10-8 2 16,-6-28-5-16,-8-13-1 15,-10-3-6-15,-13-1-1 16,-14 0-1-16,-18 5 1 16,-14 3-4-16,-9 1 0 0,0 7-6 15,-4 17 0-15,4 8-35 16,0 8-12-16,9 4-73 15,1 12-56 1,4 8 75-16</inkml:trace>
  <inkml:trace contextRef="#ctx0" brushRef="#br0" timeOffset="169">716 484 296 0,'18'17'110'0,"-5"3"-60"0,1 8-47 15,-9-16 21-15,-10 5-14 16,-4-1-1-16,-5 4-1 0,-8 4 0 16,-10 5-136-16,-14 3-61 15,-4 0 82-15,-4-7 42 16</inkml:trace>
</inkml:ink>
</file>

<file path=ppt/ink/ink1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4.84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0 465 140 0,'-4'-12'55'0,"4"12"-30"0,0-4-25 16,0 4 10-16,4 8-2 15,6 4 2-15,-1 9-5 16,0 11-3-16,4 8-1 16,1 21 7-16,0 4 7 0,-1 0-1 0,1-5 0 15,0-3 0-15,4-13 4 16,0-11 3-16,0-9 4 15,5-16-2-15,0-12-2 16,4-16-9-16,1-29-5 16,-6-15-4-16,6-17 0 15,-6 8-2-15,1 0 2 16,-5 4-2-16,1 9-1 16,-6 11-19-16,1 13-8 15,-5 7-162 1,0 17 65-1</inkml:trace>
  <inkml:trace contextRef="#ctx0" brushRef="#br0" timeOffset="273">547 939 192 0,'23'20'74'0,"-5"-12"-40"0,9 0-29 16,-18-4 17-16,-4 4-12 15,4 0-1-15,-5 9-3 16,-8-1-1-16,-5 0-3 16,0-4-2-16,0 0 1 0,-5-4-4 15,9 0 2-15,1 1 1 16,-1-1 2-16,5-8-1 16,14 4-1-16,4-4 3 0,5 0 0 15,0-8-1-15,4-5-2 16,0-3-17-16,-4 0-9 15,-9 0-70 1</inkml:trace>
  <inkml:trace contextRef="#ctx0" brushRef="#br0" timeOffset="3625">688 57 168 0,'-5'-29'66'0,"5"25"-36"0,0 0-22 16,5 4 16-16,4 0-3 16,9-4-1-16,14 0-4 15,5 0 0-15,8 0-9 16,5 0-2-16,-9 4 1 0,0 4-3 16,-4 0 0-16,-10 0-28 15,-4-4-10-15,-10 0-67 16</inkml:trace>
  <inkml:trace contextRef="#ctx0" brushRef="#br0" timeOffset="3771">875 48 184 0,'-23'33'68'0,"9"7"-36"0,-4 1-35 0,9-21 13 16,0 4-7-16,0 5 0 15,0 11 1-15,4-4 2 16,0 1-3-16,5 3-28 0,0 1-13 15,10 3-41 1</inkml:trace>
</inkml:ink>
</file>

<file path=ppt/ink/ink1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8.95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1 178 164 0,'0'102'63'0,"0"-58"-34"0,0 17-27 15,9-33 14-15,-4 4-4 16,-1 1 1-16,10-1 17 15,-1-8 7-15,10-3-18 0,-5-13 7 0,5-8 4 16,5-16-12-16,8-13-2 16,-9-11-10-16,5-29-2 15,0-16-2-15,4-4 1 16,-8 12-2-16,-1 16-1 16,-4 9-41-16,-5 7-20 15</inkml:trace>
</inkml:ink>
</file>

<file path=ppt/ink/ink1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9.22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0 228 0,'46'20'88'0,"-33"-20"-48"0,5 16-36 16,-4-8 21-16,-5 0-10 15,0 0 0-15,-4 4-9 16,-5 1-2-16,-9 3-2 16,-5 0 3-16,10 0 1 0,-6 0-2 15,1 0-1-15,0 1-1 16,9-1-2-16,0-4 3 16,14-4 2-16,0-4 0 15,4-4 2-15,0-8-17 16,9-4-8-16,1-4-108 15</inkml:trace>
</inkml:ink>
</file>

<file path=ppt/ink/ink1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9.40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0 208 0,'28'20'77'0,"-10"-12"-42"0,14-4-37 0,-14 0 14 15,5 0-6-15,0 1-1 16,4-1-6-16,-9 4-1 16,0 0 1-16,-4 0-38 0,-14 0-13 15,0 4-29 1</inkml:trace>
</inkml:ink>
</file>

<file path=ppt/ink/ink1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9.51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23 0 208 0,'-19'17'77'0,"15"-13"-42"0,17 4-34 16,-3-4 14-16,3 0-8 15,14-4 1-15,10 0-5 16,8-4 0-16,10-4-100 16,-5 0-44-16</inkml:trace>
</inkml:ink>
</file>

<file path=ppt/ink/ink1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9.73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36 0 208 0,'0'-4'79'0,"0"8"-42"0,0 8-43 0,0 0 14 16,-5 8-1-16,1 17 4 16,-5 19 2-16,9 21 5 15,-5 8-10-15,-4 0-4 0,9 12-1 16,-4 9-55-16,4 11-24 15,0-12-17 1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6.8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0 260 0,'29'0'99'0,"0"7"-54"0,17 1-53 16,-17-4 16-16,8 3 0 0,13-3 5 15,4-1-6-15,-4 1-2 16,-8 0-3-16,-5-1-39 0,-37-3-99 31</inkml:trace>
  <inkml:trace contextRef="#ctx0" brushRef="#br0" timeOffset="150">0 155 244 0,'4'8'93'0,"13"7"-50"0,20 3-50 0,-16-11 16 16,17-3-2-16,16 0 6 16,16 0-7-16,5-4-1 15,8 0-96-15,-12-4-42 16,0 0 44-16,-9-3 25 0</inkml:trace>
</inkml:ink>
</file>

<file path=ppt/ink/ink1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0.70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41 243 204 0,'-5'-9'77'0,"5"9"-42"0,0 0-39 0,5 0 13 0,4 0 4 15,9 0 6-15,5 0-4 16,9 0 2-16,4 0-10 16,10 0 0-16,9 4 3 0,4 1-4 15,-5-5 2-15,1 0-5 16,-9 0-2-16,-10 0-192 31,-32 4 62-31</inkml:trace>
  <inkml:trace contextRef="#ctx0" brushRef="#br0" timeOffset="192">0 441 140 0,'0'4'55'0,"9"4"-30"0,14 4-14 0,-5-8 18 16,5 0-8-16,13 4 0 15,5-4-10-15,14-4-2 16,4 4-5-16,5 0-1 0,0-4 3 15,-5 0-3-15,-5-4 0 16,-8-8-94 0,-5-4-42-16,-9-12 63 15</inkml:trace>
  <inkml:trace contextRef="#ctx0" brushRef="#br0" timeOffset="427">423 0 160 0,'0'-12'63'0,"19"24"-34"0,13 0-16 0,-14 0 19 0,18-4-1 15,10 0 4-15,8 4-10 16,10 0-3-16,13 1-13 16,1 3-3-16,-5 8-2 0,-10 8-2 15,-12 5 1-15,-24 3 0 16,-32 25 1-16,-22 12 2 15,-23 0 1-15,-28 0-43 16,-31 12-18-16,-41 16-61 16</inkml:trace>
</inkml:ink>
</file>

<file path=ppt/ink/ink1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4.58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27 25 152 0,'0'-24'57'0,"0"24"-30"0,0 0-32 0,0 4 12 15,0 8-4-15,0 4 3 16,0 8 3-16,0 9 2 16,-5 7-5-16,1 5 5 0,-1 15 2 15,5 17-2-15,-5 8 1 16,5 0-7-16,0-8-3 15,0-8 1-15,0-12 2 16,0-9 0-16,5-16 2 16,4-23 9-1,0-22-9-15,5-11 0 16,0-24-5-16,-1-5-2 0,1-4 1 16,4 9-1-1,-4 7-3-15,-1 9 2 0,1 12-1 16,0 8-2-16,-1 7 0 15,-4 14 0-15,1 7 3 16,-1 12 0-16,-5 9-2 16,1 3 2-16,-1 5-1 15,1-1 0-15,-1-4 4 16,1-3 3-16,0-13-4 16,-1-4-1-16,1-7-71 15,-1-9-60 1,5-8 41-16</inkml:trace>
</inkml:ink>
</file>

<file path=ppt/ink/ink1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4.80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0 140 0,'4'16'55'0,"-4"-4"-30"0,5 9-18 0,-5-5 15 15,4 16-4-15,-4 5 1 16,5 3-10-16,-1 1-5 15,-4 7-3-15,0-7 1 0,5-5 3 16,-1-8-2-16,1-3 0 16,0-9 3-16,-1-4 1 15,5-8-25-15,0-12-11 16,0-4-56 0</inkml:trace>
</inkml:ink>
</file>

<file path=ppt/ink/ink1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5.01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0 176 0,'0'21'66'0,"4"7"-36"0,-4 4-26 16,5-16 13-16,-5 13-8 16,4-1-3-16,-4 5-1 15,0-1-1-15,0-4-2 16,0 5-2-16,0-5 3 0,0 0 0 15,0-7 3-15,0-5-8 16,9-12-3-16,-4-4-85 16</inkml:trace>
</inkml:ink>
</file>

<file path=ppt/ink/ink1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5.21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4 184 0,'32'-4'68'0,"-5"4"-36"0,14 0-22 0,-18 0 20 16,4 0-9-16,5 0-2 16,4 0-9-16,-4 0-4 15,0 0-3-15,-9 0-14 0,-5 0-2 0</inkml:trace>
</inkml:ink>
</file>

<file path=ppt/ink/ink1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5.41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0 156 0,'5'12'60'0,"13"-4"-32"0,14 0-6 16,-14-4 20-16,9-4-3 15,10 0 0-15,4 4-14 16,0 0-5-16,0 0-11 16,0-4-2-16,-5 0 0 0,-9-4-19 0,-8 0-6 15,-6 0-104 1</inkml:trace>
</inkml:ink>
</file>

<file path=ppt/ink/ink1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1.77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60 463 176 0,'-23'-37'66'0,"14"29"-36"0,-4 8-31 0,8 4 12 15,1 4 6-15,-1 5 6 16,5 7-8-16,0 4-3 15,5 13-7-15,-1 15 3 0,5 21 2 16,0 8-1-16,5 4 0 16,0-8-5-16,-1-17-3 15,1-7 8-15,4-16 6 16,0-9 2-16,5-16-1 16,0-20-8-16,4-20-5 15,5-29 0-15,0-24 0 16,-5 0-1-16,1 0-2 15,-6 4-2-15,-3 8 1 0,-1 13-21 16,-5 11-8-16,-4 9-29 16,1 12-13-16,3 11-25 15</inkml:trace>
  <inkml:trace contextRef="#ctx0" brushRef="#br0" timeOffset="216">474 940 188 0,'0'73'71'0,"5"-44"-38"0,-5 7-30 0,0-12 17 15,0-4-8 1,0 1 1-16,0 3-8 0,0-4-1 16,0 0-2-16,0-7 3 0,0-5 1 15,0-8-2-15,0-4-3 16,0-4-29-16,0-13-14 15,5-7-51 1</inkml:trace>
  <inkml:trace contextRef="#ctx0" brushRef="#br0" timeOffset="428">611 30 200 0,'18'-16'74'0,"-4"12"-40"16,13-5-27-16,-9 9 18 0,5 0-9 16,5 0 1-16,-1 0-8 15,5 0-3-15,-5 0-3 16,-4 0-3-16,-5 0 1 0,-4 0-41 16,-5 0-18-16,0 0-39 15</inkml:trace>
  <inkml:trace contextRef="#ctx0" brushRef="#br0" timeOffset="556">770 103 184 0,'-18'32'68'0,"14"21"-36"0,-1-5-26 16,5-28 17-16,-4 9-10 0,4-5-2 16,0 0-15-16,0-3-91 15,13-9-35 1</inkml:trace>
</inkml:ink>
</file>

<file path=ppt/ink/ink1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3.22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227 32 196 0,'5'-32'74'0,"-5"36"-40"0,-9 24-40 0,4-7 14 16,-9 11-3-16,1 9 2 15,-5 11-3-15,-1 1-1 16,-3 7-1-16,-1 13 3 0,0 12 1 16,0 4-2-16,5-4-1 15,-5-8 1-15,14-12 0 16,0-12 0-16,5-25 4 16,4-28 3-1,9-37-53-15,4-15-22 16,10-13-29-1</inkml:trace>
  <inkml:trace contextRef="#ctx0" brushRef="#br0" timeOffset="182">277 146 160 0,'14'32'63'0,"-10"-4"-34"16,6 21-21-16,-1-21 18 0,0 5-13 15,0 15-2-15,5 17-5 16,-5 20-1-16,0 4-3 15,9-8 1-15,-4-8 2 0,-5-17 0 16,-5-7 2-16,-4-33-81 16,-4-16-17-1</inkml:trace>
  <inkml:trace contextRef="#ctx0" brushRef="#br0" timeOffset="311">68 518 176 0,'-5'0'66'0,"14"0"-36"0,14-4-35 0,-9 0 12 16,13 0-4-16,14-4 1 16,9 0-51-16,5 0-20 15,13 4 2-15,-9 4 5 16</inkml:trace>
</inkml:ink>
</file>

<file path=ppt/ink/ink1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4.16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0 113 148 0,'0'-4'55'0,"0"8"-30"0,0 0-27 0,0-4 11 16,0 8 0-16,0 4 2 15,0 16 1-15,0 1 0 16,0 3-6-16,0 9-2 0,0 11 2 16,4 21-1-16,-4 0 0 0,9 0-1 15,-4-4 0-15,-1-5 4 16,5-11 3-16,1-17 9 16,-1-11 7-16,13-17-5 15,-3-16-1-15,8-25-10 16,0-27-2-16,5-13-3 15,-5-4-1-15,5-8-6 16,0-4 1-16,-4-4 0 16,-1 4 2-16,-4 16-32 15,-10 12-12-15,5 9-74 16</inkml:trace>
</inkml:ink>
</file>

<file path=ppt/ink/ink1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5.17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32 0 160 0,'0'28'60'0,"0"-16"-32"0,-14 17-20 0,19-9 18 16,-5 4-13-16,-5 9-2 0,-4 3-5 16,9 0-1-1,-4 5-3-15,-1 7 1 0,5 1 0 0,0-5-92 16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7.2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89 85 248 0,'-54'22'93'0,"41"0"-50"0,-8 11-30 16,21-10 24-16,0 6-4 15,9 12 3-15,3 3-7 16,13 4-1-16,8-11-15 16,13-7 5-16,12-8 5 0,5-11-3 15,-1-18 0-15,1-15-5 0,-5-8-1 16,-12-11-8 0,-13-10-2-16,-21 2-4 0,-16-2-1 15,-17-1-19-15,-24 4-7 16,-18 7-68-16,-12 12-30 15,1 3-26 1</inkml:trace>
</inkml:ink>
</file>

<file path=ppt/ink/ink1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6.48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28 305 152 0,'-23'-12'57'0,"18"8"-30"0,1 4-23 16,4 0 13-16,0 0 1 16,9 4 1-16,9 0-6 15,9 0 0-15,14 0-8 16,0-4 6-16,14 0 2 0,9 0-6 16,4 0-2-16,-4 0-1 15,0-4 0-15,-10 4-18 16,-8 0-7-16,-14 0-76 15</inkml:trace>
  <inkml:trace contextRef="#ctx0" brushRef="#br0" timeOffset="197">105 503 168 0,'-4'4'63'0,"13"4"-34"0,13-4-27 0,1-4 12 15,4 0-1-15,14 0 3 16,14 0-5-16,9 0-1 16,4 0-6-16,0 0-1 0,-8 4 1 15,-6-4-11-15,-8 0-3 16,-10-4-81 0</inkml:trace>
  <inkml:trace contextRef="#ctx0" brushRef="#br0" timeOffset="490">474 38 140 0,'23'-29'52'0,"-1"25"-28"0,10 0-26 16,-9 4 9-16,9 4 10 15,9 4 6-15,9 4-7 16,9 5-2-16,0 3-8 15,10 12 5-15,3 1 4 0,-3-1-1 16,-6-4 2-16,-3 5-3 16,-19-1 2-16,-14 9 1 0,-18 3-1 15,-23 5-7-15,-22 3-3 16,-10 5-1-16,-4 0 2 16,-4-13-10-16,8-7-2 15,5-9-98 1,14-12-59-16,9-8 70 15</inkml:trace>
</inkml:ink>
</file>

<file path=ppt/ink/ink1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8.09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12 172 0,'-4'-4'66'0,"4"4"-36"0,4 0-20 16,1 0 20-16,4 0-5 0,9 0 3 15,9 0-12-15,14 0-2 16,0 0-8-16,0 0-4 0,-4 0 1 16,-6 0-9-16,-3 0-3 15,-10 0-86 1,-9 8-51-16,-13 0 60 15</inkml:trace>
</inkml:ink>
</file>

<file path=ppt/ink/ink1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8.26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0 208 0,'4'8'79'0,"10"-4"-42"0,9 0-30 0,-5-4 20 16,14 0-1-16,4 0 4 0,5 0-12 15,0 0-3-15,-9 4-9 16,0 0-35-16,-14-4-13 0,-9-4-74 16</inkml:trace>
</inkml:ink>
</file>

<file path=ppt/ink/ink1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47.46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103 17 176 0,'0'-17'66'0,"0"17"-36"0,0 4-35 16,0 4 10-16,0 13 3 15,0 15 7-15,-4 9-3 16,-1 3-2-16,-4 9-5 16,0 12 1-16,-5 16 0 0,1 20-2 15,-1 0-1-15,0-4-1 16,5-40-2-16,5-8 1 0,-1-5-1 15,1-7 4-15,4-9 5 16,0 0-3-16,4-24-1 16,5-16 0-1,5-20 1-15,0-21-5 0,4-7-1 16,0-1-2-16,5 5-2 16,4 7 0-16,-9 13 3 15,1 7-5-15,-1 9 2 16,0 12 0-16,-4 12 2 15,-1 12-1-15,-4 13 1 16,-4 7 2-16,0 5 0 16,-1 3 0-16,1 1 2 15,-5-5-1-15,0-3-1 16,0-5 3-16,0-15 0 0,0 3 3 16,0-12 1-16,0-12-45 15,4-4-19-15,1-8-34 16</inkml:trace>
  <inkml:trace contextRef="#ctx0" brushRef="#br0" timeOffset="242">331 850 168 0,'18'-12'66'0,"-4"4"-36"0,9 0-20 15,-10 8 20-15,1 0-14 16,4 0-3-16,5 8-8 16,-5-4-2-16,-4 4-1 15,-5 4-2-15,-9 4 3 0,-5 9 0 16,-4-1 1-16,0 0-5 15,0 1 1-15,0-1 0 16,4-8 0-16,5-4-3 0,0 0 0 16,0 0 4-16,14 1 1 15,0-5 2-15,-1 0 0 16,10 0 0-16,-5-4 0 16,-4-4-44-16,0-4-18 15,13-12-31 1</inkml:trace>
  <inkml:trace contextRef="#ctx0" brushRef="#br0" timeOffset="418">777 713 188 0,'0'0'71'0,"0"8"-38"0,0 20-30 0,0-8 17 0,0 9 1 15,-4 3 4-15,4 8-9 16,-5 9-2-16,5-9-8 15,0-11-2-15,0 23 2 0,0-7 1 16,0 12 1-16,0-9-121 16</inkml:trace>
</inkml:ink>
</file>

<file path=ppt/ink/ink1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49.1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20 211 156 0,'-10'-17'57'16,"10"17"-30"-16,-4 8-34 0,4 1 10 0,-5 7 3 15,5 12 6-15,0 4 0 16,0 5 3-16,0 11-8 16,0 17 0-16,0 12 0 0,0 12-1 15,5 0-1-15,-5-12-3 16,0-8-2-16,4-9 3 15,1-11 2-15,0-8 2 16,-1-21 1-16,5-16-24 16,0-12-11-16,0-21-62 15</inkml:trace>
  <inkml:trace contextRef="#ctx0" brushRef="#br0" timeOffset="202">234 0 160 0,'0'4'63'0,"0"12"-34"0,-5 33-21 0,5-17 16 16,0 9-6-16,0 15 2 15,0 5-7-15,0 4 0 16,0 16-8-16,0 24-1 0,0-4 2 16,0-12-1-16,0-8 0 15,0-16-1-15,5-8 2 16,-1-21-36-16,1-16-17 0,8-16-49 15</inkml:trace>
</inkml:ink>
</file>

<file path=ppt/ink/ink1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49.80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0 835 224 0,'0'0'85'0,"0"0"-46"0,0-8-35 0,5 0 21 16,0-8-10-16,-1-13 2 15,10-11-12-15,-1-21-3 16,1-16-2-16,4-4 0 0,1 5 2 16,3-5-3-16,1 0 0 15,4 8 1-15,1 8 2 16,-1 4-6-16,-4 21 1 16,0 16-1-16,-5 11-1 0,0 13 1 15,0 17 0 1,0 11 5-16,-4 8 1 0,0 21-3 15,-1 20 1-15,1 16 0 16,-5 0 2-16,0 0-3 16,0-16-2-16,-4-12-25 15,-1-17-9-15,-4-3-60 16,-9-13-30 0,-4-7 64-16</inkml:trace>
  <inkml:trace contextRef="#ctx0" brushRef="#br0" timeOffset="144">105 418 192 0,'-4'-12'71'0,"13"12"-38"0,4 0-34 15,1 4 15-15,9 0-10 16,9-4-2-16,9 0-1 0,0 0-1 16,4 0-86-16,1 8-39 15</inkml:trace>
</inkml:ink>
</file>

<file path=ppt/ink/ink1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0.27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49 168 0,'0'4'66'0,"0"8"-36"0,4 13-29 0,-4-5 16 0,5 8-9 15,-5 13 0-15,4 19-2 16,5 5-1-16,0 4-3 16,1-4 3-16,3-9 4 0,1-11 12 15,0-5 9-15,-5-16 5 16,4-11 3-16,1-17-15 16,4-17-5-16,0-31-11 15,5-13-3-15,5-8-2 16,-1 4-2-16,0 5 1 15,0-1-1-15,1 8-29 16,-1 9-10-16,-9 3-41 16,5 13-14-16,-5 11-3 15</inkml:trace>
</inkml:ink>
</file>

<file path=ppt/ink/ink1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0.47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 0 200 0,'0'61'74'0,"4"-33"-40"0,-4 17-35 0,0-25 15 15,0 4-8-15,0 4-1 16,0 1-2-16,0 3 0 16,0 0-2-16,0-3 4 0,0-9 1 15,14-8-24-15,-14-12-13 0,9 0-59 16</inkml:trace>
</inkml:ink>
</file>

<file path=ppt/ink/ink1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0.72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0 232 0,'5'0'88'0,"4"8"-48"0,23-4-34 16,-14-4 20-16,9 0-8 15,19 0 2-15,4 0-2 16,0 4 0-16,5 0-9 16,-1 0-3-16,-3 0-2 0,-6 0 0 0,1-4 2 15,-24 0-80-15,19 4-35 16,-18-4-7-1</inkml:trace>
</inkml:ink>
</file>

<file path=ppt/ink/ink1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1.2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72 0 176 0,'0'-8'68'0,"0"12"-36"0,-4 9-26 15,4 3 15-15,-5 12-7 16,1 8 0-16,-5 1-2 16,9 7 0-16,-14 21-6 0,14 12-4 0,-9 12-1 15,0-4-1-15,-5 0 2 16,14-12-1-16,0-16 2 15,0-13 2-15,9-8 2 16,0-23-1-16,0-13 1 16,5-13-4-16,4-19-2 15,1-21 0-15,3-7 1 16,1-1-3-16,0 8-2 16,0 13-1-16,-5 8 0 15,-5 19 0 1,6 18 0-16,-10 11 3 0,-5 20-2 15,5 5 1-15,-9 3 2 16,-9 1 2-16,9 7 1 16,-4-7 1-16,-1-1-2 15,1-15-2-15,4-1-105 16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7.6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8 347 212 0,'-12'-7'79'0,"12"7"-42"0,4 3-43 0,-4-3 14 15,12 4-9-15,13 0-2 16,17 3 15-16,20 4 8 15,17 4-9-15,13 0 5 0,-5 0 2 16,-4-4-8-16,-12 0-1 16,-17-4-14-16,-16 1-6 15,-30 3-103 1</inkml:trace>
  <inkml:trace contextRef="#ctx0" brushRef="#br0" timeOffset="151">25 610 212 0,'20'3'79'16,"14"1"-42"-16,32-8-43 0,-24 4 12 0,24-3-6 15,9-1 2-15,0-3-1 16,0-1 2-16,-12-3-95 16,-5-7-39-16</inkml:trace>
  <inkml:trace contextRef="#ctx0" brushRef="#br0" timeOffset="445">407 0 252 0,'59'7'93'0,"-22"37"-50"0,17-7-50 0,-25-22 14 15,13 11 4-15,8 4 5 16,8 7-4-16,5 0 1 16,-1 3-8-16,-4 8 4 0,-4 4 1 15,-8 0 1-15,-13 3 1 16,-12 4 0-16,-21-3 2 16,-25-8-3-16,-16 0-1 15,-18-4-4-15,-7-7-1 16,-5-7-39-16,-4-12-14 0,4-10-93 15</inkml:trace>
</inkml:ink>
</file>

<file path=ppt/ink/ink1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1.4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55 44 192 0,'0'16'74'0,"-5"21"-40"0,-4 28-29 16,5-45 19-16,-5 16-15 0,0-3-2 15,0 3-5-15,4 5 1 16,0-13-51-16,5-4-21 15,0-4-15-15,10-3-2 16</inkml:trace>
  <inkml:trace contextRef="#ctx0" brushRef="#br0" timeOffset="150">219 0 192 0,'0'12'74'0,"0"16"-40"0,-9 17-29 0,9-17 19 15,-5 4-15-15,-4 5-5 0,9-1-5 16,-4 5 0-16,8 3-92 16,-4-7-41-16</inkml:trace>
</inkml:ink>
</file>

<file path=ppt/ink/ink1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1.99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33 125 208 0,'-9'-8'77'0,"4"28"-42"0,1 21-28 0,-1-13 18 15,1 9-7-15,-1 3 2 16,5 9-5-16,0 15 1 15,5 21-9-15,4 0 5 0,0-4 1 16,5-16 9-16,4-12 4 16,5-5 1-16,-1-19 3 15,6-17-5-15,-1-16-3 16,5-33-10-16,4-19-3 16,-4-17-5-16,0-4-1 15,14-20-3-15,-5-17-1 16,-5 9-21-16,10 12-8 15,-1 8-29-15,-13 20-13 16,-5 17-69-16</inkml:trace>
  <inkml:trace contextRef="#ctx0" brushRef="#br0" timeOffset="214">671 643 236 0,'-5'33'88'0,"10"27"-48"0,-1 1-23 15,-4-37 27-15,0 5-23 16,0 7-8-16,0 9-7 16,0-9 0-16,0 0-3 15,-4 1-46-15,4 3-18 0,-5-7-58 16</inkml:trace>
</inkml:ink>
</file>

<file path=ppt/ink/ink1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2.65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61 69 208 0,'-9'-45'79'0,"13"29"-42"0,1 8-28 15,-5 8 19-15,0 0-5 16,0 8-2-16,0 12-5 16,0 8 0-16,0 5-9 15,0 15 0-15,-5 25 0 0,-8 24-1 16,8 5-1-16,-4 3-1 15,0-12 2-15,0 8-1 0,9-4 2 16,-5-20-13-16,5-12-5 16,0-21-33-16,5-19-13 15,4-21-62 1</inkml:trace>
</inkml:ink>
</file>

<file path=ppt/ink/ink1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2.83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141 0 280 0,'0'-8'104'0,"9"33"-56"0,-9 35-47 0,0-7 21 0,-13 20-3 16,-1 16 3-16,-4 28-8 16,-9 37-1-16,8 12-7 15,-8 12 3-15,13 24 1 0,-4-7-157 16</inkml:trace>
</inkml:ink>
</file>

<file path=ppt/ink/ink1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2.7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346 45 176 0,'5'-33'66'0,"-5"21"-36"0,-5 20-29 0,1 0 14 15,-1 12-6-15,-4 13 2 16,-4 11-6-16,-10 13-1 16,-9 4-2-16,-4 20 1 0,-1 28 2 15,1 8 0-15,4-3 2 16,4-13-4-16,6-4 0 0,-1-8 1 15,5-12 0-15,4-16 0 16,5-13 0-16,4-16 0 16,5-23 2-16,5-22-36 15,0-15-17-15,4-16-47 16</inkml:trace>
  <inkml:trace contextRef="#ctx0" brushRef="#br0" timeOffset="208">301 36 160 0,'9'5'63'0,"-4"31"-34"0,8 8-19 15,-8-15 17-15,4 11-11 16,5 9-2-16,-1 20-6 0,1 32 0 16,0 20-5-16,-1-3 0 0,5-1 1 15,-4 4-2 1,0-3 1-16,4-9-2 0,-9-16 2 15,-4-24 0-15,-5-21 1 16,-10-19-101 0</inkml:trace>
  <inkml:trace contextRef="#ctx0" brushRef="#br0" timeOffset="360">137 797 180 0,'14'0'68'0,"8"4"-36"0,10-4-33 0,-13 0 12 0,8-4-7 16,9 0-1-16,10 4-23 16,4 0-12-16,0 0-43 15,9 4-19-15</inkml:trace>
</inkml:ink>
</file>

<file path=ppt/ink/ink1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3.5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12 156 0,'-9'-4'57'0,"9"8"-30"0,-5 21-23 0,5-13 15 15,0 4 0-15,5 4 1 16,0 17-14-16,4 19-3 15,0 21-2-15,0 4 1 0,0 0 3 16,0 0-2-16,5-16 0 16,-1-17 8-16,1-7 2 15,0-9 16-15,4-12 6 16,-4-8-7-16,8-20-4 16,1-28-10-16,0-25-4 15,4-20-3-15,1-8-2 16,-6 0-3-16,1 4-2 15,0 4-30-15,-5 12-15 0,-4 17-76 16,4 15-43 0,5 9 78-16</inkml:trace>
  <inkml:trace contextRef="#ctx0" brushRef="#br0" timeOffset="212">501 583 172 0,'-4'36'66'0,"4"-11"-36"0,-5 23-18 15,5-28 19-15,-4 1-5 0,-1 7-1 16,1 8-11-16,-1 9-6 16,0 7-5-16,5-11 0 0,0 8 2 15,0-1-59-15,10-11-28 16,-15-13-12-1</inkml:trace>
</inkml:ink>
</file>

<file path=ppt/ink/ink1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5.9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18 204 0,'0'-4'77'0,"5"4"-42"0,9 0-37 15,-1 0 17-15,10 4-5 16,4-4 2-16,10-4 0 16,4 0 2-16,9 0-7 15,-5 0-4-15,1 4 0 0,-10 0-2 16,-8 0 2-16,-15 0-48 0,-8 4-22 15,-14 8-28 1</inkml:trace>
</inkml:ink>
</file>

<file path=ppt/ink/ink1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6.1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0 188 0,'4'13'71'0,"5"-9"-38"0,14 20-25 0,-5-28 18 15,5 0-4-15,9 4 1 16,9-4-10-16,4 4-5 16,1 0-5-16,-1 0 0 0,-8 0 2 15,-10 0-88 1,-13 8-65-16,-14-8 49 0</inkml:trace>
</inkml:ink>
</file>

<file path=ppt/ink/ink1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7.0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503 156 200 0,'5'-16'74'0,"-5"16"-40"0,-5-4-24 0,1 0 20 16,-10 0-16-16,-4-8-5 15,-5 4-3-15,-9-8-2 16,0-1-2-16,0 1-4 0,1 0 1 15,-6 0 3-15,5 4 1 16,0 4-6-16,5 4 0 16,0 8-4-16,4 16 2 15,0 16 1-15,5 17-1 16,4 12 4-16,1 3 0 0,-1 21 1 16,0 29 0-16,1 3 2 15,4-7 3-15,0-13-4 16,4-8-1-16,0-12 0 15,5-8 0-15,0-13-3 16,5-11 0-16,4-9 10 16,5-15 8-16,4-13-6 15,9-8-2-15,5-4-2 16,0-4-1-16,4-4-2 16,5 0-2-16,-4-5-61 15,-1 5-29-15,-4 4-5 16</inkml:trace>
</inkml:ink>
</file>

<file path=ppt/ink/ink1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7.3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 0 192 0,'-9'0'71'0,"0"4"-38"0,0 16-34 0,9 0 12 15,0 12-3-15,-5 9 2 16,5 20-5-16,0 3-1 16,0 1-2-16,5-4 1 0,4-5 0 15,0-7 14-15,5-17 6 16,4-7 8-16,5-13 4 16,9-16-11-16,4-12-1 0,1-21-12 15,-1-20-2-15,-4-11-3 16,-5-1 1-16,-4 8-39 15,0 9-16-15,-10 15-88 16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9.4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 19 184 0,'0'-19'71'0,"4"19"-38"0,-8 8-43 0,0-1 9 15,0 4-2-15,0 7 1 16,0 5 10-16,-1 10 5 16,1 15-6-16,0 19 5 0,0 10 1 15,4 5 2-15,4-16 1 16,9-7-2-16,3-11 1 15,1-11 3-15,12-14 1 16,0-12-6-16,9-15 0 16,3-15-8-16,5-25-1 15,0-15-7-15,-5-8 0 0,-3 5-26 16,-5-12-10-16,-8 14 15 16,-4 12 8-16,-9 15 6 15,-3 11 2-15,-9 14 5 16,-5 12 3-16,1 4 12 15,-4 14 7-15,4 18-4 16,0 16 0-16,-1 10-7 16,5 5-3-16,5-8 2 15,3-12 0-15,4-3 1 16,1-11 0-16,-5-18-134 31,5 3 68-31</inkml:trace>
</inkml:ink>
</file>

<file path=ppt/ink/ink1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7.5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0 196 0,'13'52'74'0,"-3"-15"-40"0,-6 19-24 16,-4-31 17-16,0 3-11 0,-4 0-4 16,4 5-5-16,0-5 0 15,4 0-110-15,1-3-49 16</inkml:trace>
</inkml:ink>
</file>

<file path=ppt/ink/ink1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8.2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77 160 0,'-9'-8'63'0,"5"4"-34"0,-1 8-30 0,5 0 12 15,-4 4-3-15,4 4 2 16,0 8 4-16,0 13 1 16,0 19-8-16,0 13 5 0,4 8 1 15,1 4-4-15,-1-4-1 0,5-9 0 16,1-11 2-16,-1-8 12 15,0-13 8-15,0-8 5 16,0-12 3-16,5-12-15 16,4-16-5-16,5-16-9 15,-1-37-4-15,1-16-2 16,4 0-3-16,1-4 3 16,-5 4 0-16,-1 4-4 15,1 16-1-15,-5 17-43 16,-4 11-18-16,-5 13-78 15</inkml:trace>
</inkml:ink>
</file>

<file path=ppt/ink/ink1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8.4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0,'36'24'79'0,"-13"-20"-42"0,0 8-34 0,-14-4 17 15,0 0-10-15,-4 1-1 16,-5 3-3-16,-10 4-1 16,1 4-3-16,-4 0-4 0,-1-3 1 15,5-1 1-15,0 4 0 16,4-4 0-16,10-4 0 16,4 0 0-16,9-3 2 15,0-5 1-15,5 0 1 0,0-8-2 16,0 0-2-16,-1-9-107 15</inkml:trace>
</inkml:ink>
</file>

<file path=ppt/ink/ink1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8.8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30 224 0,'18'-28'85'0,"10"28"-46"0,3 0-46 16,-12 0 14-16,8 4-7 16,0 0 0-16,1 8 0 15,-1 0 2-15,-4 8-1 0,-5-3-1 16,-4-1 1-16,-1-4-4 0,-4 4 2 16,-4-4 1-16,-1 4 0 15,1 5-3-15,0 3 2 16,-1 4 1-16,5 5 2 15,0 3-3-15,0 9-2 16,5 11-1-16,4 21 3 16,5 0 6-16,0-4 7 15,0-4 11-15,-5-9 6 16,-5-3-4-16,-8-8-1 16,-10-13-2-16,-8-4 1 15,-14 1-11-15,-14-9-2 16,-23-12-19-16,-9 0-9 0,-9-16-123 15</inkml:trace>
</inkml:ink>
</file>

<file path=ppt/ink/ink1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9.6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602 108 212 0,'4'-12'79'0,"-8"12"-42"0,-10-8-32 0,5 4 19 0,-5-4-15 15,-8 0-2-15,-10-1-5 16,-5-3 1-16,-4 0-2 16,0 4-1-16,0 0 1 0,0 0-1 15,5 4 0-15,4 0-3 16,5 4 2-16,4 4-1 15,5 8-2-15,0 8 0 16,4 9 0-16,0 23 3 16,1 13 0-16,-1 12-2 15,5 4 2-15,0 24 1 16,-5 33 2-16,0 11-1 0,10 9-1 16,-5 28-2-16,0 0 1 15,4-12 3-15,1-4 1 16,-1 0-1-16,5-16-2 15,0-16-2-15,0-25 1 16,0-24 7-16,5-16 6 16,-1-12-4-16,1-17 0 15,4-7 9-15,0-9 6 16,5-8-3-16,4-8 0 16,4 0-9-16,6-3-2 15,8-5-5-15,1 0-1 16,-1-4 1-16,1 0 0 15,-6-8-11-15,1-1-5 16,-9-7-126-16</inkml:trace>
</inkml:ink>
</file>

<file path=ppt/ink/ink1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0.7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0 172 0,'0'-4'66'0,"0"8"-36"0,0 0-35 0,0 16 21 16,0 9-7-16,0 3-2 16,0 5 1-16,-5 15-5 15,1 13-2-15,-1 28 0 0,1-4 3 16,-1-8 5-16,1-8-5 15,-1-8 0-15,0-17-4 16,5-11-1-16,0-9 21 16,0-20 10-1,5-12-14-15,0-16-8 16,4-17-4-16,0-19-1 16,4-9 1-16,1 0-5 15,4 12-1-15,5 13 1 16,-5 8 0-16,0 11-6 0,1 13 0 15,-1 16 1-15,-4 9 3 16,-1 11 2-16,-4 12 1 16,0 9-3-16,-4 0 2 15,0-1-1-15,-1-3-2 16,-4-5 5-16,0-4 1 16,5-3 0-16,-5-5-2 15,0-8 5-15,4-3 1 16,1-5-11-16,-1-8-6 15,1-8-59 1,-1 0-61-16,1-4 32 16</inkml:trace>
</inkml:ink>
</file>

<file path=ppt/ink/ink1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0.9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0 176 0,'0'53'66'0,"-4"-37"-36"0,-1 13-26 15,5-13 13-15,0 8-10 16,0 0-2-16,0 5-1 16,0-1 2-16,0-4-3 0,0-3 0 15,0-5 3-15,0-4-3 0,5 0 0 16,-1-8-94-1</inkml:trace>
</inkml:ink>
</file>

<file path=ppt/ink/ink1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1.1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0,'4'28'74'0,"1"5"-40"0,-10 11-31 0,5-20 15 15,0 5-7-15,0 3-1 16,0 5-4-16,5-1 1 16,0 0-103-16,-1 5-45 0</inkml:trace>
</inkml:ink>
</file>

<file path=ppt/ink/ink1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2.0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0 176 0,'5'17'66'0,"-1"-1"-36"0,1 4-24 16,-1-4 15-16,1 17-5 0,-5 23 3 15,0 21-8-15,-5 8-2 16,-4 0-5-16,0-4-1 0,5-8 1 16,-1 0-2-16,1-4-2 15,-1-9 3-15,0-11 0 16,1-9 12-16,4-7 5 16,0-17 3-16,0-16 1 15,4-12-11-15,1-8-5 16,4-9-5-16,0-3 0 15,0-9-4-15,5-3 0 16,0 3 1-16,-1 5 0 16,1 4-3-16,0 7 2 15,-1 5-1-15,5 8-2 16,-4 8-4-16,0 8 0 0,-1 8 2 16,1 8 1-16,-5 5 3 15,0 3 3-15,0 0-2 16,-4 9-2-16,-5 3 4 15,0 5 1-15,0-5 0 16,0 1-2-16,0-9 1 16,0-8 1-16,0-8 5 15,5-8 4-15,-5-12-81 16,9-4-37-16,4-4-1 16</inkml:trace>
</inkml:ink>
</file>

<file path=ppt/ink/ink1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3.3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36 244 0,'-14'-16'90'0,"14"12"-48"0,0 0-38 16,0 4 19-16,5-4-15 16,4 0-4-16,5 0-1 15,8 4 2-15,1 4-2 16,0 0-2-16,-5 4 0 0,-4 0 1 16,-5 4 1-16,-9 5 1 15,-5 3 0-15,-4 4-2 16,-4 0-2-16,-6 5 1 15,6-5 1-15,-1-4-1 0,5-4-1 16,4 1-2-16,5-5 1 16,10-4 1-16,8-8 0 15,5 0 0-15,-1-4 2 16,6-4-1-16,4 0 2 16,-1-5-44-16,1-3-17 15,0 4-55 1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9.6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0 224 0,'8'11'85'0,"5"-11"-46"0,16 0-30 0,-4 0 19 15,12 0-8-15,9 0-1 16,0 0-11-16,-5 0-3 16,-3 0-3-16,-13 0-32 0,-9 4-13 15,-16 7-68 1</inkml:trace>
</inkml:ink>
</file>

<file path=ppt/ink/ink1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3.5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0 204 0,'-9'25'77'0,"9"-13"-42"0,-9 8-39 0,4-4 13 0,1 13-7 16,-1 7-2-16,1 13 5 15,-1-1 4-15,10 5-100 16,-1-9-42-16</inkml:trace>
</inkml:ink>
</file>

<file path=ppt/ink/ink1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4.1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164 40 200 0,'9'-12'74'0,"9"8"-40"0,9-4-27 0,-13 4 18 0,9 0-15 16,4 0-6-16,0 4-5 15,5 0 0-15,-4 0 1 16,-1 4 0-16,-4 4 0 0,-5 0 0 16,-4 0 0-16,-5 4 0 15,-5 0 2-15,1 1-3 16,-5-1 0-16,0 0 1 16,0 0 2-16,0 0-3 15,0 4-2-15,4 1-1 16,-4 3 3-16,0 12 0 15,0 5 1-15,5 23-3 16,-5 13 2-16,-5 8 1 16,1 4 0-16,-1 20 0 0,5 33 2 15,0 20-1-15,0-9-1 16,0 38 3-16,0-1 0 16,0-8-1-16,5-12-2 15,-1-12-2-15,5-5 1 16,0-23 21-16,-4-17 10 15,-10-24 1-15,-4-20 2 16,-18-13-13-16,-28-19-4 16,-40-13-69-16,-33-8-29 15,-49-4-41 1</inkml:trace>
</inkml:ink>
</file>

<file path=ppt/ink/ink1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35.1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200 19 176 0,'0'-20'66'0,"0"20"-36"0,-5 0-24 0,1 4 15 0,-1 4-11 16,-4 4-3-16,-4 16 2 16,-1 17 4-16,-4 27-7 15,-5 18-1-15,0 3 1 0,0 4-3 16,10 12 0-16,-1 12 3 16,5 1 1-16,0-5-3 15,4-20-1-15,1-24-1 16,-1-16 1-16,1-33 9 15,4-24-53 1,0-24-21-16,0-29-35 16</inkml:trace>
  <inkml:trace contextRef="#ctx0" brushRef="#br0" timeOffset="198">195 39 176 0,'19'20'68'0,"-6"9"-36"0,1 31-24 0,-5-23 18 16,5 31-9-16,-1 9-2 16,6 4-6-16,-1 8-4 15,5 13-2-15,-1 11 2 0,-3-12 1 16,3-12-2-16,-4-12-1 16,-4-20 1-16,-5-13 2 0,-13-24-47 15</inkml:trace>
  <inkml:trace contextRef="#ctx0" brushRef="#br0" timeOffset="368">72 719 196 0,'0'-4'74'0,"5"4"-40"0,9 0-27 16,4 0 18-16,5 0-13 15,13-4-4-15,10 0-5 16,4 4-3-16,4-4 1 15,1 4-41-15,-5 0-15 0,-4 0-33 16</inkml:trace>
</inkml:ink>
</file>

<file path=ppt/ink/ink1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35.8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159 520 148 0,'-13'8'57'0,"8"9"-30"0,5 19-21 0,0-16 15 15,5 21-2-15,-1 7 1 16,5 9-3-16,5 8 0 16,0-1-9-16,4 13 1 0,4 4 2 15,1-8 7-15,0-8 6 0,0-12 2 16,0-13 4-16,-1-16 1 15,1-16 1-15,0-20-13 16,0-24-6-16,4-9-6 16,-4-11-2-16,-1-21-3 15,1-24-2-15,0-5-2 16,-5 9 1-16,0 16-37 16,1 17-16-16,3 7-44 15,-8 20-16-15,0 17 12 16</inkml:trace>
  <inkml:trace contextRef="#ctx0" brushRef="#br0" timeOffset="213">792 1071 236 0,'-5'12'90'0,"5"4"-48"0,-4 16-38 0,4-11 21 16,0 7-10-16,0 8 2 16,-5 17-6-16,5 0-1 15,0-9-6-15,0-3-1 0,0-9 1 16,9-8-130 0</inkml:trace>
  <inkml:trace contextRef="#ctx0" brushRef="#br0" timeOffset="2401">432 172 200 0,'-18'-16'77'0,"5"8"-42"0,-19-12-34 0,18 8 16 16,-13-9-11-16,-5 1-1 0,-5 0-5 16,1 0-1-16,4 4 1 15,0 3 0-15,5 5 2 0,0 8-3 16,4 21 0-16,5 15 1 16,-1 17 0-16,1 11-3 15,9 21 0-15,0 37 4 16,4 15 3-16,5 5-1 15,0 4-2-15,0-1 0 16,5-7-1-16,4-21 8 16,0-16 5-16,0-16 0 15,0-16 0-15,0-16-3 16,1-13-1-16,-1-7-3 16,4-9 1-16,1-12-4 15,9-4 0-15,4-8 1 16,10-4 0-16,8-4-20 0,1-4-7 15,8-4-92 1</inkml:trace>
</inkml:ink>
</file>

<file path=ppt/ink/ink1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37.2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0 630 180 0,'0'-13'68'0,"0"13"-36"0,5 0-31 16,-5 0 16-16,5 8-9 0,-1 9 0 15,1 11 0 1,4 12 0-16,0 25-4 16,0 0-1-16,0 4 3 0,5 0-3 0,-5-5 0 15,5 1 1-15,-1-4 0 16,1-9 4-16,-1-11 5 15,1-9 10-15,0-12 8 16,-5-11-5-16,5-18-3 16,-1-7-7-16,1-12-2 15,4-17-6-15,0-23 0 16,1-17-5-16,-6-8-2 16,5 8-3-16,1 20 1 15,-1 12 1-15,-5 5 2 16,1 15-28-16,0 5-9 15,-5 8-67 1,0 8-64-16,5 16 50 0</inkml:trace>
  <inkml:trace contextRef="#ctx0" brushRef="#br0" timeOffset="256">606 1087 232 0,'32'16'88'0,"-14"-4"-48"0,9-4-36 15,-18 0 21-15,1 0-12 16,-1 5-2-16,-5-1-6 16,-8 4-2-16,-5 0-1 15,-10 0 1-15,-3 0 2 0,-1 5-4 16,0-1-3-16,5 0-2 16,9-4 3-16,4 1 0 0,14-5 3 15,10-4-1-15,8 0 2 16,9-8-2-16,-8 0-1 15,-6 0-17-15,10-4-6 16,9 0-90 0</inkml:trace>
  <inkml:trace contextRef="#ctx0" brushRef="#br0" timeOffset="1532">865 22 272 0,'-4'5'101'0,"13"-1"-54"0,0 4-53 15,0-4 19-15,9 0-10 16,10-4 0-16,4-4 1 16,9 0 0-16,4 0-2 15,1-4-2-15,4-1 1 0,-5 1-1 0,1 4 2 16,-10 4-3-16,-8 8 0 15,-6 13-1-15,-3 11 0 16,-6 21 0-16,-4 11 0 16,-4 17 0-16,-1 4 0 15,6 25 2-15,-1 27 0 16,0 5 0-16,4-5 0 16,1 1 13-16,4 4 6 15,0-17 4-15,1-12 1 16,-6-11-7-16,-4-22 0 15,-9-15-1-15,-9-12 2 16,-13-13-4-16,-24-15 0 16,-22-13-15-16,-19-12-6 15,-36-8-160-15</inkml:trace>
</inkml:ink>
</file>

<file path=ppt/ink/ink1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39.3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10 228 0,'18'24'88'0,"5"-16"-48"0,13-4-36 15,-13-4 21-15,18 0-10 16,9-4 0-16,5-4-7 16,-1 0 0-16,-3 0-5 15,-10 0-2-15,-10 4 2 0,-12 0-62 0,-19 4-24 16,-10 8-21-1</inkml:trace>
</inkml:ink>
</file>

<file path=ppt/ink/ink1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39.4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0 216 0,'18'20'82'0,"5"0"-44"0,4-16-29 0,-4 0 19 15,18-4-12-15,14 0-4 16,4 0-51-16,5-4-22 15,-1-4-37-15,-8-8-17 16</inkml:trace>
</inkml:ink>
</file>

<file path=ppt/ink/ink1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0.0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510 0 280 0,'-4'0'107'0,"-10"0"-58"0,-18 0-51 0,19 0 20 16,-10 4-13-16,0 8-1 15,-4-4-2-15,-1-4-2 16,-3 0 1-16,3-4-1 0,1 4 2 15,0 0-1-15,-1 0-1 16,6 1 1-16,-1 3-1 16,5 4-3-16,-1 8 0 15,1 12-1-15,4 5 3 16,1 7-2-16,-1 25 1 16,-4 32 0-16,4 13-2 0,5 7 3 15,-4 0 0-15,3 21-2 16,6 4 2-16,4-17 1 15,9-11 0-15,0-21 8 16,0-16 7-16,0-13 2 16,0-11 1-16,1-12-3 15,12-13 5 1,1-12-6-16,0-8-6 16,4-4-2-16,5-3-4 15,-5-5-2-15,1 0-41 16,3 4-18-16,1-29-85 15</inkml:trace>
</inkml:ink>
</file>

<file path=ppt/ink/ink1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1.9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0 176 0,'-9'-8'68'0,"14"16"-36"0,-5 16-29 0,0-3 15 15,4 3-7-15,1 8 1 0,4 9-1 16,0 3 3-16,5-3-7 15,0-1 0-15,4 5 3 0,0-5-4 16,5-7 2-16,-1-9 12 16,1-8 7-16,0-12-2 15,4-12-1-15,1-8-11 16,-1-12-5-16,0-13-3 16,1-3-1-16,-6-17-2 15,-8 4 1-15,-5 5-31 16,-4 7-11-16,-5 17-95 15</inkml:trace>
  <inkml:trace contextRef="#ctx0" brushRef="#br0" timeOffset="198">558 494 204 0,'5'65'77'0,"-5"-21"-42"0,-5 21-39 0,5-33 13 16,0 9-7-16,0-1-2 16,0-3 5-16,5-5 1 15,-1-4-2-15,1-7-16 0,0-9-7 16,-5-12-70 0</inkml:trace>
</inkml:ink>
</file>

<file path=ppt/ink/ink1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2.5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 0 176 0,'-4'-4'66'0,"4"12"-36"0,-5 16-24 0,5 4 17 16,0 9-8-16,0 7 2 16,0 5-1-16,5 3 2 15,4 1-10-15,0 4-2 0,5 3 0 16,4-3 6-16,0-8 4 15,0-13 7-15,0-8 3 16,1-16 0-16,3-16 1 16,1-16-11-16,4-8-2 15,1-9-8-15,-1-11-4 16,-9-21-1-16,-4-12-1 16,0 0 2-16,-5 8 1 15,-5 9-41-15,1 11-19 16,-10 21-86-16</inkml:trace>
  <inkml:trace contextRef="#ctx0" brushRef="#br0" timeOffset="508">434 457 196 0,'0'0'74'0,"4"0"-40"0,5 0-22 0,0 0 19 16,5 0-10-16,4 0 1 15,10 0-7-15,3 0-1 16,6 0-8-16,-1-4 0 0,1 4 4 16,-10 0-6-16,-4 0 0 15,-5 8 0-15,-9 4 0 16,-13 4 0-16,-10 9 0 15,-4-1-5-15,-1 0-1 0,1 0 1 16,0 1 0-16,4-5 1 16,1 0 2-16,4-4-1 15,9-3-1-15,9-5 3 16,4-4 0-16,10-4-1 16,4 0-2-16,5-8 3 15,9-5 0-15,0-3-21 16,5 0-10-16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09.8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4 224 0,'33'11'85'0,"-33"-11"-46"0,84 8-35 0,-55-8 21 15,4 3-16-15,17-3 0 0,0 0-41 16,4-3-18-16,0-9-50 16,8 1-20-16</inkml:trace>
</inkml:ink>
</file>

<file path=ppt/ink/ink1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3.8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28 176 0,'4'-12'68'0,"1"12"-36"0,-1 0-29 0,1 4 15 16,0 9-7-16,-1 7-1 16,1 12-2-16,4 9 2 15,0 23-5-15,0 1 1 0,0 0 1 16,5 0-1-16,-1-9 1 16,6-7 0-16,-1-9 3 15,0-7 6-15,5-9 4 16,0-8 3-16,-1-8 1 15,1-8-7-15,0-16 0 16,0-12-10-16,-1-21-2 16,1-24-1-16,-5-8 2 0,1 0-3 15,-6 13-2-15,1 3-3 16,-5 16-1-16,0 9-25 16,0 7-11-16,0 13-31 15,-4 12-13-15,4 8-22 16</inkml:trace>
</inkml:ink>
</file>

<file path=ppt/ink/ink1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4.2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1 196 0,'18'-4'74'0,"0"8"-40"0,5 4-18 0,-5-4 22 16,-4 0-14-16,4 0-1 16,-5 4-13-16,1-4-6 15,-5 5-3-15,-9 3-1 0,-4 0 2 16,-5 0 1-16,-5 0 1 16,0-4-5-16,5 0 1 15,0 0 0-15,5 1 2 16,8-5-3-16,5 4 0 15,9 0-1-15,5 0 0 16,0 0 2-16,4 0 2 0,-4 0-6 16,-9 4 1-1,-5 4 3-15,-9 5 4 0,-9-1-1 16,-5 0-2-16,-4-4 0 16,0-4 1-16,-1-7-54 15,6-5-24-15,4-5-28 16</inkml:trace>
</inkml:ink>
</file>

<file path=ppt/ink/ink1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4.6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37 204 0,'27'-4'77'0,"5"-12"-42"0,0 3-34 0,-14 13 16 16,9-4-13-16,1 4-2 16,4 8-2-16,-5 1 2 15,-4-1-1-15,0 8-1 0,-5 0 1 16,-5 4-4-16,-3 1 2 15,-6 3 1-15,-4 4 2 16,0 5-3-16,0 7 0 16,0 0 1-16,5 9 0 0,4 16-3 15,0 28 2-15,4 8 1 16,6 0 0-16,3-8 4 16,1 0 5-16,5 4 8 15,-6 5 4-15,1-9 7 16,-9-12 3-16,-10-8-4 15,-13-17-2-15,-14-7-7 16,-18-9-1-16,-9-11-6 16,-22-9-1-16,-20-12-160 15</inkml:trace>
</inkml:ink>
</file>

<file path=ppt/ink/ink1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5.5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887 12 192 0,'-23'-16'71'0,"0"20"-38"0,-18-4-32 0,18 0 16 16,-13 4-11-16,-19 4-1 16,-4 0-1-16,0 0 0 15,0 0-2-15,-1-4-2 0,10-4 1 16,5-4-1-16,8 0 0 16,6 0 0-16,8 4 0 15,5 4-5-15,-1 4 1 16,6 5 0-16,-1 11 2 15,0 20-1-15,1 9 1 16,4 12 0-16,0 4-2 16,-1 24 5-16,1 32 3 15,-4 21 3-15,4 12 1 0,-1 32 4 16,1 4 3-16,0 8-11 16,5 17-1-16,-1-13 1 15,1-24 2-15,4 1-2 16,0-18-1-16,0-19 1 15,0-20 0-15,0-21 4 16,0-16 3-16,0-24-4 16,0-17 1-16,0-7 1 15,0-9 2-15,0-8 3 16,0-8 2-16,0 1-7 16,9-1-3-16,4 0 1 15,10-8 2-15,9 0 0 16,0-4 2-16,4-4-4 15,1 0-2-15,-5-4-2 16,-5 0-3-16,-4-4-76 0,4-8-36 16,-18-12-15-1</inkml:trace>
</inkml:ink>
</file>

<file path=ppt/ink/ink1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13.47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fitToCurve" value="1"/>
    </inkml:brush>
    <inkml:brush xml:id="br2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5062 6584 152 0,'9'45'57'0,"-9"-45"-30"0,4 52-23 0,-4-31 18 15,0-1-14-15,0 16 3 16,0 1-7-16,-4 3 11 16,4 1-8-16,-5-9 21 15,10-4-16-15,-5-16 12 16,0-3-14-16,0-22-3 16,9 1-4-16,0-20-3 15,9 4 1-15,0-21-1 16,5 9 0-16,0-9-5 15,4 9 3-15,0 7-1 0,-4 9-1 16,0 12 0-16,0 12 0 16,-5 12 3-16,-4 8 0 15,-5 0 1-15,-5 5 0 0,1 7 2 16,-5 8 1-16,0-7 5 31,0 3-4-31,0-7-33 16,9-1 16-16,0-20-103 0,0 0 64 15</inkml:trace>
  <inkml:trace contextRef="#ctx0" brushRef="#br0" timeOffset="269">5608 6657 168 0,'-18'41'66'0,"9"-21"-36"0,-1 4-22 0,10-8 18 16,0 17-6-16,0 7 0 15,5 1 4-15,4-9 22 16,9 4-25-16,10-15 10 0,4-9-8 16,-1-16 1-16,1-12-9 15,5-13-4-15,-5-3-6 16,-14-1-2-16,-9 1 1 0,-9-8-5 16,-9-5 1-16,-5 1-11 15,-9 3-5-15,5 9-32 16,0 3-14-16,0 9-60 15,0 8-31 1,8 4 74-16</inkml:trace>
  <inkml:trace contextRef="#ctx0" brushRef="#br0" timeOffset="555">5949 6592 156 0,'28'17'57'0,"-19"-1"-30"0,0 20-32 0,-5-20 10 15,1 1-1-15,0-1 2 16,-5 8 2-16,0 4 0 16,0 9-4-16,0-5 8 0,0-4 5 15,-5-7 17-15,0-9 8 16,5-8-10-16,-4-12-5 16,4-12-6-16,0-5-4 15,4-3-9-15,6-8-3 16,3-1-3-16,1 5-2 15,4 3 1-15,0 9-1 16,-4 4-80 0,4 4 44-16,0 4-51 15,1 4-12-15,-1 0-6 0</inkml:trace>
  <inkml:trace contextRef="#ctx0" brushRef="#br0" timeOffset="1037">6450 6520 160 0,'5'16'63'0,"-5"-16"-34"0,-5 32-25 15,1-16 20 1,8 0-15-16,-4 5 9 16,0-1-10-16,-4 4 4 15,4 5-7-15,-5-1 2 16,5 0-4-16,-4-4 16 0,4-3-11 0,-5-13 10 15,10 0-10-15,-5-16-2 16,9 4-4-16,-5-12 1 16,5 3-2-16,0-7-1 15,5 4 1-15,-5 0-8 16,5 4 4-16,-5 4-3 16,5 8 3-16,-5 0 0 15,0 8 1-15,-5 0 4 16,1 0-1-16,-5 0 2 15,4 4-2-15,1-8 4 16,4 4-3-16,0-8 4 16,5 0-4-16,0-12-1 15,4 0 0-15,0-12-4 16,0 3 2-16,0 1-4 16,5 4 3-16,-9 4-3 15,4 12 2-15,-13 4 2 16,4 8 1-16,-9 0 2 15,4 4-1-15,-4 1-20 16,0 3 10-16,0-4-102 16,9 4 61-16</inkml:trace>
  <inkml:trace contextRef="#ctx0" brushRef="#br0" timeOffset="1621">7165 6588 208 0,'0'-28'77'0,"0"28"-42"0,-18 0-37 0,4 4 19 16,5 4-12-16,-14 4 11 16,5 4-9-16,-9 5 7 15,4 3-7-15,0 0 2 16,5 1-5-16,4-5 2 16,10 4-3-16,4-4 5 15,9-4-5-15,9-7 1 16,5-9 0-16,-5-4 0 15,0-1 0-15,0-3 0 16,-4 0-2-16,0 4-4 0,-5 0 1 16,-5 4-1-16,-4 0-2 15,10 8 0-15,-6 0 0 0,5 5 0 16,5 3 3 0,0 0 0-16,4-4 3 0,9-8-1 15,5-4-1-15,0-8 3 16,4-4 2-16,5-4-2 15,0-9 0-15,-4-3 1 32,-1-4-2-32,-4-25-4 0,-5-16-32 15,-4-8-14-15,-9-4 19 16,-5 4 11-16,0 4 12 16,-5 9 4-16,-4 3 2 0,-4 12 0 15,-5 9 0-15,-5 15-3 16,0 13 2-16,1 12 5 15,-5 20 2-15,-1 5 4 16,1 11 1-16,4 25-5 0,1 28-2 16,4 12 0-16,4 4 2 15,5-8-3-15,5 4 0 16,4-20 8 0,4 4-7-16,10 0 1 15,5-20-36-15,-1-25-14 16,0-20-49-16,0-12-19 15</inkml:trace>
  <inkml:trace contextRef="#ctx0" brushRef="#br0" timeOffset="1808">7871 6738 192 0,'-5'24'74'0,"5"-3"-40"0,0 11-33 0,0-16 14 0,5 8-6 16,-5 1 0-16,4-5-5 15,1-4-1-15,-1-4-1 16,1-8 1-16,-1-12 0 0,1-8-48 16,-5-4-19-16,0-5-19 15</inkml:trace>
  <inkml:trace contextRef="#ctx0" brushRef="#br0" timeOffset="1921">7825 6406 212 0,'5'-4'79'0,"-1"4"-42"0,10 4-41 0,-5-4 13 16,5 0-10-16,4 0-1 16,5-8-90-16,-1 12-37 15</inkml:trace>
  <inkml:trace contextRef="#ctx0" brushRef="#br0" timeOffset="2201">8267 6499 168 0,'36'16'66'0,"-18"-11"-36"0,10 7-13 0,-15-4 20 16,1 4-17-16,4 4-3 15,-9 4-11-15,-4 1-4 0,-10 3-1 16,-8 0-1-16,-10 0 2 16,-9 5-1-16,0 3-1 0,0 0 1 15,5 5-1-15,9-5 0 16,9 1 0-16,13-9 2 15,10-4 1-15,9-8 1 16,4-4 0-16,0-8-2 16,5-8 1-16,-5-8-53 15,-8-4-23-15,-15 4-18 16</inkml:trace>
  <inkml:trace contextRef="#ctx0" brushRef="#br0" timeOffset="2656">8208 6702 188 0,'36'4'71'0,"-9"-4"-38"0,10 12-43 0,-15-8 11 15,10-4-1-15,9 4 2 16,5 0 0-16,9 0-2 16,-1 0 1-16,1-4-10 0,4 0-4 15,-9-8 7-15,-9-4 2 16,-5 0 4-16,-13 0 2 15,-9-1-6-15,-14 5-1 16,-9 4 6-16,-14 8 4 16,-9 4 9-16,0 5 5 15,0 3 8-15,5 4 6 16,4 0-9-16,5 4-2 0,4 5-9 16,14-5 0-16,14-4 1 15,4-4 3-15,5-7-7 16,4-13-3-16,5-5-2 15,0-3 1-15,0-4-5 16,-5 0-1-16,-4-4-11 16,-9 4-5-16,-5-1-8 15,-5 5 0-15,-4 8 6 16,-4 4 4-16,-1 4 8 16,1 4 5-16,4 8 0 15,4 5-2-15,5 3 2 16,10 4 2-16,3-3 0 15,6-5-1-15,-1-4-10 16,0-8-6-16,5-16-80 16</inkml:trace>
  <inkml:trace contextRef="#ctx0" brushRef="#br0" timeOffset="2860">9309 6301 160 0,'-9'12'63'0,"5"8"-34"0,-1 41-23 0,5-37 17 16,-4 17-1-16,4 3 2 16,0 5-5-16,0 8-1 15,0 7-10-15,4 5-3 0,1 16 1 16,-1-8-3-16,-4-12 0 0,0-17-3 16,-4-23-109-1</inkml:trace>
  <inkml:trace contextRef="#ctx0" brushRef="#br0" timeOffset="3018">8991 6617 248 0,'9'-8'93'0,"18"12"-50"0,10 0-52 16,-15 0 14-16,15 0-5 15,8 4 2-15,14-4-3 16,5 0 0-16,0 4-103 15,0-4-46-15,-10 0 75 16,-8-4 37-16</inkml:trace>
  <inkml:trace contextRef="#ctx0" brushRef="#br0" timeOffset="3186">9655 6795 160 0,'-4'32'60'0,"8"-4"-32"0,1 9-20 0,-1-21 16 15,1 4-12-15,0-4-4 16,-1 1-3-16,1-5-1 16,-5-12-2-16,0-4-30 0,-5-8-11 15,-4-5-38 1</inkml:trace>
  <inkml:trace contextRef="#ctx0" brushRef="#br0" timeOffset="3348">9505 6544 212 0,'0'-12'82'0,"14"12"-44"0,9 0-47 0,-10 4 14 0,10 0-5 16,4 4 0-16,5 0 0 15,5 4 2-15,-1 4-1 16,0 0-14-16,-4 1-6 0,-4-5-54 16,3 4-38-1,-8 0 44-15</inkml:trace>
  <inkml:trace contextRef="#ctx0" brushRef="#br0" timeOffset="3827">9933 6783 212 0,'0'16'79'0,"5"4"-42"0,-1 4-37 0,1-12 18 15,4 5-3-15,0 3 3 16,0-4 1-16,5 0 1 16,-1-8-11-16,6-8 1 0,-1-4 1 15,0-8-4-15,0-4-2 16,-4-4-5-16,-5-1 0 15,-9-3-18-15,0 0-8 16,0 4-8-16,0-5-3 16,0 5 14-16,0 4 6 15,9 0 8-15,5 4 4 16,4 4-2-16,5 3 2 16,4 10 5-16,5-1 2 0,0 4 11 15,0 4 6 1,-10 4 3-16,-3 0 2 0,-6 8 0 15,-13 5 0-15,0-1-11 16,0 0-3-16,0-3-4 16,0-9 1-16,9-12 20 31,5 0-15-31,4-16-2 16,0 4-7-16,1-17-3 15,13 5 1-15,-5-8-4 16,5 8 2-16,-9-5 1 15,-1 13 0-15,-4 0 6 16,-4 12-3-16,-5 8 6 16,0 4-6-16,0 17 3 0,5 7-3 15,0 13-138-15,-5 3 73 0,5 1-118 16,-5-9 103-16,-14-11 31 16</inkml:trace>
  <inkml:trace contextRef="#ctx0" brushRef="#br1" timeOffset="-26859">85 1590 176 0,'0'0'68'0,"5"21"-36"0,-14 23-29 0,9-20 17 15,0 13-6-15,0 11 2 16,-5 5-5-16,1 12-1 16,-1 16-6-16,1 20-3 0,-1 0 2 15,0-4-2-15,1-12 2 16,-1-16-4-16,1-16 0 15,-1-13 14-15,1-8 6 16,4-15 17 0,4-22-19-16,1-11-7 15,4-8-4-15,-5-25-2 16,6-7-5-16,-1-5 1 16,4 4-2-16,1 13 0 15,4 7 0-15,0 9 0 16,1 8 0-16,3 8-2 0,-3 20 0 15,3 8 0-15,-3 16 3 16,-1 9 0-16,-5 3-2 16,-3 1 0-16,-6 4 2 15,1-5 2-15,-1-8-2 16,-4-3 0-16,0-5 3 16,0-8 3-16,0-3 0 15,5-9 0-15,-5-8-6 16,4-8-1-16,1-5-59 15,-1-3-26-15,1-4-18 16</inkml:trace>
  <inkml:trace contextRef="#ctx0" brushRef="#br1" timeOffset="-26520">714 2141 156 0,'0'4'60'0,"0"8"-32"0,-5 8-15 0,5-8 19 0,0 8-7 16,0 21-2-16,-4-1-9 15,-1 5-4-15,0 4-5 16,1-1 1-16,-1-3 0 0,1-9-2 16,-1-4-1-16,5-7 1 15,0-5 2-15,0-4-1 16,5-8 0-16,-1-8-45 16,5-12-18-16,1-8-42 15</inkml:trace>
  <inkml:trace contextRef="#ctx0" brushRef="#br1" timeOffset="-26358">896 2149 192 0,'4'16'71'0,"-4"0"-38"0,0 8-28 0,0-7 19 16,0 19-9-16,0 5 0 15,0 3-9-15,0 5-2 16,0-1-2-16,0 1 1 0,0-9 0 15,0 9-105 1</inkml:trace>
  <inkml:trace contextRef="#ctx0" brushRef="#br1" timeOffset="-25520">49 3039 168 0,'-5'28'66'0,"5"-7"-36"0,-4 11-26 0,4-12 13 0,0 17-2 15,-5-1 1-15,1 9-4 16,-1 11-2-16,1 9-6 16,-6 4-1-16,6 4 3 0,-1-9-3 15,1-11 0-15,4-12 10 16,0-9 3-16,4-20 19 15,1-28-17 1,4-8-4-16,0-13-11 16,0-7-3-16,5-9 0 15,0 9 0-15,4 7 0 0,-5 9 0 16,1 3-5-16,0 9-1 16,-1 8 0-16,-3 8 4 15,-1 8-1-15,0 8 1 16,-5 13 2-16,1 7 2 15,-5 13-3-15,0 12 0 16,0-9 1-16,0 1 2 16,0-9-3-16,0-3 0 15,0-13 1-15,0-4 2 16,4-7-21-16,-4-5-7 16,0-12-31-16,0 0-14 15,0-8-20 1</inkml:trace>
  <inkml:trace contextRef="#ctx0" brushRef="#br1" timeOffset="-25238">395 3585 192 0,'41'5'74'0,"-14"-1"-40"0,10 4-24 16,-24 0 20-16,1 0-16 15,-5 8-2-15,-9 8-6 16,-9 5 1-16,-5 3-4 15,-4-4-2-15,0 1 0 0,0-5-1 16,4-4 0-16,0-4 0 16,5-3 0-16,5-5 0 15,4 0 0-15,9-4 6 16,4 0 4-16,6-4 1 0,3 0 1 16,6-4-4-16,-1 0 0 15,0 0-3-15,1-4 0 16,-1-1-41-16,-4-3-15 15,0 4-63 1</inkml:trace>
  <inkml:trace contextRef="#ctx0" brushRef="#br1" timeOffset="-24450">964 3440 172 0,'5'-4'66'0,"-1"4"-36"0,-4 0-29 0,0 0 16 16,5 8-2-16,-5 8 3 15,0 8-6-15,0 9-2 16,0 23-5-16,-5 1-4 0,1 8 2 15,-1-1 0-15,0 1 3 16,5 0-56-16,0 12-23 16,0 4-13-1</inkml:trace>
  <inkml:trace contextRef="#ctx0" brushRef="#br0" timeOffset="-22580">440 4759 200 0,'-54'-16'77'0,"36"16"-42"0,-19 8-21 0,24 0 22 0,-6 8-5 15,-3 13 2-15,-1 11-10 16,0 17-2-16,-4 20-12 15,13 0 1-15,9-5 3 0,5 1-5 16,10 0-2-16,12-4 1 16,6-8 0-16,8-17 5 15,10-12 5-15,13-19-3 16,9-22 2-16,0-11-3 16,-8-8 2-16,-10-17-4 15,-14-15 1-15,-13-21-7 16,-19-12-1-16,-22 4 0 0,-14 16 0 15,5 12-5-15,-23 25 1 16,-5 15-90-16,10 21-42 16</inkml:trace>
  <inkml:trace contextRef="#ctx0" brushRef="#br1" timeOffset="-14066">2462 1582 160 0,'0'-56'63'0,"0"39"-34"0,4 1-23 0,-4 12 15 0,0 0-16 15,0 4-2-15,0 12 4 16,-4 17 5-16,-1 19-6 15,1 9 3-15,-10 8 2 0,0-1-2 16,1 13 2-16,-5 12 0 16,-1 16 1-16,1 5-9 15,9-9-1-15,0-16-2 16,4-16 2-16,1-13 1 16,4-11 1-16,-5-13 15 15,5-12 8-15,5-11-14 16,-1-18-5-16,-4-15-3 15,5-28-1-15,4-13-2 16,5-4-2-16,-1 4 3 16,10 13 0-16,-5 7-6 15,5 9-2-15,0 7-1 0,-5 13 4 16,0 8-1-16,1 12-1 16,-6 12 0-16,-4 13 0 15,0 15 3-15,-4 9 0 16,-5-1-2-16,-5 1 2 15,5-4 1-15,0-9 0 16,0-8 2-16,0-3 3 16,0-9-24-16,0-8-12 15,14-12-86 1</inkml:trace>
  <inkml:trace contextRef="#ctx0" brushRef="#br1" timeOffset="-12964">2917 2230 188 0,'0'-12'71'0,"5"12"-38"0,-5 0-39 16,0 0 14-16,0 8-1 15,0 4 4-15,0 16-6 0,0 5-1 16,0 3-2 0,0 0 1-16,0 5 0 0,-5-1 1 0,5-3 0 15,0-5 0-15,0-4 0 16,0-7-5-16,5-5 1 15,-1-4-42-15,1-8-19 16,-1-4-22 0</inkml:trace>
  <inkml:trace contextRef="#ctx0" brushRef="#br1" timeOffset="-12702">3145 2209 176 0,'27'-20'68'0,"-9"16"-36"0,10 4-22 0,-15 4 17 15,6 4-9-15,-6 4 0 0,1 5-7 16,-10 7-1-16,-4 8-6 16,-4 5-3-16,-5-5 2 0,0 1-2 15,0-5 2-15,-1-4-2 16,1-4 2-16,5-3-4 16,-1-1 0-16,5-4 1 15,9 4 2-15,5-4 10 16,9-4 7-16,4 0-6 15,0 0-2-15,5-8-2 16,-4 0-1-16,-1 0-46 16,-13 0-21-16,4-8-57 15</inkml:trace>
  <inkml:trace contextRef="#ctx0" brushRef="#br1" timeOffset="-11798">2175 3096 160 0,'-4'-4'63'0,"4"12"-34"0,0 4-23 0,0 0 17 16,4 8-10-16,-4 9-2 15,0 3 2-15,-4 9 2 16,-1 7-8-16,0 13-2 0,1 12-1 0,-1 8-2 16,-4 0-2-1,5-13 1-15,-1-7-1 16,1-16 2-16,-1-9 3 0,0-8 11 16,5-16 9-1,5-16-9-15,0-12-8 16,4-20-5-16,0-5 0 15,4-7 0-15,6-5-4 16,3 9 1-16,1-1-2 16,-5 17 0-16,1 8-3 15,-1 7 1-15,-5 9 0 16,1 12 2-16,0 9-4 16,-5 7 2-16,0 12 2 0,-4 9 3 15,-5-1 0-15,0 1-1 16,0-1 1-16,0-3 1 15,-5-5-1-15,5-3-1 16,0-5 3-16,0-8 2 16,0-4-18-16,0-3-5 15,0-13-52 1,0 0-63-16,0-9 30 16</inkml:trace>
  <inkml:trace contextRef="#ctx0" brushRef="#br1" timeOffset="-11530">2485 3610 216 0,'27'-8'82'0,"0"12"-44"0,10 0-31 0,-19 0 18 0,0 4-13 15,0 8-4-15,-9 8-5 16,-9 1-3-16,-4-1 1 16,-5 0 1-16,-9 5 1 0,4-5-4 15,0 0 1-15,5-4-2 16,0 1 0-16,5-5 0 15,4-4 0-15,9-4 4 16,4 0 3-16,5-4 4 16,10-4 5-16,-1-4-6 15,0-4 0-15,1 0-13 16,-5-4-4-16,-5-4-60 16,0 3-26-16</inkml:trace>
  <inkml:trace contextRef="#ctx0" brushRef="#br1" timeOffset="-11290">3045 3606 220 0,'32'4'85'0,"-14"0"-46"0,0 4-30 0,-9 0 19 16,0 12-12-16,-4 0-2 16,-10 5-6-16,1 3-3 15,-10 0-2-15,0 1 0 0,-4-1 0 16,0-4-4-16,4 1 1 15,1-5 0-15,3-4 0 16,6-4 2-16,8-4 1 16,10-4-1-16,9-4-2 15,4-4 1-15,5 0 1 16,0-4-8-16,0 0-1 16,0 0-113-16</inkml:trace>
  <inkml:trace contextRef="#ctx0" brushRef="#br1" timeOffset="-10462">2098 4609 124 0,'0'0'46'0,"0"8"-24"0,0 13-4 0,0-9 24 31,0 0-23-31,-5 12 0 0,1 13-6 0,-1 15-1 16,0 17 0-16,-4 8 0 16,0 8-6-16,0-4 0 0,0-12 4 15,0-9-2-15,4-11 1 16,1-9 3-16,4-7 3 16,0-9 0-16,0-12 4 15,4-8-11-15,5-8-2 16,1-16-4-16,3-8-2 15,1-9 3-15,4-3 0 16,5-9-4-16,0 9 1 16,-1 7-5-16,1 13-1 15,0 8 0-15,0 12 4 16,-1 12-1-16,-3 8 1 16,-6 9 2-16,1 7 0 15,-5 1-3-15,-4 3 2 0,-1 5 3 16,-4-1 1-16,0 1-1 15,0-5 1-15,-4-8-31 16,4-11-11-16,0-9-75 16</inkml:trace>
  <inkml:trace contextRef="#ctx0" brushRef="#br1" timeOffset="-10055">2567 5200 248 0,'9'0'93'0,"4"0"-50"0,19 0-33 0,-18 4 23 16,4 0-16-16,0 0-4 15,1 0-8-15,-6 4-4 16,-8 1 0-16,-10 3 1 0,-8 4 3 15,-6 0-4-15,-3-4-3 16,3 0-24-16,-3 1-7 16,8-1 5-16,5-4 6 15,9 0 11-15,9 0 4 16,5 0 5-16,13 0 1 0,0 0 1 16,-4 0 2-16,0 0 5 15,-10 5 4-15,-3-1-2 16,-10 0 0-16,-5 0-5 15,-9 0-1-15,-4 0 1 16,0 0 2-16,0-8-5 16,-1-4-1-16,1-4-53 15,0 0-24-15,13 0-16 16</inkml:trace>
  <inkml:trace contextRef="#ctx0" brushRef="#br1" timeOffset="-9818">3049 5224 244 0,'28'17'93'0,"-19"-1"-50"0,-5 4-41 0,-4-8 19 15,-4 4-13-15,-5 5-2 16,-5-1-2-16,-4 4 0 16,-1 0-2-16,6 1-4 0,-1-1 1 15,5 0 1-15,0-3 2 16,4-5-1-16,5-4-1 15,9 0 3-15,5-4 0 16,4-4-1-16,1-4-2 16,-1-4-39-16,5 4-16 15,-14-4-55 1</inkml:trace>
  <inkml:trace contextRef="#ctx0" brushRef="#br1" timeOffset="-9008">3951 1619 156 0,'-9'-21'57'0,"18"42"-30"16,4-9-25-16,1-8 14 0,13 0-1 15,10 0 3-15,26 4-4 16,-22 0 0 0,14 0-6-16,13 0-3 0,-27-4-2 15,-4 0 0-15,-1 0-4 16,-8 0 0-16,-6 1 1 15,-4-1 0-15,-8 4 0 16,-6 8 0-16,-4 8 0 0,0 9 0 16,-4 7-3-1,-1 9 2-15,0 23 1 0,5 34 2 16,-13 27-1-16,-1 5 2 16,5 44-4-16,0 8 0 15,4 12-1-15,5 21 0 16,0-8 11-16,5 3 3 15,4 21 3-15,5-25 4 16,4-15-5-16,0 11 2 16,0-24-5-16,1-16 1 15,-6-28-1-15,-4-21 3 16,-9-20-1-16,-13-12 0 16,-19-12-3-16,-27-16 1 15,-42-12-46-15,-40-9-18 16,-41-16-78-16</inkml:trace>
  <inkml:trace contextRef="#ctx0" brushRef="#br0" timeOffset="-1005">2712 5949 148 0,'-9'8'55'0,"5"0"-30"0,-5 16-25 16,4-12 13-16,0 5-3 15,1 3 2-15,-1 12-2 16,5 17 1-16,9 12-6 0,5 11-3 16,13 5 1-16,14 8 0 0,9-16 1 15,14-8 6-15,5-9 4 16,22-15 6-16,18-9 2 15,9-4-3-15,10-11 1 16,8-5-5-16,5-8 1 16,-4-8-5-16,-14-5-1 15,-18-3-4-15,-19 0-1 16,-18 0-3-16,-17 0 1 16,-15-5-2-16,-13 1-1 15,-14 0-48-15,-14 4-22 16,-8 4-47-1</inkml:trace>
  <inkml:trace contextRef="#ctx0" brushRef="#br0" timeOffset="-706">3878 6184 144 0,'0'-4'55'0,"9"8"-30"0,9 4-32 15,-4 0 10-15,9 0 12 16,8 4 10-16,10 0-2 16,9 8-1-16,5 5-12 15,0 3 5-15,-1 4 2 0,-4 9-1 16,-4-9 3-16,-10 9-6 16,-13-1 0-16,-9 1 1 0,-10-1 3 15,-13-3-5-15,-9-1-2 16,-9 0-5-16,-5-3-4 15,5-1 0-15,-1-8 1 16,6-3-72-16,-1-1-29 16</inkml:trace>
  <inkml:trace contextRef="#ctx0" brushRef="#br0" timeOffset="4546">1770 4646 176 0,'0'-61'66'0,"14"37"-36"0,17-17-29 0,-3 29 16 16,17-12-11-16,24-8-1 15,12-1-1-15,24 5 0 16,36 12-2-16,23 32-4 0,9 12 1 16,14 17 1-16,0 11 2 15,-10 17-3-15,-18 28 0 16,-22 21 1-16,-28 7 0 0,-31 1 0 15,-28 3 2-15,-46-11 3 32,1 3-2-32,-64-3 11 15,-10-9-7-15,-49-16 14 16,-5-20-12-16,-59-12 0 0,-5-21 4 16,14-24 3-16,0-24-2 15,-9-28 0-15,18-45-8 16,19-32-4-16,26-29-1 0,28-36-1 15,37-4 0-15,35 8 0 16,33 0 2-16,32 16-39 16,13 29-16-16,9 16-60 15</inkml:trace>
  <inkml:trace contextRef="#ctx0" brushRef="#br2" timeOffset="7281">2016 2003 140 0,'-23'-32'52'0,"18"11"-28"0,5-19-17 15,0 20 13-15,5-13-1 16,4-15 7 0,5-1-14-16,8-28 1 15,10 9-9-15,5-17 0 16,4 16-2-16,4-12-2 16,1 12 1-16,13-20-1 0,0 12 0 15,0 12-3 1,5 5 2-16,9 11 1 0,0 13 0 0,4 11 0 15,-9 13 0-15,5 20 2 16,-9 9-1-16,4 15-1 16,1 12 1-16,8 21-1 15,-4 8 0-15,4 24 0 16,-4 21 0-16,-5 15 0 16,-4-12 0-16,-5 13 0 0,-4 20 2 15,-9 0-1-15,-5 3-1 16,-5 1 3-16,-9 12 0 15,-9-4-4-15,-8-8 1 16,-10-4 6-16,0 0 4 16,-10 3-3-16,-8-7 1 15,-5-8-3-15,-8-5 0 16,-15-7-1-16,-4-1 2 0,-14-11 1 16,-4-17 3-16,-19 20-1 15,-4-32 2-15,-4-24-8 16,-24-20-2-16,-17-25-1 15,4-20 2-15,-9-24 3 16,-19-33 2-16,-13-28-1 16,9-16 1-16,5-17-2 15,-5-3 2-15,5-25-2 16,18-7 2-16,36 3-4 31,9 0-2-31,28-28-3 16,32 12 1-16,27-48 1 0,31-17 0 15,24 29 0-15,18 7-42 16,4 25-107-16,0 12 79 16,19 5-58-16</inkml:trace>
  <inkml:trace contextRef="#ctx0" brushRef="#br2" timeOffset="7899">3295 1169 204 0,'0'-4'77'0,"14"-8"-42"0,18-8-32 0,-5 8 17 16,14-8 5-16,23-13 5 15,18-11-5-15,27-5-1 16,37 1-13-16,27 3-2 0,22-3-2 16,24 11-3-16,8 5-1 15,10-1-1-15,-5 17-2 16,-27 4 3-16,-27 0 0 0,-19 0-1 16,-31 0 1-16,-28 4 2 15,-23-1 2-15,-36 1-23 16,-27 0-58-1,-19 0-27-15,-17 0-12 16</inkml:trace>
  <inkml:trace contextRef="#ctx0" brushRef="#br2" timeOffset="8107">5476 380 140 0,'4'-4'55'0,"24"8"-30"0,13 4-10 16,-14-4 20-16,19 9 1 15,13 3 0-15,14 4-2 16,18 0-1-16,4 13-18 0,5-5 2 16,-4 4 3-16,-14 5-7 0,-9 3 0 15,-23 1-5 1,-18 3-3-16,-32 13 9 16,0-1-9-16,-50 9-142 15,-5-4 74-15,-50 12-121 16</inkml:trace>
  <inkml:trace contextRef="#ctx0" brushRef="#br2" timeOffset="8661">6942 660 244 0,'-32'36'93'0,"32"-36"-50"0,-41 97-44 0,27-56 27 16,5-1-18-16,0 13 21 16,9-5-16-16,9-7 20 15,5-9-19-15,9-16 13 16,9-8-16-16,-5-24 1 16,5 0-7-16,-14-20-1 15,-4-1-2-15,-19-11 1 16,-4 7-2-16,-14-3-27 15,0 7 14-15,-4 1-68 16,9 7 45-16,9 5-115 16,13 8 85-16</inkml:trace>
  <inkml:trace contextRef="#ctx0" brushRef="#br2" timeOffset="8947">7393 570 192 0,'22'45'74'0,"-22"-45"-40"0,5 85-35 15,-5-32 12 1,0-5-7-16,0 29-3 16,0 4 0-16,-5 0 10 0,5-12-6 0,-4-9 31 15,8-7-20-15,-4-17 23 16,0-7-22-16,0-21 5 16,5-8-13-16,-1-24-1 15,10-5-5-15,-5-31-2 16,9 3 0-16,1-24 1 15,8 8-3-15,0 12 0 16,1 13-1-16,-1 7-2 16,-4 9 3-16,-1 12-29 0,1 4-12 15,0 3-40-15,0 9-58 0,0 4 35 32</inkml:trace>
  <inkml:trace contextRef="#ctx0" brushRef="#br2" timeOffset="9167">8039 384 196 0,'0'-16'74'0,"0"28"-40"0,0 17-35 15,0-9 15-15,-4 12-6 16,-1 5 3-16,-4 11-2 16,0 13 0-1,4 8-5-15,-4 24-1 16,9-8-1-16,0 0 3 15,9-8-3-15,0-13-16 16,0-11 7-16,1-13-100 16,-1-11 58-16</inkml:trace>
  <inkml:trace contextRef="#ctx0" brushRef="#br2" timeOffset="9317">7761 720 220 0,'-9'-12'85'0,"14"16"-46"0,18 8-48 0,-10-4 14 15,10 0-5-15,13 5 2 16,5-9-1-16,5-4 2 16,9 0-64-16,4-4-28 15,-5 4 12-15</inkml:trace>
  <inkml:trace contextRef="#ctx0" brushRef="#br2" timeOffset="9684">8399 121 208 0,'0'49'79'0,"-9"-13"-42"0,4 61-34 16,5-56 15-16,-4 16-9 16,-1-1-1-16,0 17-4 15,1 24-1-15,-1 8-1 16,1-3 1-16,-1-22 0 0,1-7 3 15,4-16 1-15,0-13 5 16,4-19 5-16,5-21-5 16,10-20-2-16,-1-21-8 15,5-7-1-15,-1-1-1 16,1 9 0-16,0 7-5 0,-5 13 1 16,-4 12 0-16,-5 8-1 15,0 21 1-15,-5 7 3 16,1 4 0-16,-5 5 3 15,5-5-1-15,4-3-1 16,0-9-8-16,4-4-5 16,6-12-48-16,3-8-23 15,10-8-9 1</inkml:trace>
  <inkml:trace contextRef="#ctx0" brushRef="#br2" timeOffset="9912">8786 923 236 0,'-28'48'88'0,"24"1"-48"16,-5 3-38-16,9-31 19 0,0-1 4 16,9 0 5-16,5-4-1 15,4-8 2-15,9-4-17 16,10-12 1-16,-1-8-1 0,-4-16-5 16,-5-9-1-16,-13-3-4 15,-14-1-1-15,-14 1-1 16,-13 7 1-16,-5 9-35 15,5 12-16-15,4 12-35 16,0 12-13-16,14 12-15 16</inkml:trace>
  <inkml:trace contextRef="#ctx0" brushRef="#br2" timeOffset="10373">9696 672 272 0,'-9'-37'104'0,"0"29"-56"0,-18 0-41 0,9 8 23 15,-10 4-14-15,-4 4-4 16,-4 4-7-16,4 5-2 16,5 3-1-16,9 4-2 0,4 4 1 15,9 1 1-15,5-9 1 0,14-4 1 16,9-8 0-1,9-12-2-15,4-4-2 0,1-8 3 16,-10 0 0-16,5-9-1 16,-10 9 1-16,-8 4-13 15,-5 4-6-15,-9 4 2 16,0 8 0-16,-9 16 6 16,0 17 3-16,0 19 3 15,0 9 1-15,4 16-2 16,5 0 0-16,0 8 2 15,0 16 0-15,0 13 1 16,0-1 0-16,-4-12 2 16,-5-16 1-16,-5-16-1 15,-4-8-2-15,-5-13 9 0,-4-11 6 16,-1-13-5-16,-8-12-1 16,4-8-5-16,-4-8-3 15,-1-12-27-15,5-12-12 16,0-12-94-1</inkml:trace>
  <inkml:trace contextRef="#ctx0" brushRef="#br2" timeOffset="10643">9942 716 260 0,'14'12'96'0,"-10"21"-52"0,-8 11-36 0,-1-15 24 15,1 11-11-15,-1 5 0 0,1 3-10 16,4-3-4-16,9-5-4 16,0-12 0-16,9-3 2 0,0-13 4 15,5-8 2-15,-5-8-3 16,0-8-3-16,-8-17 0 16,-10-7-1-16,-5-5-16 15,-9 1-6-15,1 0-29 16,-1 3-10-16,0 5-25 15,1 3-9-15,8 9 0 16</inkml:trace>
  <inkml:trace contextRef="#ctx0" brushRef="#br2" timeOffset="10954">10238 647 256 0,'50'-4'96'0,"-27"12"-52"0,0 9-47 0,-19-1 19 15,5 12-8-15,-9 17 1 16,-9 3-3-16,9 13 1 15,-9 0-4-15,0-9 0 0,5-3 3 16,-1-13-3-16,0-7-2 16,5-13 13-16,10-12 5 15,3-12-12-15,5-17-3 16,5-15-3-16,0-5 1 16,0-3-1-16,-1 7-1 15,-3 9-2-15,-1 8 1 16,-4 8-4-16,-10 11-1 15,5 14 3-15,-9 7 1 0,-9 20 4 16,9 5 1-16,0-1-12 16,0 1-4-16,18-5-36 15,-4-4-15-15,9-7-51 16</inkml:trace>
  <inkml:trace contextRef="#ctx0" brushRef="#br2" timeOffset="11333">10898 943 260 0,'32'-85'99'0,"-18"61"-54"0,-5-13-33 16,-9 25 24-16,-5-4-15 16,-4 4-2-16,-9-1-11 15,0 13-5-15,-9 13-2 16,-5 7-4-16,4 8 0 0,6 17 2 0,3-1 0 16,6 1-2-16,8-1 0 15,5-3 2-15,14-13 2 16,4-8 2-16,9-8 3 15,5-8-1-15,0-8 0 16,0-4-3-16,-5-12-2 16,-9-8-8-16,1-1-5 15,-10 9-4-15,-9 8-3 16,-5 4 7-16,1 12 3 16,4 16 6-16,0 1 2 15,9 3 2-15,4-4 0 16,10 0 0-16,9-4 0 15,0-7 2-15,4-5 1 0,5-8-1 16,5-13 1-16,-5-15-2 16,0-8 2-16,0-9-4 15,0-4 0-15,-9 1-37 16,-5-13-14-16,-4-8-58 16</inkml:trace>
  <inkml:trace contextRef="#ctx0" brushRef="#br2" timeOffset="11515">11558 0 224 0,'-9'0'85'0,"0"12"-46"0,-4 20-32 16,3-3 20-16,-8 15-16 15,5 21-4-15,-6 8-4 16,-3 8-3-16,-1 12 1 16,9 12 1-16,5 12 3 0,5 1 0 0,4-21 2 15,9-12-2-15,9-12 2 16,5-13-50-16,-1-11-21 15,10-33-43 1</inkml:trace>
  <inkml:trace contextRef="#ctx0" brushRef="#br2" timeOffset="11682">11754 939 244 0,'-9'36'90'0,"9"-36"-48"0,-14 73-49 0,14-53 14 15,0 0-7-15,0 1 2 16,10-1-1-16,-6-4-27 16,10-4 14-16,-10-8-101 15,15-4 63-15</inkml:trace>
  <inkml:trace contextRef="#ctx0" brushRef="#br2" timeOffset="11818">11772 570 272 0,'-9'-4'104'0,"9"4"-56"0,19 4-56 16,-15-4-2-1,5 5 2-15,5 3-12 0,18-4-88 16,-10 4-40-16</inkml:trace>
  <inkml:trace contextRef="#ctx0" brushRef="#br2" timeOffset="12025">12146 647 236 0,'32'0'90'0,"-32"0"-48"0,27 13-31 0,-18-9 30 16,5 4-25-16,-14 0 4 16,18 4-12-16,-23 8 1 15,-8 4-5-15,-1 21 0 16,-4-5-2-16,-14 13-4 16,9-4 1-16,-4-1 1 15,13-3 0-15,1-5 4 16,13-3-2-16,9-5-23 15,9-4 12-15,9-12-132 16,5-3 78-16</inkml:trace>
  <inkml:trace contextRef="#ctx0" brushRef="#br2" timeOffset="12474">12018 870 272 0,'-32'-20'104'0,"32"20"-56"0,5 0-56 16,0 0 18-1,4 4-9-15,13 0-1 16,6 0 1-16,13 0-12 16,4 0 6-16,19 0-18 15,4 0 13-15,-4-4-7 16,9 4 11-16,-5-8 5 16,-9 0 1-16,-13-8 7 0,4 0-4 15,-23-4 17-15,1 3-12 16,-24 1 19-16,-4 4-15 0,-18 8 7 15,0 8-11-15,-23 4 6 16,18 9-7-16,-13 7 2 16,13 8-5-16,-5 1 9 15,24-1-7-15,4-7 10 16,4-1-9-16,24-16 1 16,-1 0-5-16,5-12-2 15,4-4 0-15,-4-16-26 16,0 0 14-16,-9-9-30 15,-5 9 22-15,-4 8-6 16,-5 8 15-16,-9 12 2 16,0 12 4-16,0 9 3 15,0-1 1-15,0 0-3 16,14 1 2-16,-1-9-23 16,5 0 12-16,5-16-104 15,0-4 64-15</inkml:trace>
  <inkml:trace contextRef="#ctx0" brushRef="#br2" timeOffset="12672">13184 465 224 0,'0'-24'85'0,"0"24"-46"0,-9 24-32 16,4-8 36 0,1 5-26-16,-10 7 13 0,5 0-19 15,-5 21-1-15,10-1-6 0,-10 21 2 16,14 8-4-16,0-4-3 15,0-4 0-15,0-8-54 16,9-13 30-16,-9-12-120 16,0-7 81-16</inkml:trace>
  <inkml:trace contextRef="#ctx0" brushRef="#br2" timeOffset="12839">12810 712 248 0,'5'-8'93'0,"-5"8"-50"0,55 8-52 0,-28-4 14 16,0 0-5-16,19 0 0 15,4 4 0-15,9 0-104 16,-4 5 57-16,-1-9-84 16,-8 0 74-16</inkml:trace>
  <inkml:trace contextRef="#ctx0" brushRef="#br2" timeOffset="13004">13366 834 212 0,'-5'32'82'0,"5"-32"-44"0,5 85-33 15,-1-57 34 1,1 1-23-16,-5 3 11 16,9 0-17-16,-4 1-1 15,-5-5-5-15,9-8-36 0,-5 0 18 0,1-15-116 16,-5-1 72-16</inkml:trace>
  <inkml:trace contextRef="#ctx0" brushRef="#br2" timeOffset="13139">13407 457 272 0,'-5'-4'104'0,"5"8"-56"0,0 4-58 0,5 0 14 16,-5 4-25-16,14 5-9 15,-1 3-79-15,5 4-34 16</inkml:trace>
</inkml:ink>
</file>

<file path=ppt/ink/ink1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27.16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113 123 284 0,'-64'61'107'0,"64"-61"-58"0,-32 97-46 0,18-64 34 16,14-9-23-16,-4 8 18 15,8-3-19-15,6-9 9 16,8 0-13-16,9-12 2 16,5-4-7-16,4-20-11 15,-4 4 4-15,0-21-44 16,-9 1 27-16,-14-21-56 16,-4 5 43-16,-15-5-22 15,6 13 32-15,-10-1 0 16,5 13 13-16,9 0 2 0,0 7 5 15,9 5 6-15,5 4-1 0,9 0 15 16,8 8-10-16,10 4 19 16,-4 8-14-16,-5 4 20 15,-5 8-18-15,5 13 6 16,-14-1-2-16,-4 17-2 16,-5-5-4-16,-9 1 0 15,0-9-7-15,-9-3-3 0,9-9-1 16,0-4 1-16,0-8 3 15,9-12 4 1,5 0-4-16,-5-24-3 16,13-4-1-16,1-21-4 15,5 9 2-15,-10-13 1 16,14 12 0-16,-19 1 6 16,15 16-3-16,-15-1 17 15,5 13-12-15,-13 16 12 16,-5 8-11-16,0 25 6 15,-5 3-8-15,-4 9 2 16,5 4-5-16,-10-1 2 16,10-3-3-16,-6-5-48 15,10-7 24-15,-4-9-158 16,8-4 98-16</inkml:trace>
</inkml:ink>
</file>

<file path=ppt/ink/ink1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27.30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12 384 0,'36'-4'145'0,"-36"4"-78"0,41 8-76 0,-36-8 1 15,8 0 0-15,6-4-20 16,-10-8-126-16</inkml:trace>
</inkml:ink>
</file>

<file path=ppt/ink/ink1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49.5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0 272 0,'-9'0'101'0,"9"8"-54"0,0 4-57 0,4-4 16 16,-4 4-6-16,5 0 2 15,-1 1-36-15,5-1-15 16,-4 0-57-16,4 4-22 15</inkml:trace>
</inkml:ink>
</file>

<file path=ppt/ink/ink1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49.7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 0 220 0,'-14'48'82'0,"10"-23"-44"0,-1-1-42 0,5-8 15 0,0-4-8 16,0 0 0-16,5 0-3 15,-1 1-3-15,5 3 2 16,0 0-27-16,1 0-8 0,-1 8-53 16</inkml:trace>
</inkml:ink>
</file>

<file path=ppt/ink/ink1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0.5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1445 252 0,'-14'12'96'0,"14"-8"-52"0,0-4-32 0,0 0 26 15,5-8-9-15,4-4 0 16,5-21-12-16,4-19-3 16,5-25-8-16,0-28-4 0,4-13-1 15,0-11 1-15,-4-21 1 16,4-4-4-16,5 17 1 15,0 3 0-15,4 25 0 16,-4 16-5-16,0 24 1 16,-5 20 0-16,1 21 2 15,-5 24-4-15,-1 20 2 16,1 21 2-16,-5 31 3 0,5 42-2 16,-5 7-2-16,5 37 2 15,0 4 0-15,0 0 1 16,-1-25 0-16,-3-16 0 15,-6-11 2-15,-4-21 1 16,-4-25 1-16,-5-23-42 16,-9-21-17-16,-14-8-78 15</inkml:trace>
  <inkml:trace contextRef="#ctx0" brushRef="#br0" timeOffset="138">225 785 208 0,'5'0'79'0,"13"4"-42"0,14-4-41 0,-9 0 15 16,13-4-6-16,10 0 0 16,8-4-21-16,10 0-7 15,0-4-65-15,4-8-30 16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0.0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93 52 244 0,'-45'18'90'0,"28"4"-48"0,-4 19-36 0,17-15 20 16,0 7-5-16,4 19 2 15,8 3-4-15,9-7 0 16,8-7-10-16,8-4 8 0,9-11 5 15,3-11 6-15,1-12 3 16,4-10-10-16,-4-15-5 16,-9-11-5-16,-8-12-2 15,-8-7-5-15,-12-7-3 0,-14 7-5 16,-11 1 0-16,-5 3-16 16,-8 11-4-16,-9 11-54 15,1 7-24-15,8 1-42 16</inkml:trace>
</inkml:ink>
</file>

<file path=ppt/ink/ink1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1.0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503 0 264 0,'-32'9'99'0,"-5"15"-54"0,-31-8-50 0,41-4 15 0,-10 0-8 15,-4-4 1-15,0-4-7 16,0-4 1-16,0 0 1 15,5-4-1-15,4-4 1 0,0 0 2 16,9 8 0-16,10 4-5 16,4 4-1-16,9 4 3 15,4 17 1-15,1 23 2 16,4 21 0-16,0 20-3 16,0 4 2-16,0 9 1 15,0 11 0-15,0 4 0 16,0-3 0-16,1-13 0 15,-6-12 0-15,1-16 0 0,-1-12 2 16,5-17-1-16,0-11 2 16,5-9 0-16,4-8 3 15,10-12-3-15,-1-8 0 16,5-4-1-16,4-4-2 16,5-8-112-1</inkml:trace>
  <inkml:trace contextRef="#ctx0" brushRef="#br0" timeOffset="314">753 361 196 0,'-14'28'74'0,"10"4"-40"0,-5 21-35 0,4-21 15 0,5 13-1 15,0 3 2-15,5 1-6 16,-1 12-1-16,5 7-4 16,5-3 8-16,0-12 5 0,8-13 8 15,-3-11 7-15,3-17 0 16,1-20 1-16,0-17-16 16,4-7-5-16,1-17-6 15,-1-7-1-15,5-17-3 16,-5-4-2-16,0 0-37 15,1 4-17-15,-6 13-55 16,1 15-58-16,-9 13 55 16</inkml:trace>
  <inkml:trace contextRef="#ctx0" brushRef="#br0" timeOffset="487">1286 733 248 0,'0'44'93'0,"4"-15"-50"0,1 27-41 0,-1-23 19 16,1 11-2-16,-1 13 1 16,1 0-7-16,4-5-3 15,0-3-5-15,0-5-2 0,0-7 1 16,-4-17-134 0</inkml:trace>
</inkml:ink>
</file>

<file path=ppt/ink/ink1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2.4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1 236 0,'19'0'88'0,"-6"0"-48"0,1 4-38 0,-5 0 19 0,-4 4-11 16,-1 5-3-16,-4 3-2 16,-4 4-1-16,-1 8-2 15,-4 1 1-15,0-1 0 0,0-4-87 16,4-7-69 0,5-9 47-16</inkml:trace>
</inkml:ink>
</file>

<file path=ppt/ink/ink1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2.6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4 260 0,'4'0'96'0,"1"4"-52"0,-5-4-47 0,0 0 19 16,0 0-36-16,0 0-11 15,9-4-78-15,4 0-31 16</inkml:trace>
</inkml:ink>
</file>

<file path=ppt/ink/ink1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2.7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0,'14'4'77'0,"4"4"-42"0,5-8-39 0,-14-4 15 16,4 0-98-16,10 0-41 15</inkml:trace>
</inkml:ink>
</file>

<file path=ppt/ink/ink1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2.8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0,'4'4'68'0,"1"4"-36"0,13 0-114 15,-9-4-25-15</inkml:trace>
</inkml:ink>
</file>

<file path=ppt/ink/ink1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2.9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155 0 276 0,'9'8'104'0,"0"-4"-56"0,-4 5-52 0,-10-1 18 15,-8 4-6-15,-5 4 0 16,-10 8-20-16,-8 9-9 15,-1-1-99-15,-4 0-46 16</inkml:trace>
</inkml:ink>
</file>

<file path=ppt/ink/ink1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3.5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28 136 0,'4'-16'52'0,"1"20"-28"0,4 8-28 0,-5 1 8 15,6 11 0-15,-1 16 2 16,0 17 15-16,0 12 6 15,0 0-13-15,0 7 5 0,0-11 4 16,5 0-3-16,-1-4 0 16,1-9 2-16,4-11 3 15,1-13 4-15,-1-12 5 16,5-16-13-16,4-8-4 16,0-12-8-16,5-25-4 15,4-23-2-15,1-21-3 16,-1-9 1-16,1 9 1 15,-1 17-3-15,-9 11-2 16,-4 8-27-16,0 13-10 0,-5 7-42 16,-9 13-15-1,0 12-6-15</inkml:trace>
</inkml:ink>
</file>

<file path=ppt/ink/ink1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4.0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0 196 0,'-14'32'74'0,"10"-11"-40"0,-1 15-27 0,5-12 18 15,0 9-9-15,-4 3-1 16,4 1-5-16,0 3 1 16,0-8-6-16,0-7 1 0,0-9 4 15,0-16 5-15,4-8 5 16,5-12-10-16,5-13-6 16,0-3-2-16,4-1-2 15,0 1 0-15,0 4 0 16,5 3-3-16,-5 5 0 15,0 4-3-15,1 12 1 0,-6 8 3 16,-4 0 3-16,-4 4 0 16,-5 4-1-16,0 4 1 15,-5 4 1-15,1 0-1 16,4-4-1-16,0 1 1 16,0-13-1-16,4 0 2 15,5-5 1-15,5-3-1 16,4 0-2-16,1 0-2 15,-1 4 1-15,0 4-4 16,-4 8 1-16,-1 8 2 16,-4 9 1-16,-4 3 1 15,0 4 2-15,-1-3-1 16,1-5-1-16,-1-4-32 16,1-8-16-16,-1-8-64 15</inkml:trace>
</inkml:ink>
</file>

<file path=ppt/ink/ink1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4.4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45 204 0,'19'-21'77'0,"3"21"-42"0,1-4-41 0,-5 0 12 16,5 0-6-16,4 0 0 15,10 0-3-15,4 0 0 16,4 8 2-16,-4 4 0 0,-4 4 1 0,-5 13 0 16,-10-1 2-16,-3 12-1 15,-6 17-1-15,-4 28-2 16,-4 12 1-16,0 8 7 16,-5-8 4-16,4 8 8 15,1 1 3-15,-1-1 5 16,1 0 1-16,-1-12 1 15,1-16 2-15,-5-13-5 16,-9-11-3-16,-9-9-6 16,-10-7 0-16,-8-13-7 15,-5-12-3-15,0-8-14 16,-5-12-8-16,5-16-64 16,5-17-27-16,9 5-21 15</inkml:trace>
</inkml:ink>
</file>

<file path=ppt/ink/ink1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4.6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0 304 0,'36'16'115'0,"-8"-12"-62"0,13 0-62 0,-18 0 18 15,8 0-9-15,6 4 2 16,-1-8 1-16,5 4 1 0,-9-4-84 16,-9-4-35-16,-14 8 4 15,-18 0 7-15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0.2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11 364 0,'-4'-7'137'0,"-4"3"-74"0</inkml:trace>
</inkml:ink>
</file>

<file path=ppt/ink/ink1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4.7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16 280 0,'-4'8'104'0,"31"0"-56"0,10-16-54 16,-15 12 17-16,15-8-7 16,17-4 0-16,10 0-126 15,0 0-54-15</inkml:trace>
</inkml:ink>
</file>

<file path=ppt/ink/ink1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5.3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645 126 336 0,'-27'-48'126'0,"17"35"-68"0,-8 5-70 16,9 8 18-16,-14-8-65 15,-13 0-25-15,-10 0 25 16,-4 0 13-16,-4-4 28 16,8 4 11-16,1 4 6 0,8 4 5 15,5 4 2-15,5 16 9 16,-5 16 2-16,9 13-6 16,1 20-2-16,3 4-5 0,-3 28-3 15,3 24-3 1,1 13 1-16,5-13 3 0,4 9 3 15,4-5-7-15,5-3 0 16,0-13 0-16,0-12 3 16,5-16 6-16,-1-20 6 15,1-4 6-15,-1-17 3 16,19-11-3 0,4-13-3-16,10-4-3 15,8-8-7-15,10-4-2 16,-5-4-77-1,5-4-77-15,-5-8 35 16</inkml:trace>
</inkml:ink>
</file>

<file path=ppt/ink/ink1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5.9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0 148 0,'-5'4'55'0,"5"8"-30"0,-5 21-12 0,1-9 19 16,-1 16-5-16,5 21 1 15,0 8-4-15,0 8-3 16,0 0-11-16,5-13 2 0,4 5 4 16,0-4 3-16,5-8 1 15,-1-17 6-15,6-12 4 0,-1-15-3 16,5-17-2-16,9-13-9 16,-1-11-5-16,1-21-6 15,0-23-2 1,0-13-1-16,-5-4-2 0,1 0-2 15,-1 20 1-15,-4 12-30 16,4 9-12-16,-9 11-29 16,-4 9-10-16</inkml:trace>
  <inkml:trace contextRef="#ctx0" brushRef="#br0" timeOffset="217">558 526 224 0,'-5'33'85'0,"10"3"-46"0,-5-8-43 0,0-16 15 16,0 9 5-16,0 7 5 16,0 4-7-16,0 5-1 15,0-5-7-15,0-3-2 0,0-5 0 16,0-4 0-16,0-8 0 15,-5-8-123 1</inkml:trace>
</inkml:ink>
</file>

<file path=ppt/ink/ink1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6.7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0 192 0,'0'32'71'0,"0"-16"-38"0,-9 9-36 16,4-9 13-16,1 0-9 15,-1 0-1-15,1-4 0 0,-1 0 2 16,5-4-1 0,0 1-1-16,0-9 3 0,9 8-88 15</inkml:trace>
</inkml:ink>
</file>

<file path=ppt/ink/ink1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6.9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21 292 0,'10'-8'110'0,"-1"8"-60"0,9 4-58 0,-9-4 18 16,5 0-53-16,-1-4-18 0,10 0-52 16,13-5-20-16</inkml:trace>
</inkml:ink>
</file>

<file path=ppt/ink/ink1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7.1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0,'0'9'82'0,"9"3"-44"0,0-4-40 16,-9-8 14-16,9 4-26 16,5 0-8-16,-1-4-31 15,6 0-11-15,3 0 24 16,1 0 15-16,5-4 20 15,-1 0 9-15,-4 4 21 16,-5 0 10-16,0 0-19 16,0-4-9-16,0 0-65 0,5 0-26 15</inkml:trace>
</inkml:ink>
</file>

<file path=ppt/ink/ink1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7.3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0,'18'4'77'0,"0"16"-42"0,5-4-30 0,-9-12 19 16,-1 4-6-16,1 4 1 15,4 1-10-15,0 3-3 16,-4 0-4-16,-5 4-2 0,-9 5 3 16,-14 3-22-16,-17 0-9 15,-15 9-79-15</inkml:trace>
</inkml:ink>
</file>

<file path=ppt/ink/ink1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8.0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0 149 132 0,'0'-4'52'0,"5"8"-28"0,-5 8-17 15,4-3 13-15,-4 11-6 16,5 16 0-16,-1 17 3 15,1 20 1-15,-1 8-9 16,1-1 3-16,4-7 2 0,0 0-3 16,5-4 1-16,-1-8 4 15,1-9 2-15,0-11 13 0,4-17 5 16,5-16-6-16,-1-12-1 16,1-12-14-16,5-21-6 15,3-31-6-15,15-29-3 16,-1-17-2-16,1 5 1 15,0 4 3-15,-5 12 3 16,-1 8-4-16,-8 16-3 16,-4 12-19-16,-6 17-7 15,-8 24-78 1,-9 12-26 0</inkml:trace>
</inkml:ink>
</file>

<file path=ppt/ink/ink1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8.7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0 152 0,'-9'0'57'0,"9"5"-30"0,0 3-21 16,0 0 17-16,0 0-5 0,0 4 1 15,0 4-1 1,0 4 0-16,-5 1-9 0,1 3 1 0,-1 0 1 16,0 4-2-16,1 5 0 15,-1 3-3-15,5 1-1 16,-4-9-1-16,4-4 0 15,0-3 0-15,0-21 4 16,4-13 0 0,5-7-6-16,1-4-1 15,-1-4-1-15,4-9 2 16,6 1-3-16,-1 3 0 16,0 5 1-16,0 4 0 15,0 8-5-15,-4 7 1 0,0 14 0 16,-1 7 2-16,-4 4-1 15,1 0-1-15,-6 4 3 16,1 5 0-16,-1-1 1 16,1 4 0-16,-5-4 2 15,4-7 3-15,1-5 0 16,4-8 0-16,0-12-1 16,0-8 0-16,5-5-2 15,0-3-2-15,-1-4 1 16,5-1 1-16,1 9-6 15,-6 4 1-15,1 8-1 16,-5 8 2-16,0 8-1 16,-4 0 1-16,-5 4 0 0,0 0 0 15,-5 4 2-15,5 5 2 16,-4-1 1-16,-1 0 1 16,0 0-33-16,1-7-13 15,-1-1-65 1</inkml:trace>
</inkml:ink>
</file>

<file path=ppt/ink/ink1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8.8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5 208 0,'32'-8'77'0,"0"12"-42"0,18-4-32 0,-23 0 15 15,0 0 2-15,10 4 4 16,-5 0-14-16,0 0-6 0,-5-4-3 15,0 0 1-15,-4 0 1 0,-9-4-50 16,-10 0-20-16,-4 0-31 16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2.6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27 148 0,'-4'-22'57'0,"8"18"-30"0,-4 1-23 16,0 3 13-16,0 0-13 16,0 7-1-16,0 8-3 15,0 15 0-15,0 14 0 16,0 22-3-16,0 12 2 0,-4 11 3 0,4-19 1 16,0-11-1-16,-5 45 1 15,5-15-2-15,0 10 2 16,0-13 0-16,0-1 1 15,0-8 2-15,0-14 1 16,0-11-10-16,5-23-5 16,-1-6-71-1</inkml:trace>
  <inkml:trace contextRef="#ctx0" brushRef="#br0" timeOffset="251">242 50 140 0,'-5'-4'55'15,"5"11"-30"-15,-4 15-16 0,4-3 16 0,-4 14-5 16,0 23 0-16,0 14-9 16,0 11-2-16,4-18-5 15,0-11-3-15,-4 40 0 0,4-14-1 16,0 11 2-16,0-12 1 15,0-6 3-15,0-8-5 16,4-8-1-16,0-14-66 16,4-19-55-1,9-15 38-15</inkml:trace>
</inkml:ink>
</file>

<file path=ppt/ink/ink1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9.0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 0 200 0,'-4'41'77'0,"-1"-13"-42"0,-4 12-32 16,4-19 15-16,1 7-7 16,-5 0 1-16,4 5-7 15,1 3-1-15,-1 1-2 0,5 3 1 16,5-4 0-16,4-11-17 0,0-13-7 16,0-12-78-1</inkml:trace>
</inkml:ink>
</file>

<file path=ppt/ink/ink1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9.2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0 184 0,'9'8'68'0,"-9"8"-36"0,-5 25-35 0,5-21 11 16,-4 8-4-16,-1 5 2 0,0 3-5 15,1 1-1 1,-10 7 0-16,10 5 0 0,-1-1 2 0,1-3-3 15,4-9 0-15,0-12-34 16,0-7-17-16,0-17-20 16</inkml:trace>
</inkml:ink>
</file>

<file path=ppt/ink/ink1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28.68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5 96 0,'9'-8'38'0,"-5"8"-20"0,5 4-12 0,-4 0 11 15,-1 4 2-15,6 4 3 16,-1 8-6-16,-5 0-1 15,5 1-3-15,-4 3 0 16,4 8-6-16,-4 9 0 0,-1 3 1 16,1 1-3-16,-1 3-3 15,1-7 0-15,4-9 1 16,-5-7 8-16,6-21 7 16,-6-12-4-1,1-13-6-15,-1-11-3 16,1-5-4-16,-1 1-1 0,1-8 1 15,4-1 2 1,0 5-1-16,5 3-1 0,-1 9-2 16,1 8-1-16,0 7-1 15,-1 9 0-15,1 8 0 16,-5 9 0-16,0 3 3 16,0 4 2-16,-4 0-2 15,-1 9 0-15,1 7-1 16,0 0 0-16,-1-7 6 15,1-5 2-15,-1-4 0 16,1-8 1-16,-5-12-4 0,9-12 0 16,0-8-1-1,0-4 1-15,0-1-2 0,0 1 2 16,5 4-4 0,-5 0 0-16,0 8-1 0,5 3-2 15,-1 5 3-15,1 8 2 16,0 9 2-16,-5 3 1 15,0 4-2-15,0 4-2 16,0 5 3-16,0-5 0 16,-4-4 1-16,-1-4 2 15,1-4-14-15,-5-12-7 16,5-4-83 0,-1-4-41-16,1-4 68 15</inkml:trace>
</inkml:ink>
</file>

<file path=ppt/ink/ink1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28.844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24 204 0,'23'4'77'0,"-5"-4"-42"0,14 0-37 15,-14 0 17-15,5 0-11 16,0 0 0-16,0 0 0 16,-1 0 0-16,1 0-2 15,-5-4-21-15,-4-8-8 0,-5 0-63 16</inkml:trace>
</inkml:ink>
</file>

<file path=ppt/ink/ink1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29.00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51 0 176 0,'-18'28'66'0,"13"0"-36"0,-4 13-29 0,9-17 14 16,-5 1-13-16,1 3 0 15,-1 8 0-15,1 9 1 16,4-1-1-16,4-3 1 0,5-5 2 15,0-12-18-15,5-7-8 16,0-9-60 0</inkml:trace>
</inkml:ink>
</file>

<file path=ppt/ink/ink1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29.16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0 228 0,'14'29'88'0,"-1"-9"-48"0,6 16-45 0,-15-11 17 0,1 19-7 16,-1 29 0-16,1 8-1 15,-1 4 0-15,6 0-108 16,3-8-47-16</inkml:trace>
</inkml:ink>
</file>

<file path=ppt/ink/ink1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32.22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0 124 0,'0'-8'49'0,"0"8"-26"0,0 8-20 0,5-4 10 0,-1 12 3 16,1 0 4-16,-1 0-4 15,1 5 1-15,-1 7-10 16,-4 4 0-16,0 9 3 0,0 3-4 16,0-3-1-16,0 3 2 15,0-7 2-15,0-9 0 16,5-8 2-16,-5-20 3 15,4-4 3-15,1-12-9 16,4-12-4-16,0-9-3 16,5-3-1-16,0-1 0 15,4 5 0-15,5 3-3 16,-1 5 2-16,1 8-1 16,9 8-2-16,-9 8 3 15,-1 4 0-15,-3 4 1 16,-1 4 2-16,-9 0-1 15,0 4-1-15,-4 0 1 0,-1 4-1 16,1-3 0-16,-5-5 2 16,0-8 1-16,4-4 1 15,-4-9-2-15,9 5-2 16,5-8 1-16,0-4-1 16,-1-4 0-16,6-1 0 15,-1 5-3-15,5 8 2 16,-1 4 1-16,6 8 2 15,-1 8-1-15,-4 4-1 16,-5 0 1-16,0 4 1 16,-4 1-1-16,-1 3 2 15,-3-4 2-15,-1-4 2 0,-5 8 1 16,1-7 0-16,-5-5-4 16,0 4-3-16,0-4 2 15,0-8 0-15,0 0-50 16,0 0-22-16,4 8-41 15</inkml:trace>
</inkml:ink>
</file>

<file path=ppt/ink/ink1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32.381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13 29 304 0,'19'-28'112'0,"-19"36"-60"0,0-4-80 0,-5 4 9 16,-9 0-104-16,1-16-42 16</inkml:trace>
</inkml:ink>
</file>

<file path=ppt/ink/ink1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09.631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31 0 180 0,'0'4'68'0,"5"8"-36"0,-5-3-26 16,5-5 15-16,-1 4-9 0,-4 0 1 15,0 0-6 1,0 4 1-16,0 0-5 0,0 4-2 16,-4 1 2-16,-1 3-2 0,0 4 2 15,1 0-2-15,-1 1-1 16,1-1 1-16,-1 0-1 15,1 0-25-15,-1 1-10 16,1 7-57 0</inkml:trace>
</inkml:ink>
</file>

<file path=ppt/ink/ink1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09.88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6 0 208 0,'0'32'77'0,"0"-27"-42"0,-4 7-32 16,4-4 17-16,0 4-8 15,0 0-2-15,0 4-5 16,0 4-2-16,0 5-1 15,0-1 1-15,0 0 2 0,0 1-26 16,0-1-11-16,4 4-68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37.4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0,'12'33'71'0,"-7"-4"-38"0,-5 12-28 16,0-22 17-16,0 3-3 15,-5 4 1-15,5 3-9 16,-4 5-2-16,4-5-5 16,0-3-1-16,0-8 1 0,4-6 9 15,1-12 3-15,3-8-7 0,4-7-5 16,5-3-1-16,4-12 0 15,8-7-1-15,0 0-2 16,0 4-2-16,0 7 1 16,0 8-4-16,-4 10-1 15,-4 8 3-15,-4 11 3 16,-9 12 3-16,-4-1 3 16,-4 4-3-16,-4 7 0 15,-4 15-8-15,0 15-2 16,8 22-113-1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3.4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 18 200 0,'0'-18'74'16,"4"18"-40"-16,-4 4-38 0,0 3 15 15,0 8-2-15,-4 11 5 0,-5 18-6 16,1 11 0-16,0-14-4 16,4-4-3-16,-1 15 2 0,1-8 2 15,4 12 2-15,0-8 3 16,9-4 4-16,-1-7 5 15,4-15 5-15,1-3-3 16,8-27-3-16,8-17-8 16,0-9-2-16,-4-10-4 15,0-15-3-15,-4-12 0 16,-5 1-1-16,-3 7-3 0,-5 15 0 16,-4 8-3-16,-4 17 1 15,-4 16 1-15,0 11 2 16,0 18-4-16,0 19 2 15,-1 3 0-15,5-3 2 16,0-4 1-16,5 11 1 16,3 26 0-16,0-26 2 15,1-8-1-15,7 1 2 16,9 11 0-16,0-15 1 16,-4-15-46-16,0-11-19 15,-5-15-58 1</inkml:trace>
</inkml:ink>
</file>

<file path=ppt/ink/ink1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10.04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32 0 212 0,'-19'36'79'0,"15"-23"-42"0,-5 7-41 0,9-4 13 16,0 8-34-16,4 5-12 15,5 3-48-15,5 4-19 16</inkml:trace>
</inkml:ink>
</file>

<file path=ppt/ink/ink1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10.12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80 0 176 0,'-23'44'66'0,"5"-19"-36"0,-5 3-33 0,18-16 13 0,-4 4-84 16,9 9-37-16</inkml:trace>
</inkml:ink>
</file>

<file path=ppt/ink/ink1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9.668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00B0F0"/>
      <inkml:brushProperty name="fitToCurve" value="1"/>
    </inkml:brush>
    <inkml:brush xml:id="br2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163 688 216 0,'23'-8'82'0,"0"16"-44"0,9 0-44 0,-18-4 14 16,8 0-3-16,1-4 4 16,4 0-6-16,5 4-2 15,-4 0-1-15,-1 1 0 0,-4 3 2 16,-5 0-1-16,-4 8-1 15,-5 4-2-15,-5 8-1 16,-4 13 2-16,0 3 2 16,0 9-2-16,-4 12 0 15,4-4 1-15,0 7 2 16,0 17-1-16,0 21-1 16,0 7 9-16,4-4 6 15,1-16 4-15,-1-4 1 16,1-8 6-16,-5-8 6 0,-5-4-6 15,-8-8-1-15,-10-5-8 16,-9-11-2-16,-18-9-7 16,-18-16-3-16,-28-12-97 15,-13-8-43-15,9-12 4 16</inkml:trace>
  <inkml:trace contextRef="#ctx0" brushRef="#br0" timeOffset="914">2103 478 244 0,'-36'-33'93'0,"13"29"-50"0,-18 0-55 15,23 0 15-15,-14 4-25 16,-5-4-6-16,-4 0 15 15,-4 0 6-15,4 0 6 16,4 0-2-16,1 0 2 0,0 0 1 16,4 4 2-16,4 4-1 15,6 0 2-15,-1 4-4 16,5 0 0-16,-1 4 1 16,6 9 0-16,-1-1 0 0,0 0 0 15,5 8-3-15,0 9 0 16,0 19 2-16,0 29 0 15,0 13 5-15,0 7 2 16,-5 36-2-16,-4 29-1 16,0 0 1-16,-5 21 0 15,0 27-2-15,-4-7 1 16,4 23-2-16,0-3 2 16,1-12 0-16,-1 19 1 15,5-11 0-15,-5-21 2 16,5 1 3-16,-1 7 5 15,6-20-8-15,-1-24-1 0,0-8-3 16,5-12 1-16,0-12-2 16,0-21-1-16,0-16 1 15,4-16 1-15,1-4 1 16,-1-16 3-16,1-21 6 16,4-7 4-16,0-13-2 15,0 0 2-15,4-12 0 16,5 1-1-16,1-5-7 15,3-4-3-15,5-4-1 16,5-4 2-16,5-4 1 16,3 8 3-16,6-8-3 15,8 3 1-15,-4-3-5 16,0 4-2-16,-4 0-3 16,-5 0-1-16,-14 0-51 15,-18 4-22-15,-9-8-56 16</inkml:trace>
  <inkml:trace contextRef="#ctx0" brushRef="#br1" timeOffset="27537">1069 3124 248 0,'-13'-8'93'0,"-1"12"-50"0,-18 5-50 0,14-1 14 16,-9 0-7-16,-10 0 2 16,-13 0-1-16,-9 0-1 15,0 0 1-15,9-4-1 0,4 0 2 16,5-4-3-16,9-8-2 0,1 0-42 16,8-4-18-16,5 0-30 15</inkml:trace>
  <inkml:trace contextRef="#ctx0" brushRef="#br1" timeOffset="27802">505 2878 172 0,'0'-8'66'0,"-5"12"-36"0,-4 0-37 16,0 4 10-16,-9 8-5 15,-5 8 0-15,-9 5 2 16,-9 3 2-16,-4 0-1 15,-1 1 4-15,1-1 1 0,4-8 2 16,9-3 0-16,9-5 0 16,23 0 13-16,14 0 2 15,13 0-10-15,14 0-4 16,5-3-4-16,4 3-1 16,0-4 0-16,-5 0 0 15,-4-4-64 1,-9 8-73-16</inkml:trace>
  <inkml:trace contextRef="#ctx0" brushRef="#br0" timeOffset="2312">2627 0 124 0,'0'-8'46'0,"0"12"-24"0,0 12-15 15,0-3 13-15,0 11-4 16,0 16 1-16,0 17-1 16,0 4 0-16,-5 16-8 15,0-9-3-15,1 1 1 0,-1 4-1 0,1 0 0 16,-1 0-3-16,1-13-2 15,4-11 9-15,0-13 6 16,0-28 21 0,4-16-19-16,1-12-8 15,4-12-4-15,0-1-2 16,5-3-4-16,-1-5 1 16,10 1-2-16,0 12-2 15,0 3 0-15,-1 9 3 16,1 8-2-16,-5 12 1 15,1 8 0-15,-6 4 0 16,-4 9 0-16,0 11-2 16,-4 9 0-16,0 3 3 15,-1 13 0-15,1-4 1 16,-1-9 2-16,1-7 1 0,-1-9 1 16,1-4 2-16,-1-15-12 15,1-13-3-15,0-25-56 16,-1 1-63-1,-4-8 24-15</inkml:trace>
  <inkml:trace contextRef="#ctx0" brushRef="#br0" timeOffset="2537">3155 595 184 0,'-5'28'68'0,"5"-3"-36"0,0 15-31 0,0-20 14 16,0 5-8-16,0 3 1 15,0 13-3-15,0-5 0 16,0-8-3-16,5-3 1 0,-1-9 2 16,1-16-11-16,-1-12-3 15,1-5-82 1</inkml:trace>
  <inkml:trace contextRef="#ctx0" brushRef="#br0" timeOffset="2736">3446 559 192 0,'5'8'74'0,"-5"4"-40"0,-5 12-29 16,5-8 17-16,-4 13-10 15,-1 7-2-15,0 5-3 16,1 15-2-16,4-3-3 16,0-5-21-16,0-7-8 0,4-5-68 15</inkml:trace>
  <inkml:trace contextRef="#ctx0" brushRef="#br0" timeOffset="3586">2599 1275 128 0,'-4'12'49'0,"-1"0"-26"0,1 17-12 0,4-9 18 16,-5 12-8-16,0 13 0 15,1 15-10-15,-1 5-4 16,-4 0-4-16,0 0 0 0,0-9 0 16,5-7 1-16,-1-9 2 15,5-7 6-15,0-9 2 16,5-12 12-1,4-8-11-15,0-8-4 16,-5-12-6-16,5-4-4 16,0-9 0-16,-4-3-1 15,0-8 0-15,-1-1 0 16,1 5-3-16,4-1 2 16,0 13-1-16,0 4-2 0,0 4 3 15,0 7 0-15,5 5-4 16,0 4 1-16,-1 9 0 15,5 11 2-15,-4 4 1 16,0 8 1-16,-5 1-3 16,0-1 2-16,-5 5 3 15,-4-5 1-15,0-4-4 16,-4-3-1-16,-1-1 3 16,1-4 1-16,-1-4 0 15,5-4-2-15,0-3 5 16,0-1 1-16,0-8-5 15,0 0 0-15,0 0-32 16,0-4-12-16,0 0-55 16</inkml:trace>
  <inkml:trace contextRef="#ctx0" brushRef="#br0" timeOffset="3969">2982 1785 204 0,'0'-4'77'0,"9"0"-42"0,4 0-30 0,-3 4 17 0,3 4-3 16,5 0 3-16,5 4-8 15,-5 0-3-15,1 4-6 16,-6 0-4-16,-8 5 0 0,-5-1 1 15,-9 0 1-15,-5 0-4 16,0 0-1-16,-4-4 1 16,0 5 2-16,0-1 0 15,4 0-1-15,5-4-2 16,0 0 1-16,9 0 1 16,9-3 2-16,5-1-1 15,4-4 2-15,0-4-2 16,5 0-1-16,0-4-4 15,-1-4-2-15,1-1-48 16,0 1-19-16,-5 0-25 16</inkml:trace>
  <inkml:trace contextRef="#ctx0" brushRef="#br0" timeOffset="4112">3419 1753 180 0,'9'4'68'0,"-5"8"-36"0,1 8-29 0,-5-8 15 16,0 8-9-16,0 5-1 16,5-1-4-16,-1 12-3 15,5 9-88-15,0 7-41 16</inkml:trace>
  <inkml:trace contextRef="#ctx0" brushRef="#br0" timeOffset="4699">2945 2554 220 0,'-36'4'82'0,"18"0"-44"0,-14 12-33 0,18-8 19 0,-4 4-6 15,0 5 1-15,-1 3-6 16,6 12-3-16,13 5-5 15,9-5 3-15,9 0 2 0,9-7-1 16,10-5 2-16,8-12 3 16,5-16 3-16,1-12-3 15,-6-9 2-15,-8 1-7 16,-15-4-1-16,-8-1-2 16,-10-3-1-16,-13 3-6 15,-9 9 1-15,-9 4-27 16,-5 8-9-16,-4 4-42 15,-1 16-15-15,1 16-22 16</inkml:trace>
  <inkml:trace contextRef="#ctx0" brushRef="#br0" timeOffset="4924">2831 3307 336 0,'-13'-13'126'0,"4"18"-68"0,4 3-70 0,5-4 18 0,-4 4-148 16,-1 4-62-16</inkml:trace>
  <inkml:trace contextRef="#ctx0" brushRef="#br0" timeOffset="5078">2772 3837 300 0,'-13'36'112'0,"13"-12"-60"0,-5 9-144 15,0-21-22-15,1 4 10 16,-1 8 11-16</inkml:trace>
  <inkml:trace contextRef="#ctx0" brushRef="#br0" timeOffset="5447">2549 4861 260 0,'-18'64'96'0,"32"-27"-52"0,-5 19-51 0,-5-39 14 0,5 3 1 16,5 4 7-16,9-8 10 16,9-8 5-16,9-8-16 15,4-8 7-15,5-20 6 0,-9-8-13 16,0-13-2-16,-18 0-6 16,-9 1-1-16,-14 3-6 15,-14 9-1-15,-13 8-6 16,-10 7 0-16,-4 5-51 15,5 8-21-15,-5 12-56 16</inkml:trace>
  <inkml:trace contextRef="#ctx0" brushRef="#br0" timeOffset="7015">4343 567 168 0,'5'4'63'0,"-1"0"-34"0,10-4-104 16,-5 8-23-16</inkml:trace>
  <inkml:trace contextRef="#ctx0" brushRef="#br0" timeOffset="7236">4857 611 156 0,'41'0'60'0,"-13"0"-32"0,8 0-31 0,-18 0 11 16,5-4-9-16,4 0-1 15,5 0-2-15,5 0 3 16,-1 0 0-16,-4 0-2 0,0 4 2 15,-5 0 5-15,-4 0 2 16,4 4 17 0,-4 0-27-16,-5 4-13 15,5 4-56-15</inkml:trace>
  <inkml:trace contextRef="#ctx0" brushRef="#br0" timeOffset="11321">4316 1829 172 0,'-5'0'66'0,"5"5"-36"0,5-1-37 0,-5-4 10 16,9 8-3-16,0 0 0 15,5 0-73-15,-1-4-30 16</inkml:trace>
  <inkml:trace contextRef="#ctx0" brushRef="#br0" timeOffset="13468">4120 2606 300 0,'14'0'112'0,"13"9"-60"0,5 7-58 15,-19-4 17-15,6 4-73 16,3 0-30-16,10 9-20 16,5-5-5-16</inkml:trace>
  <inkml:trace contextRef="#ctx0" brushRef="#br0" timeOffset="13587">4949 3153 264 0,'31'16'101'0,"-17"4"-54"0,13 13-53 0,-8-21 17 16,-1 0-124-16,0 4-52 16</inkml:trace>
  <inkml:trace contextRef="#ctx0" brushRef="#br0" timeOffset="13725">5590 3679 252 0,'60'32'96'0,"-33"-20"-52"0,14 5-49 0,-18-9 17 16,-1 0-40-16,6 4-15 16,-5-4-59-16,-1 0-24 15</inkml:trace>
  <inkml:trace contextRef="#ctx0" brushRef="#br0" timeOffset="7941">6624 142 188 0,'-9'69'71'0,"9"-13"-38"0,-5 21-34 16,1-40 15-16,-1 7-8 15,-4 9 2-15,0 12-5 16,4 11 0-16,1 9-1 15,-1-8 1-15,5-8 0 0,0-12-1 16,0-17-2-16,5-7 12 16,-1-13 4-16,1-12-6 15,4-12-3-15,-4-24-4 16,-1-17-3-16,1-8 1 16,4-3-1-16,0 3 0 15,0 5 0-15,5 7-3 16,4 9 0-16,-4 7 2 0,4 13 0 15,0 4-4-15,0 8-1 16,-4 8 3-16,0 13 3 16,-5 11 1-16,0 8-1 15,0 17 5-15,-5 0 1 16,1-9-5-16,-5-3 0 16,0-9 1-16,0 1 1 15,0-17-87 1,0 0 46-16,5-12-91 15,-1-4 73-15</inkml:trace>
  <inkml:trace contextRef="#ctx0" brushRef="#br0" timeOffset="8469">7216 761 160 0,'0'53'63'0,"0"-13"-34"0,0 21-25 0,0-37 13 0,0 9-8 16,0-1-1-16,0 0-2 15,0-3 1-15,0-9-4 16,0 0-2-16,0-8 2 0,0-8-2 15,4-8 2-15,1-4-37 16,-5-8-17-16,4-4-25 16</inkml:trace>
  <inkml:trace contextRef="#ctx0" brushRef="#br0" timeOffset="9202">7562 644 156 0,'0'4'60'0,"0"-4"-32"0,0 20-24 0,0-8 22 15,0 4-16-15,0 9 9 16,4-1-11-16,-4 12 11 16,0 1-11-16,0 3 7 15,0 1-8-15,0-5 0 16,0 1-4-16,0-13 9 15,5 0-6-15,-5-12 5 16,9 0-6-16,5-16 0 0,-1-8-8 16,6-20 0-16,-1-9-1 15,5-7 2-15,-1-1 1 16,-3 1-2-16,-1 7 0 0,0 13-1 16,-4 8 0-16,-1 7-2 15,-4 9 1-15,0 12 3 16,-4 9 1-16,-5 7 1 15,0 12 0-15,0 5 0 0,0-1 0 16,0-3 0-16,0-5 2 16,0-8 5-1,0 1-3-15,0-17 2 16,9 0-3-16,0-20 0 16,9-4-1-16,1-25 1 15,-1 9-2-15,5-13-3 16,-1 5 1-16,1-5 1 15,4 13 0-15,-8 3 2 16,3 9-1-16,1 8 4 16,-5 4-1-16,5 8 3 15,-9 12-2-15,-5 4 4 16,0 5-5-16,-4 11 0 16,-1 8-2-16,-4 1 1 15,5-1-2-15,-5-11 4 16,4-1-3-16,-4-4 1 0,5-12-105 15,-5-3-45-15,4-5 51 16,-13-4 27-16</inkml:trace>
  <inkml:trace contextRef="#ctx0" brushRef="#br0" timeOffset="12251">6615 1344 132 0,'0'-8'52'0,"0"8"-28"0,0 8-13 16,0 0 15-16,0 8 3 15,0 12 2-15,0 13-10 16,0 16-5-16,-5 7-9 16,1 9 2-16,-5-4 1 0,0 4-5 15,-1 8-1-15,1 0-2 16,5 4 1-16,-1-12 0 16,5-13 1-16,0-15-2 0,5-13 1 15,-1-24 7 1,5-4-6-16,1-28-1 15,-1 0-2-15,4-21 1 16,1-3-3-16,-5 3-4 16,9 5 2-16,0-1 0 31,5 9 1-31,-5 3 0 0,1 9-2 0,-6 8 3 16,1 16-2-16,0 4 1 15,-5 4 2-15,0 5-3 0,-5 7 2 16,1 8 3-16,0 5 3 15,-1 3 0-15,1-3 0 16,-1-5-1 0,1 0-2-16,-1-12-41 15,1 1 21-15,-5-17-103 16,4-4 68-16</inkml:trace>
  <inkml:trace contextRef="#ctx0" brushRef="#br0" timeOffset="12505">6984 1918 184 0,'36'0'68'0,"-36"0"-36"0,41 13-22 16,-27-9 26-1,4 0-21-15,-4 4 7 16,4 0-14-16,-14 4-2 16,1 4-4-16,-14 4-2 15,4 5 1-15,-8 7 1 0,-1 1-1 0,5-5-1 16,0 4-2-16,4-3 1 15,10-9 5-15,-1-8 7 16,10 4-6-16,0-12-4 16,4-4-2-16,5-8-72 15,-1 0 40-15,1-8-95 16,0 4 73-16</inkml:trace>
  <inkml:trace contextRef="#ctx0" brushRef="#br0" timeOffset="12969">7480 1943 168 0,'0'4'66'0,"0"-4"-36"0,0 12-24 16,0-8 21-1,0 4-16-15,0 4 13 16,0 8-15-16,-5 1 9 15,5-1-10-15,-4 0 0 16,4 4-5-16,-5-3 5 16,10-1-5-16,-5-8 6 15,0 0-6-15,0-12 1 16,4 0-2-16,1-12-4 16,9 4 1-16,-1-12 5 0,5 8-2 0,5-5 6 31,0 5-5-31,0 0 1 15,4 8-2-15,-4 4-2 0,0 4 1 16,-5 4 1-16,5 4-1 0,-5 1 4 16,0-1-3-16,-4-4-1 15,4 4 0-15,0-12-1 16,0 0 0-16,0-8 2 16,1 4-3-16,-6 0-2 15,1 4-1-15,-5 8 0 16,0 4 3-16,0 8 2 0,-4 8 2 15,4 9 1-15,0-1 0 16,0-3-44-16,-4 3-20 16,-5-12-50-16</inkml:trace>
  <inkml:trace contextRef="#ctx0" brushRef="#br0" timeOffset="19349">6638 3634 156 0,'0'-44'60'0,"0"40"-32"0,0 4-28 0,0 0 19 16,0 12-3 0,0 12-1-16,0 1-2 15,0 11-7-15,0 4 3 0,0 13 3 16,0-4-4-16,0 3 0 15,0 13 0-15,-5 0 0 16,1 16-7-16,4-8 0 0,0-9-1 16,0-7 2-16,0-17-1 15,0-7-1-15,0-13 5 16,4-12 1-16,1-20-2 16,4-12-1-16,0-13-1 15,0-7-2-15,5-5-2 16,-1 5 1-16,5 3 1 15,1 9 2-15,-1-1-3 16,0 13 0-16,0 4-1 16,1 4 0-16,-1 8 0 15,-5 4-2-15,6 8 3 16,-10 12 0-16,-5 8 1 16,-4 9 0-16,0-1-3 15,-4 17 2-15,-1-5 1 0,1-3 0 16,4-9 0-16,0-3 2 15,0-9-8-15,0-8-3 16,4-8-92 0,1-4-40-16,4-4 71 15</inkml:trace>
  <inkml:trace contextRef="#ctx0" brushRef="#br0" timeOffset="19950">7161 4055 148 0,'0'12'57'0,"0"1"-30"0,0 7-18 15,0-4 16-15,0 4-5 16,0 5 0-16,0 3-7 16,0 4-3-16,0 5-5 15,-4-5-2-15,-1-4 1 0,5-3 0 16,0-5 0-16,0-8 0 16,0-4 2-16,5-8-3 0,-1-12-2 15,1-12 0 1,4-9 1-16,0-3-3 0,5-1 0 15,-1 5 1-15,1 4 0 16,0 3-3-16,-1 5 2 16,5 8-1-16,-4 8 0 15,0 4 0-15,-5 8 0 16,-5 8 2-16,1 5 0 16,0-1 0-16,-5 8 0 15,0-4 0-15,0 5 0 16,0-5 0-16,4-16 4 15,5-20 0 1,0-8-2 0,5-9-1-16,4 1 2 15,-4 4-9 1,4 8 4-16,-4-1 0 0,-1 9 6 16,1 8 5-16,0 8-5 15,-5 5-2-15,0 7-1 16,0 0 1-16,0 16 1 0,-4 1 1 15,-1-9 0-15,1 1-11 16,-1-9-5-16,1-4-54 16</inkml:trace>
  <inkml:trace contextRef="#ctx0" brushRef="#br0" timeOffset="20461">7753 4031 156 0,'9'0'60'0,"-4"8"-32"0,-1 0-24 0,1 0 15 15,-5 8-5-15,0 5 2 16,0 3 0-16,0 4 2 16,0 9-10-16,-5 7 0 0,1-3-1 15,-1-5-1-15,1-3-1 16,4-9-1-16,0-8 0 15,0-8 0-15,4-16 0 16,5-12-2-16,5-9-2 16,0-3 1-16,4-4 1 15,0 3-1-15,0 5-1 0,-4 8-4 16,0 8 0-16,-1 3 4 16,-4 9 2-16,0 9 2 15,1-1 0-15,-1 4-2 16,0 0 1-16,0 0-2 15,0-4-1-15,0-8 3 16,5-4 0-16,-1-4-1 16,1-4-2-16,0-4 1 15,4 0-1-15,0 3 4 16,-4 5 5-16,-5 8 1 16,-9 8 2-16,0 5-4 15,0 7 0-15,0 4-3 16,9 4 0-16,0 9-3 15,-4-5-2-15,-1-4-65 0,-8 1-29 16,-1-9-17 0</inkml:trace>
  <inkml:trace contextRef="#ctx0" brushRef="#br0" timeOffset="22038">6515 4666 168 0,'0'-12'63'0,"0"12"-34"0,0 0-34 0,0 0 10 15,0 8 8-15,0 4 8 16,0 9 1-16,0 15-1 16,-5 13-11-16,1 11-4 0,-1 5 0 15,-4 4 3-15,0 0 2 0,-5-5-3 16,0 1 0-16,1-12-5 15,4-5 0-15,4-11-1 16,1-13 1-16,8-12 11 16,5-12-7-1,5-12-1-15,0 0-6 16,-1-16-1-16,5-9-1 16,1-3-2-16,3-5 0 15,1 5 3-15,0 11-5 16,0 9 0-16,4 16 0 15,-4 8 4-15,-5 12 1 16,-4 9 1-16,-5 7-3 16,0 9 2-16,-5-5 3 15,1 0 1-15,-5 1-1 0,0-9-2 16,0 5 1-16,-5-9 1 16,5-4-14-16,5-8-5 15,-10-4-90 1</inkml:trace>
  <inkml:trace contextRef="#ctx0" brushRef="#br0" timeOffset="22984">6984 5273 148 0,'-5'33'57'0,"5"-25"-30"0,-4 8-25 0,4-4 12 0,0 0-3 16,-5 13 1-16,0-1-2 16,5 0 1-16,0 0-6 15,0-3-1-15,0-9 2 0,0 0 3 16,0-12 5-16,5-12-8 16,4 0-3-16,0-9-2 15,0 1-1-15,5-4 0 16,0-8 0-16,-1-1 0 15,1 1 0-15,0 8-3 16,-1 3 2-16,1 5-1 16,0 8-2-16,-5 8 0 15,0 8 0-15,-5 8 3 16,-4 1 0-16,0 3 1 0,0 4 0 16,0 0 0-16,0 5 2 15,0-1-1-15,0-4 2 16,0-8 0-16,5-3 1 15,-1-13 0-15,6-9 0 16,-1-3-13-16,0-4-4 16,0-4-16-16,0 0-7 15,0-9-5 1,0 9 0-16,0 8 25 16,0 0 20-16,0 4 13 15,1 8-2-15,-6 4 2 16,1 4-10-16,-1 4-2 15,-4 8-3-15,5 5 1 16,-5-1-2-16,0 4-3 0,0-4 1 0,0-3-17 16,0-5-5-16,0-4-33 15</inkml:trace>
  <inkml:trace contextRef="#ctx0" brushRef="#br0" timeOffset="23153">7334 5326 164 0,'18'-4'63'0,"10"4"-34"0,4 0-23 16,-19-4 15-16,10 0-13 15,4 0-2-15,1 0-4 0,-1 0 1 16,0 0-2-16,-4-4-16 0,-5 0-7 16,-9-1-58-1</inkml:trace>
  <inkml:trace contextRef="#ctx0" brushRef="#br0" timeOffset="23346">7484 5180 200 0,'-9'49'74'0,"5"-5"-40"0,-1-11-35 0,5-17 12 16,0 4-7-16,0 9-1 15,0 3-6-15,0 4 0 0,5-7-59 16,-1-13-23-16,1 4 14 16</inkml:trace>
  <inkml:trace contextRef="#ctx0" brushRef="#br0" timeOffset="23556">7821 5201 220 0,'5'32'85'0,"-1"-4"-46"0,-4 5-39 15,0-17 18-15,0 4-12 0,-4 4-1 16,4 5-3 0,-5 7 1-16,1 1-2 0,-1 3-1 15,5 0-54-15,0-7-26 16,0-9-9-16,9-8-1 15</inkml:trace>
  <inkml:trace contextRef="#ctx0" brushRef="#br0" timeOffset="23977">8026 5468 184 0,'14'8'68'0,"-14"-8"-36"0,14 28-24 0,-10-16 18 16,5 4-15-16,-9 5-4 15,5 3-4-15,-10 0-11 16,5 5 4-16,-9-5-91 16,-5 4 52-16</inkml:trace>
  <inkml:trace contextRef="#ctx0" brushRef="#br0" timeOffset="24664">8313 5245 156 0,'0'4'57'0,"0"12"-30"0,0 9-16 16,0-17 15-16,0 4-8 0,0 4-3 16,-5 8 0-16,1 9 1 15,-1 7-9-15,1 1 0 16,-1-1 0-16,1 13-1 0,-1-13 1 15,1-7-4-15,8-21 5 16,1-20 0 0,4 0-5-16,4-13-1 15,6-11-1-15,-1-9-1 16,0 5 0-16,5 0 2 16,0 3-3-16,-5 5-2 15,0 8-1-15,0 8 0 16,1-1 0-16,-6 13 0 15,-4 13 7-15,-4 3 3 16,-1 4-1-16,-8 4 0 16,-1 5-3-16,1-1-2 0,4-8 1 15,0 0 1-15,0-3 1 16,9-9 3-16,4-12-3 16,1-17 0-16,0 1-1 15,-1-12 1-15,6-1-9 16,3-7-1-16,1 3-3 15,0 5-1-15,0 8 3 16,-5 12 5-16,0 8 2 16,-4 12 1-16,-5 4 4 15,0 8 2-15,-4 4 2 16,-1 21 0-16,-4-1-4 16,5 5-1-16,-5 4-14 15,0-13-8-15</inkml:trace>
  <inkml:trace contextRef="#ctx0" brushRef="#br0" timeOffset="25580">8982 166 200 0,'23'-20'74'0,"0"16"-40"0,27 0-40 0,-27 4 12 15,13 4-6-15,5 0 2 16,9 0-1-16,5 0-1 16,-1-4 1-16,1 4-4 0,4 0 2 15,-4 0 1-15,0 0 0 0,-10 8 0 16,-4 0 0-16,-9 9 0 16,-5-1 0-16,-9 4 0 15,-8 1 0-15,-6-1-3 16,-4 4 2-16,0 0-1 15,-4 13 0-15,-1-5 2 16,0 9 0-16,-4 16 0 16,0 32 0-16,0 12-3 15,-5 12 2-15,1 29 1 16,-1 32 2-16,-4 4-1 16,0 33-1-16,0 15 1 15,-1-3 1-15,6 28-1 16,-1-8-1-16,5 0 9 0,4 16 4 15,1-21 7-15,4 22 4 16,0-10 1-16,4-27 0 16,5 4-6-16,1-9-1 15,-1-23-2-15,0-21 3 16,-5-12-2-16,-4 12-1 16,-4 0-2-16,-14-37-1 15,-14-27-3-15,-14-21-1 16,-22-28-3-16,-32-21-1 15,-32-20-83-15,-14-11-36 16,-9-18-25 0</inkml:trace>
  <inkml:trace contextRef="#ctx0" brushRef="#br1" timeOffset="31614">3136 5577 148 0,'-18'24'55'0,"14"9"-30"0,-10 27-29 16,10-35 10-16,4 7 12 15,0 0 9-15,0 9-10 16,4 7-4-16,10-11-8 16,4-5 1-16,9-8 3 0,5-3-5 15,9-5 0-15,18-8-2 16,10-4 1-16,8-4-2 15,9-4 2-15,15-12-2 0,12-4-1 16,15-1 5-16,13 1 4 16,0 8 4-16,-4 4 2 15,4 8-11-15,-4 12-1 16,-19 8-1-16,-18 4 1 16,-18 9-4-16,-14 3 1 15,-13 9 0-15,-14-5 0 16,-9 5 0-16,-9-13 2 15,-10-3-1-15,-4-9 2 0,-4-8 0 16,-5-12 1-16,4-8-2 16,1-4 1-16,0-9-2 15,4-3-1-15,4 0 1 16,5-4-1-16,5 7-5 16,9 1 1-16,5 0 0 15,8 8 2-15,10-9 1 16,4 9 1-16,5 8 2 15,4 0 1-15,0 4-4 16,5 8-1-16,0 4 1 16,0 1 2-16,0 3-2 15,9 4-2-15,4 4 10 16,5 9 5-16,0-5 6 16,0-4 3-16,0-8-2 15,5-7 0-15,13-9-6 16,-4 0 0-16,0 0-6 0,-10-9 1 15,-8-3-5-15,-14-4-2 16,-14 0 0-16,-23 4-1 16,-18 0-121-1,-18 8-82-15,-22-4 77 16</inkml:trace>
  <inkml:trace contextRef="#ctx0" brushRef="#br2" timeOffset="71428">1803 4395 172 0,'-5'-4'66'0,"5"4"-36"0,5-4-35 16</inkml:trace>
  <inkml:trace contextRef="#ctx0" brushRef="#br2" timeOffset="71578">1830 4387 323 0,'18'0'31'15,"5"-8"-13"-15,9 8-9 0,9 0-3 16,4 4-3-16,10 0 0 16,-5 0 1-16,0-4 0 15,5 4 0-15,-5-4 2 16,0 0-3-16,0-4 0 15,0-8-25-15,-5-8-13 0,6 0-73 32</inkml:trace>
  <inkml:trace contextRef="#ctx0" brushRef="#br2" timeOffset="71991">3246 4440 200 0,'9'-4'77'0,"0"8"-42"0,0-4-26 0,-4 0 19 16,4 0-8-16,0 0 1 15,4 0-10-15,6 0-2 16,-1 0-5-16,9-4-3 0,1 0 2 15,8 0 0-15,0 0 1 16,1-5-22-16,-1 5-10 0,1 0-59 16,-5 4-50-1,-1 0 47-15</inkml:trace>
  <inkml:trace contextRef="#ctx0" brushRef="#br2" timeOffset="72227">4015 4420 216 0,'14'4'82'0,"-1"0"-44"0,10 4-31 0,-9 0 18 15,4-4-7-15,5 0 0 16,4 8-8-16,5-8-4 15,5 0-3-15,-1 0 0 0,0-4 0 16,1 0-10-16,4-4-3 16,-5 0-105-1</inkml:trace>
  <inkml:trace contextRef="#ctx0" brushRef="#br2" timeOffset="73023">4798 4517 188 0,'-4'4'71'0,"13"0"-38"0,0 0-30 0,-9-4 15 0,9 4-11 15,9-4-2-15,5 0-3 16,4-4 1-16,5 4-2 16,5 0-25-16,-1 0-11 0,0 0 15 15,5-4 8-15,-4 4 9 16,-1 0 2-16,5-4 3 15,-4 0 1-15,-1 0 12 16,-4 4 7-16,0-4 4 16,0 4 2-16,0-5-13 15,4 1-4-15,5 4-7 16,0 0-3-16,4 0-14 16,6 0-6-16,3 4-19 0,-4 1-6 15,0 3 23 1,0 0 11-16,1-4 5 0,-6 0 2 15,-4 0 4-15,0-4 3 16,-5 0 19-16,-4 0 7 16,0 0-13-16,0-4-5 15,-5 0-7-15,5 0-2 16,5 0-1-16,4 4-2 16,0 0-2-16,4 4 1 15,5 0 1-15,0 4 2 16,-4-4-3-16,-1 0 0 15,5-4 1-15,1 0 0 16,-1 4 0-16,0-4 0 0,0 0 0 16,0 0 2-16,4 0-12 15,-8 0-6-15,-5 4-35 16,-5 4-37 0,1 0 28-16,-10 0 33 15,0-4 20-15,-4 4 64 16,-5 1 29-16,1-1-32 15,3 0-17-15,1-4-23 16,4 0-8-16,14 0-4 16,5-4-4-16,4 0 1 0,5 4-1 15,4 0-2-15,0 0 0 16,0-4 3-16,0 0 0 16,-4 0 1-16,-5 0 2 15,0 0 1-15,-4 0-4 0,-5 0-1 16,4 0 1-16,1 0 2 15,-1 0 26-15,10-4 12 16,4 4-4-16,9 0-1 16,10 0-15-16,4 0-6 15,0 0-8-15,9 0-4 16,4-4-33-16,6 0-16 16,-15-4-71-1</inkml:trace>
</inkml:ink>
</file>

<file path=ppt/ink/ink1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4.030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7 328 212 0,'-13'-8'79'16,"17"8"-42"-16,-4 0-43 0,0 0 14 0,14 0 8 16,4-8 7-16,5-4-7 15,13-4-2-15,19-5-8 16,4 1 0-16,5 0 1 0,0 4-1 15,-10 4 1-15,-4 3-2 16,-9 1 0-16,-4 0-23 16,-10-4-8-16,-9 0-91 15</inkml:trace>
  <inkml:trace contextRef="#ctx0" brushRef="#br0" timeOffset="212">413 0 196 0,'4'0'74'0,"23"0"-40"0,14 8-31 0,-18-4 15 16,9 0 2-16,9 5 2 15,5-1-7-15,-5 0-2 16,0 0-7-16,-10 0-2 0,-8 8 0 16,-14 8 0-16,-9 9 2 15,-13 7 1-15,-10-3 3 16,-9 3-43-16,0 1-17 15,5-5-61 1</inkml:trace>
</inkml:ink>
</file>

<file path=ppt/ink/ink1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4.970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798 29 228 0,'-9'-12'85'0,"5"12"-46"0,-15 0-43 0,15-4 15 16,-14 4-8-16,-5 0-2 16,-9 0 0-16,-5-4-1 15,-3 0 0-15,8 4 0 0,-5 0 0 16,5 0-3-16,0 0 2 16,5 4-1-16,0 0 0 15,9 0 2-15,-1 4 0 16,-3 0-3-16,13 8 2 15,-5 4-1-15,5 9 0 16,0 7 2-16,0 13 0 16,-5 20-3-16,9 7 2 0,-8 13 1 15,-1 21 0-15,0 39-3 16,10 17 2-16,-10 33 1 16,1 48 2-16,-6 8-1 15,6 44 2-15,-6-8-2 16,6 25 2-16,-5-8-2 15,4 3 2-15,0-15-2 16,1 7-1-16,3-20 1 16,-12-40 1-16,13-4 8 15,-14-24 5-15,9-29-1 16,5-28 2-16,0-17-3 16,4-19 2-16,-4-17-4 15,18-24-1-15,-4 4-4 16,0-21-1-16,4-19 3 15,4-9 5-15,1 5-3 0,0-21 0 16,13-4-2-16,0-4 0 16,5-3-2-16,14-5 1 15,4-4-4-15,4 0 0 16,-4 0-1-16,10 0 1 16,-10 0 0-16,-5-4 3 15,-13-5-45-15,-5-3-18 16,-22-16-87-1</inkml:trace>
</inkml:ink>
</file>

<file path=ppt/ink/ink1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8.06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10 20 220 0,'-10'-4'85'0,"10"8"-46"0,0-4-39 0,0 0 18 16,0 0-3-16,0 0 0 16,10 0-3-16,3 0-2 15,5-4-6-15,10 0-3 0,4 0 2 16,9-4-103 0,-5 8-62-16,9 0 68 15</inkml:trace>
</inkml:ink>
</file>

<file path=ppt/ink/ink1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9.263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105 0 176 0,'-22'13'68'0,"17"15"-36"0,-13 16-29 0,4-19 15 15,10 7 2-15,-10 4 2 16,0 5 4-16,5 3 3 15,5-7-15-15,4-1 3 0,9-7 1 16,9-5-2-16,0-8 3 16,10-8-1-16,3-8-2 15,1-12-8-15,9-4-3 16,-9-8 1-16,-9-9 1 16,-9 1-3-16,-14-21-1 15,-10 1-1-15,-3 11-2 16,-10 9 1-16,9 12-1 15,-4 7-18-15,-5 13-8 16,1 13-24-16,8 3-11 0,-4 4-62 16</inkml:trace>
</inkml:ink>
</file>

<file path=ppt/ink/ink1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9.51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0 224 0,'0'4'85'0,"0"8"-46"0,0-12-43 0,0 0 15 16,14 0-32-16,0-4-11 16,-1 4-59-16,5-8-26 15</inkml:trace>
</inkml:ink>
</file>

<file path=ppt/ink/ink1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6.00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64 406 144 0,'0'0'55'0,"0"4"-30"0,0 8-18 16,0 0 13-16,-5 12 1 15,1 21 2-15,-1 28-8 16,-4 8-4-16,0 12-6 16,4 8-4-16,-4 16 2 0,9 17 0 15,-4-1 1-15,4-11 0 16,0-17 2-16,4-12-3 15,-4-20-2-15,14-16-11 16,-5-21-6-16,0-16-78 16</inkml:trace>
  <inkml:trace contextRef="#ctx0" brushRef="#br0" timeOffset="254">492 377 176 0,'4'-16'68'0,"-4"20"-36"0,9 13-37 0,-4-1 10 15,-5 16 1-15,0 25 6 16,0 32-2-16,-5 16 0 16,-4 16-6-16,9 21-1 0,0 12 1 0,0-4-2 15,0-21 1-15,9-8 0 16,-9-19 3-16,5-17-3 15,-5-21 0-15,-5-19-45 16,-4-21-22-16,-5-12-18 16</inkml:trace>
  <inkml:trace contextRef="#ctx0" brushRef="#br0" timeOffset="392">32 1215 208 0,'-23'-28'79'0,"23"28"-42"0,9 0-45 15,5 0 10-15,18 0-1 16,9 0 3-16,9 0-3 16,9 4-3-16,5 4-87 15,-1 4-38-15</inkml:trace>
  <inkml:trace contextRef="#ctx0" brushRef="#br0" timeOffset="1288">883 1280 148 0,'0'0'55'0,"0"4"-30"0,0 8-23 0,0 0 12 15,0 4 4-15,0 9 3 16,0 7-4-16,-4 9 0 16,-6-1-10-16,10 9 2 0,-4-1 4 15,-1-3-7-15,-4-5-3 16,9-7-2-16,0-5 1 16,0-4 1-16,0-8 1 15,0-8 0-15,0-8 2 0,9-4-3 16,0-12 0-16,5-8-1 15,4-8 1-15,-4-5-4 16,9-3-2-16,-5-1-1 16,-4 9 3-16,-5 12-5 15,4 11 2-15,1 9 0 16,4 13 2-16,-4 3 1 16,-14 8 3-16,9 0 1 15,-9 5 1-15,0-1 0 16,0-4 0-16,0-3 0 15,5-9 2-15,-1-4-1 16,5-8 0-16,5-12-1 16,4-13 0-16,0-7-5 15,1-13 1-15,8-3 0 0,5-5 2 16,0 13-6 0,-5 7 1-16,0 9 1 0,-4 8 1 15,-5 12 1-15,5 12 0 16,-9 20 2-16,-5 13 1 15,-9 11 1-15,0 1 0 16,0 4 0-16,0-5 0 16,-5 1 0-16,5-5 2 15,0-3-3-15,0-9 0 16</inkml:trace>
  <inkml:trace contextRef="#ctx0" brushRef="#br0" timeOffset="2354">0 2927 200 0,'18'0'74'0,"5"0"-40"0,0 4-29 16,-1-4 19-16,1 0-15 15,9 0-2-15,14 0-18 16,-1 0-6-16,10-4-46 16,-1 4-19-16,10 0 31 15,4 0 15-15,-4 4 28 16,4 0 10-16,-4 4 40 15,4 0 20-15,-13-4-10 16,4 0-5-16,5-4-23 16,-5 0-7-16,5 0-11 15,-5 0-6-15,0 0-1 0,5 0-1 16,0 4-2-16,9 5 3 16,-5-1 2-16,9 4 0 0,-4 4-1 15,-5-4 3-15,-4 0 0 16,-5 0-4-16,1-8 1 15,-10 1-93 1</inkml:trace>
  <inkml:trace contextRef="#ctx0" brushRef="#br0" timeOffset="3614">64 4311 192 0,'0'12'71'0,"0"-8"-38"0,13 4-36 0,1-4 11 0</inkml:trace>
  <inkml:trace contextRef="#ctx0" brushRef="#br0" timeOffset="4102">628 4283 188 0,'-23'0'71'0,"19"12"-38"0,-10 12-34 0,10-12 12 16,-5 5 1-16,9 3 5 15,-5 0 2-15,5 0 1 0,5 0-11 16,8 1 3-16,5-5 4 0,5-4 3 16,0-4 1-16,4-4 2 15,1-4 3-15,-6-4-9 16,-3-12-2-16,-6-4-6 16,-13-1-3-16,-4 1-2 15,-10 0-3-15,0 0-28 16,-4 4-11-16,-9 3-102 15</inkml:trace>
  <inkml:trace contextRef="#ctx0" brushRef="#br0" timeOffset="5043">1334 3878 116 0,'-5'8'44'0,"-8"4"-24"0,-1 17-10 0,14-9 14 16,-5 8-2-16,-4 13 1 15,9 15-1-15,-4 9-2 0,-1 4-10 16,-4-4-2-16,9 7-1 0,-4-3-1 16,4-4 1-16,0-4-4 15,4-13-2-15,-4-11 0 16,14-9 1-16,-10-12 3 15,10-16 2-15,-5-12-3 16,-4-8-1-16,13-4-3 16,-9-5-1-16,-4-7 1 15,8 3 0-15,1 1-3 16,0 4 2-16,-5 3 1 16,4 9 2-16,-4 4-3 15,-4 4 0-15,-5 8 3 16,0 16 3-16,0 4 2 15,-5 5 1-15,-4 3-2 16,9 9-1-16,-4-1-3 0,4 0 1 16,4-3 0-16,5-5 3 15,5-8-19-15,4-8-8 16,0-8-86 0</inkml:trace>
  <inkml:trace contextRef="#ctx0" brushRef="#br0" timeOffset="6303">1443 4748 140 0,'0'4'52'0,"0"4"-28"0,0 4-19 0,0-3 13 16,0 7-4-16,0 8 2 16,0 0-5-16,0 1-1 15,0-1-6-15,0 0-1 0,0 0 1 16,0-3-2-16,9-5 1 0,-9-4-2 16,5-4 2-16,-5-8 0 15,0 0 3-15,0-4-5 16,9-8-1-16,-5-4-2 15,-4-9 0-15,5-3 2 16,4 0 0-16,-4-1-3 16,-5 5 2-16,9 4 1 15,-5 4 2-15,-4 4-3 16,9 8-2-16,-9 4 2 16,0 0 2-16,0 16 0 15,0 8 2-15,0 4 4 16,0-3 4-16,0 3-4 15,5 0 1-15,0-3-5 16,-5-5 0-16,13-4-1 16,-4-8-2-16,0-8 3 0,5-4 0 15,0-4-4-15,-1-8 1 16,-8 0-2-16,9-5-2 16,-5-3 3-16,-5 4 0 15,-4 4 1-15,5 12 0 16,-5 0-3-16,0 12 2 15,0 0 1-15,0 4 0 16,0 0 0-16,0 4 2 16,0-4-3-16,0 5 0 15,9-5-6-15,-5 0 0 16,-4-4-32-16,0-8-12 16,0 8-29-16</inkml:trace>
  <inkml:trace contextRef="#ctx0" brushRef="#br0" timeOffset="6524">1698 4922 156 0,'9'4'60'0,"14"-4"-32"0,9-4-15 16,-14 4 17-16,0 0-6 15,14 0-2-15,-5-4-12 16,1 0-6-16,-5 0-3 15,4 0 1-15,-9 0 1 0,0-8-8 16,-4-4-4-16,-14 8-81 16,0-1-42-1,0 1 63-15</inkml:trace>
  <inkml:trace contextRef="#ctx0" brushRef="#br0" timeOffset="6724">1798 4675 164 0,'0'17'63'0,"0"-1"-34"0,0 0-21 0,0 0 16 15,0 4-10-15,0 9-1 16,0-1-7-16,9 8-2 0,-4-3-2 16,-1-1-2-16,10-4 1 0,-5-3-1 15,-4-5 2-15,8-4-28 16,-8-12-11-16,9-8-46 15</inkml:trace>
  <inkml:trace contextRef="#ctx0" brushRef="#br0" timeOffset="6910">2030 4607 200 0,'0'8'77'0,"0"8"-42"0,0 8-39 16,0-8 15-16,0 9-4 15,-4 3 3-15,-5 16-3 16,4 1-2-16,5 4-2 16,0-5-3-16,0 5 1 0,0-5-34 0,0-3-15 15,0-5-40 1</inkml:trace>
  <inkml:trace contextRef="#ctx0" brushRef="#br0" timeOffset="7145">2108 5068 192 0,'0'-4'71'0,"9"4"-38"0,-4 4-25 0,8 0 16 0,-8 0-6 16,8 8 2-16,-4-4-9 15,-4 4-2-15,0 1-5 16,-5 3-3-16,-5 0 0 0,5 0-17 16,-14-4-6-16,10 0-82 15</inkml:trace>
  <inkml:trace contextRef="#ctx0" brushRef="#br0" timeOffset="7849">2326 4813 160 0,'-4'20'63'0,"4"-16"-34"0,-5 21-21 0,5-13 16 16,0 0-8-16,0 4-1 0,-9 0-5 15,9 4 1 1,-4 5-6-16,-5-1 4 0,9 8 1 0,-5-7-3 15,5-1-2-15,-9-4-2 16,9 0 0-16,0-3-2 16,0-5 2-16,0-4 0 15,0-8 3-15,9-4-5 16,-4-8-3-16,8-5-2 16,-4-3 3-16,-4-4 0 15,8 0 1-15,1-1 0 16,-5 1 0-16,5 8-3 15,-5 0 2-15,-4 8-1 16,4-1 0-16,-5 5 2 16,-4 4 2-16,0 9-3 15,0 3 0-15,0 0 5 0,-4 0 5 16,4 0-5-16,0 4-2 16,0-8-1-16,0-8 1 15,4 0 3-15,1-4 2 16,8-8-3-16,1-8-3 15,0 0 0-15,-1 4-1 16,1-5-3-16,-5 5 2 16,0 4-1-16,-4 12-2 15,-5 8 5 1,13 4-1-16,-13 8 3 16,5 5-4-16,4 3 0 15,-4 0 3-15,8 5 1 16,-8-9-4-16,9-4-1 0,-5 1-112 15</inkml:trace>
  <inkml:trace contextRef="#ctx0" brushRef="#br0" timeOffset="9185">2117 42 168 0,'-14'-33'63'0,"14"29"-34"0,0 4-34 0,0 0 10 15,5 0-3-15,9-4 3 16,4 4 4-16,4 0 2 15,1 0-5-15,9 4-6 0,14 0-1 16,-14 8 1-16,8 0 2 16,-8 5-1-16,5-1 2 15,-10 0-4-15,5 4 0 16,0-4 1-16,-14 1 0 16,5-5 0-16,-5 0 0 15,-4 0 4-15,-1 4 5 16,-8 0-3-16,9 1-1 0,-10 3-2 15,5 0 0-15,-4 4-4 16,-5 1 0-16,4-1 1 16,5 0 0-16,-4 5 0 15,-5 7 0-15,9 4 0 16,-4 9 2-16,-5 16-3 16,9 8 0-16,-5 8 1 15,-4 0 2-15,5-5-1 16,4 17-1-16,-4 13 1 15,-5 7-1-15,13 4 0 16,-13-11 0-16,5 11 0 16,4 8 0-16,-5 9 0 15,-4-5 2-15,9-7-1 16,-4-5 2-16,4 9-4 16,-4 3 0-16,8-3 1 15,-8-5 2-15,9-12-1 0,-14-3 2 16,4 7-2-16,5 8-1 15,-4-11-2-15,-5-9 1 16,9-4 3-16,-5-8 1 16,-4 0-4-16,10 0 1 15,-6 0 9-15,1 8 5 16,8-4-6-16,-4-8-4 16,-4-8-1-16,9 0 0 15,-10-8-1-15,10 4 1 16,-5-1-4-16,-5 5 0 15,10 8 3-15,-9-4 3 16,8 0 4-16,-8-8 5 16,9 0-8-16,-1-4-3 0,1 4 2 15,0-5 4-15,-1 1 1 16,-4-4 2-16,5 0 2 16,0-5 4-16,-1-3-4 15,-13-8 0-15,5-5-2 16,-5 5 2-16,0-9-7 15,-5-3-2-15,1-1 6 16,-5 4 2-16,-10-7-4 16,-8-9-1-16,-5 4-2 15,-13-7 1-15,-19-5-13 16,-32-8-3-16,-40 0-100 16,-69-8-41-16,-41-28 15 15</inkml:trace>
</inkml:ink>
</file>

<file path=ppt/ink/ink1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4.4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1772 220 0,'0'0'85'0,"5"-4"-46"0,8-12-41 0,-4 4 17 16,5-24-11-16,9-33-2 15,4-24-1-15,0-9 1 16,10-3-1-16,8-61 4 16,-4-12-5-16,0 0 0 15,0-12-7-15,5 12 0 16,-5 32 3-16,0 33 0 0,-9 28 0 15,-1 24-2-15,-3 25-1 16,-1 32 1-16,-4 40 4 16,0 33-4-16,-1 16 2 0,1 40 2 15,0 33 3-15,0-8-2 16,-1 20 0-16,1 12 1 16,0-12 2-16,0-32 1 15,-5-29 3-15,-4-24 1 16,-10-24 1-16,-8-21-31 15,-15-16-11-15,-12-24-52 16</inkml:trace>
  <inkml:trace contextRef="#ctx0" brushRef="#br0" timeOffset="137">237 1052 192 0,'13'-4'71'0,"15"8"-38"0,13 4-34 0,-19-12 12 16,24 0-5-16,18-12-1 15,4 0-1-15,5-1 2 16,0 5-93-16,-5-4-43 16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3.7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49 345 156 0,'-8'-7'60'0,"4"11"-32"0,-4-1-15 16,8 5 19-16,-4 3 4 15,-1 7 3-15,1 12-13 16,0 14-3-16,4 16-13 16,-4 6-4-16,4-10 0 0,0-12-3 15,0 26 0-15,-4 41-1 16,0-7 1-16,4-12 0 16,0-36 3-16,0-8-3 0,4-8-2 15,-4-3-27-15,4-22-10 16,0-19-26-16,0-21-9 15,0-16-19 1</inkml:trace>
  <inkml:trace contextRef="#ctx0" brushRef="#br0" timeOffset="182">187 279 228 0,'8'-15'85'0,"-4"26"-46"0,0 4-28 0,-4-4 23 16,0 11-11-16,-4 23-1 15,0 25-11-15,0 11-2 0,0-18-5 16,0-4-1-16,-1 26 3 0,1 52-3 16,4-15 0-16,0-18-25 15,0-41-11-15,0-8-93 16</inkml:trace>
  <inkml:trace contextRef="#ctx0" brushRef="#br0" timeOffset="542">416 1721 216 0,'-5'-11'82'0,"5"-4"-44"0,5-18-25 0,-1 18 24 16,0-7-8-16,4-11-2 15,5-8-15-15,-1-11-5 16,9-11-5-16,0-7-2 0,0-4 1 15,4 0-4-15,-5 15 2 16,1 11-1-16,0 7 0 16,-4 8 0-16,-1 7-2 15,-3 11 0-15,-1 8 3 16,1 18 0-16,-1 15 1 16,1 18-3-16,-1 19 0 15,1 4 4-15,-1 7 1 16,1-8-3-16,-5-18 1 15,0-7-2-15,1 3-2 16,-1 8-13-16,-4-11-4 0,-4-15-31 16,-4-12-12-16,-9-10-30 15</inkml:trace>
  <inkml:trace contextRef="#ctx0" brushRef="#br0" timeOffset="696">511 1381 200 0,'-4'4'74'0,"17"3"-40"0,3 0-35 16,-3-3 15-16,3-4 5 16,9 0 6-16,4 0-13 15,5-4-5-15,-1 1-4 16,-4-5-22-16,-4 1-8 0,0-1-74 16</inkml:trace>
  <inkml:trace contextRef="#ctx0" brushRef="#br0" timeOffset="1052">337 127 188 0,'16'-37'71'0,"5"19"-38"0,16-16-19 0,-20 20 22 16,8 3-7-16,4 3-2 0,4 5-11 15,1 3-5-15,-9 11-6 16,-5 3-4-16,-7 5 0 0,-13 7-1 16,-8 3 2-16,-9 5-1 15,-4-1 2-15,0-3-4 16,1-5 0-16,3-2 1 15,9-5 0-15,8-3 2 16,12-4 1-16,13-4-1 16,8-7-2-16,13-3-13 15,4-8-4-15,4-12-101 16</inkml:trace>
</inkml:ink>
</file>

<file path=ppt/ink/ink1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4.9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0,'31'65'63'0,"-21"-33"-34"0,-1 29-21 0,-5-41 16 16,1 13-12-16,-5 11-4 15,0 17-5-15,0 20-3 16,0-12 1-16,-5-9-1 0,5-11 0 0,-4-13 17 16,-1-15 11-16,1-30-12 15,-1-15-6-15,5-24-6 16,5-9-1-16,4 0-2 15,9-3-1-15,5 3-2 16,4 12-1-16,0 5 2 16,1 8 2-16,-1 3-2 15,0 13-2-15,-4 4 2 16,-5 8 2-16,0 4-93 16,-4 8-55-1,-5 0 63-15</inkml:trace>
  <inkml:trace contextRef="#ctx0" brushRef="#br0" timeOffset="389">596 150 140 0,'0'12'52'0,"0"-8"-28"0,0 33-22 0,-5-25 12 16,1 8-3-16,-5 12 3 15,-5 17-5-15,0 8-3 16,5 15-3-16,0-11 0 0,0-8 0 16,5-13 16-16,-1-11 10 15,5-13-2-15,0-32 1 0,9-17-15 16,9-15-8-16,5-9 1 16,4 0 0-16,5-3-5 15,5-1 0-15,-1 12-6 16,1 13 1-16,-6 12-3 15,-3 16 2-15,-1 12 3 16,-4 8 1-16,-10 12-2 16,-3 20 0-16,-6 9 4 15,1 20 1-15,-1-12 0 16,1-5 1-16,4-11 0 16,0-13 1-16,5-16-60 15,4-20-26-15,5-24-12 16</inkml:trace>
</inkml:ink>
</file>

<file path=ppt/ink/ink1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5.5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24 174 188 0,'-18'65'71'0,"14"-25"-38"0,-1 13-21 0,10-25 19 15,-1 9 1-15,5-9 6 16,10-4-6-16,8-20-2 15,9-16-16-15,10-12 2 0,-1-17 2 16,-4-3-10-16,-4-1-2 16,-10 5-2-16,-13 3 2 15,-5-3-1-15,-9 8 0 0,-9 3-17 16,-5 1-6-16,0 0-46 16,1-1-19-16,4 5-41 15</inkml:trace>
</inkml:ink>
</file>

<file path=ppt/ink/ink1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5.7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112 0 184 0,'9'4'68'0,"-4"24"-36"0,-5 21-29 15,0-13 17-15,-9 9-3 16,-5 27 1-16,-4 38-5 0,-5 7 0 15,5 4-8-15,0 13-1 0,4 16 2 16,5-1 1-16,4-19 1 16,5-25-29-16,10-20-10 15,-1-24-73 1</inkml:trace>
</inkml:ink>
</file>

<file path=ppt/ink/ink1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6.2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206 834 164 0,'18'-45'63'0,"-18"41"-34"0,-13-4-21 0,4 8 16 15,-10 8-1-15,-8 4 1 0,-9 8-2 16,4 5 1-16,0 11-13 16,5 13 3-16,8 11 1 0,10-3-1 15,9 4 2-15,9-17 3 16,14-11 1-16,9-25-4 15,9-24-1-15,5-21-6 16,4-11-3-16,9-13 0 16,5-16 1-16,-1-28-10 15,-4-21-4-15,-4 1-49 16,-9-17-20-16,-10-12-12 16,-4 21 17-1,-5 36 79 1,-13 40 20-16,-14 45 9 15,-9 24-1-15,-5 25-20 0,-9 19 6 16,-8 41 6-16,-1 33-4 16,4-5-1-16,6-3-10 0,3-1-5 15,10-12 2-15,9 5 2 16,9-21-2-16,14-28 0 16,4-41-80-16,5-16-36 15,9-16-11 1</inkml:trace>
</inkml:ink>
</file>

<file path=ppt/ink/ink1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6.3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 0 244 0,'-18'105'90'0,"14"-65"-48"0,-6 29-47 0,10-45 17 16,0 1-5-16,0-5 3 0,5-8-62 15,4-16-27-15,9-12-16 16,14-29-5-16</inkml:trace>
</inkml:ink>
</file>

<file path=ppt/ink/ink1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6.4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28 264 0,'23'-28'99'0,"-14"40"-54"0,4 16-50 16,-4-12 15-16,1 5-57 15,3-1-20-15,5 0-33 16,1-4-13-16</inkml:trace>
</inkml:ink>
</file>

<file path=ppt/ink/ink1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7-11-03T18:57:22.6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0,'0'0'0,"0"0"16</inkml:trace>
</inkml:ink>
</file>

<file path=ppt/ink/ink1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3.2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460 0 380 0,'5'12'0'0,"-1"13"-6"0,1-5 3 16,-1 20 1-16,-4 9 1 15,5 16 1-15,-5 4 0 16,4 24 0-16,1 24 2 0,4 17 1 16,-4-9-6-16,4-4 0 15,0 1 1-15,0-9 3 16,0-4 2-16,0-20 3 15,0-12-1-15,-4-20 2 0,-5-13 2 16,0-15 2-16,0-13-12 16,-5-24-4-16,-4-8-75 15</inkml:trace>
  <inkml:trace contextRef="#ctx0" brushRef="#br0" timeOffset="493">415 105 164 0,'-5'17'63'0,"-4"-9"-34"15,-5 32-21-15,5-7 16 0,-5 15-14 16,-8 5-6-16,-1 16 2 16,-9 20 3-16,0 28-5 15,-4 8-2-15,4-19 1 0,0-5 0 16,0-4 1-16,5-12 0 15,4-16 0-15,5-17 0 16,4-15 2-16,1-13-30 16,-1-16-10-16,0-12-57 15</inkml:trace>
  <inkml:trace contextRef="#ctx0" brushRef="#br0" timeOffset="678">32 672 192 0,'37'-24'71'0,"-6"20"-38"0,15 0-25 0,-23 4 18 16,9 4-6-16,4 0-2 15,0 4-10-15,1-4-3 16,-1 4-3-16,-4-4 3 0,-5 0 4 16,-4-4-34-16,-9 0-14 15,-10-4-63 1</inkml:trace>
</inkml:ink>
</file>

<file path=ppt/ink/ink1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4.6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564 40 176 0,'9'-24'66'0,"-4"24"-36"0,-14-4-15 0,4 4 18 15,-4 0-18-15,-9 4-8 16,-5-4-3-16,-4 0-1 15,-5 0-1-15,-4 0 1 0,4-4 2 0,0 0-2 16,0 0 0-16,0 0-3 16,5 4-1-16,-5 8-1 15,5 4 0-15,-1 20 0 16,1 13 0-16,4 11 0 16,5 9-2-16,0 12 0 15,-1 24 3-15,1 25 0 16,5 11 3-16,-1-15-3 15,0 3 0-15,5-7 3 16,5-1 3-16,4-12-2 16,0-16 0-16,4-20 8 0,1-12 2 15,4-13 2-15,5-3 1 16,4-13-4-16,4-8-2 16,6-4-6-16,-1-4-3 15,5-3 0-15,4-1 1 16,1-12 1-16,-5 4 3 15,0-13-43-15,-1 1-17 16,6-20-59 0</inkml:trace>
</inkml:ink>
</file>

<file path=ppt/ink/ink1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4.9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0 196 0,'0'12'74'0,"0"8"-40"16,-4 33-33-16,4-17 14 0,0 33-4 16,0 8 3-16,0 12-5 15,4-8-1-15,5 0-4 16,5-4 6-16,0-8 5 0,4-13 8 15,0-11 6-15,5-17-3 16,0-24 2-16,4-20-14 16,5-8-3-16,4-25-5 15,1-28 1-15,-1-20-4 16,0-4-2-16,-4 8 2 16,0 12 2-16,-5 8-37 0,-4 8-16 15,-5 17-93 1,1 7-41-16,-6 9 95 15</inkml:trace>
  <inkml:trace contextRef="#ctx0" brushRef="#br0" timeOffset="181">538 405 184 0,'-9'60'68'0,"13"-35"-36"0,1 19-22 0,-5-20 20 16,0 5-5-16,-5 3 0 15,1 9-5-15,-1 7-2 0,1 1-10 16,-1-1-3-16,5 1-1 0,0-5 2 16,0-3 1-16,0-21-25 15,9-20-13-15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5.2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30 232 0,'8'-8'88'0,"13"8"-48"0,25-7-34 15,-21 7 22-15,16-4-6 16,13 0 1-16,9 4-8 15,3 0-4-15,9-3-6 0,-4-1-4 16,-13 4 2-16,-8 0-4 0,-17 0 0 16,-24 4-116-1,-9 7-66-15,-25-4 81 16</inkml:trace>
</inkml:ink>
</file>

<file path=ppt/ink/ink1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5.6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57 184 0,'-5'-16'71'0,"19"16"-38"0,4-8-36 15,-5 4 11-15,6 0-24 16,8-4-9-16,0 0-51 16,10-1-21-16</inkml:trace>
</inkml:ink>
</file>

<file path=ppt/ink/ink1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5.8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44 152 0,'28'-12'57'0,"-1"16"-30"0,5-8-29 0,-14 0 9 16,5 0-67-16,4-4-29 16,0 0 40-16,10 0 20 15</inkml:trace>
</inkml:ink>
</file>

<file path=ppt/ink/ink1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5.8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16 120 0,'14'-4'46'0,"-5"4"-24"0,9-12-76 0,-4 12-17 0</inkml:trace>
</inkml:ink>
</file>

<file path=ppt/ink/ink1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6.6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5 606 168 0,'0'-12'63'0,"5"16"-34"0,-5 12-21 16,0 0 18-16,0 12-4 16,0 5-1-16,-5 7-3 15,1 21-1-15,4 28-9 16,0 12-3-16,4 4-1 0,1-8-5 16,4-3 1-16,4-9 0 15,1-9 2-15,4-15 12 0,5-16 6 16,0-21 1-16,9-20 2 15,4-16-11-15,1-16-4 16,-1-21-3-16,10-40-1 16,4-20-2-16,4-5 1 15,1 5-4-15,-5 0 0 16,-4 12 1-16,-6-5 0 16,-3 18 0-16,-5 11 2 15,-5 12-34-15,-9 12-16 16,-4 13-74-1,-5 16-39-15</inkml:trace>
  <inkml:trace contextRef="#ctx0" brushRef="#br0" timeOffset="630">670 1047 136 0,'0'8'52'0,"0"-4"-28"0,0 4-17 16,0-8 15-16,0 8-4 15,0 8 1-15,0 9-1 16,0-1 0-16,0 0-9 0,0 5 3 0,0 3 2 15,0 0-1-15,-5 9 0 16,1-1-3-16,-1 1-1 16,1-1-5-16,-1 1-1 15,1-5 1-15,4-8 2 16,0-7 1-16,0-9 1 16,4-12-2-16,5-12-1 15,0-5-3-15,5-3 1 16,0-12 0-16,4-5 3 15,5 1-8-15,-1 0 0 16,1 7-2-16,0 5-1 16,0 8 4-16,-5 8 0 0,0 12-4 15,-4 12 1-15,-5 8 2 16,-5 5 3-16,-4-5-2 16,0 4-2-16,0-4 4 15,5 1 1-15,-5-9 2 16,9-12 6-1,5-8 0-15,4-8-6 16,0-13 0-16,5-7-2 16,4-4 1-16,1-1-4 15,-1 9 0-15,-4 8-4 16,-1 8-1-16,1 12 0 16,-9 8 4-16,-5 8 1 15,0 4 1-15,-4 4 0 16,-1 1 0-16,-4-1-3 0,0 0 2 15,0-4-15-15,0-3-4 16,5-9-56 0</inkml:trace>
  <inkml:trace contextRef="#ctx0" brushRef="#br0" timeOffset="1094">1521 15 236 0,'28'0'90'15,"-6"0"-48"-15,19 0-51 0,-22 0 14 0,8 0-5 16,9 0 2-16,5 0-1 15,5 0 2-15,4-4-2 16,0 4 2-16,-9 4 2 0,-5 8-4 16,-8 4-3-16,-6 0-2 15,-8 9 0-15,-5 15 5 16,-9 29 1-16,-4 24-5 16,-5 8-2-16,-1 0 6 15,1 21 4-15,5 19 4 16,-1 5 5-16,5-8 1 15,0-5 0-15,5-3-1 16,-1 3 1-16,1-11-2 16,-5-25 0-16,-5-8 4 0,-4-24 1 15,-14-13-3-15,-13-11 1 16,-23-17-9-16,-32-12-2 16,-14-8-47-16,-22-12-22 15,-24-4-77 1</inkml:trace>
</inkml:ink>
</file>

<file path=ppt/ink/ink1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8.1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5 212 0,'46'4'79'0,"-14"-4"-42"0,31-8-43 0,-22 8 12 16,10 0-4-16,8 0 1 16,0 0 1-16,-4 4 0 15,-5 0-2-15,-14 1-37 0,-13 3-14 16,-14 0-35 0</inkml:trace>
</inkml:ink>
</file>

<file path=ppt/ink/ink1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8.3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17 204 0,'5'0'77'0,"13"4"-42"0,28 0-41 15,-14-4 14-15,18-4-7 16,4-4-1-16,10 4 1 16,0 0-1-16,4 0-88 15,9 4-38-15</inkml:trace>
</inkml:ink>
</file>

<file path=ppt/ink/ink1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9.2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566 75 148 0,'9'-12'57'0,"-4"12"-30"0,-10-8-12 0,1 4 18 16,-5-1-14-16,-10 5-5 15,-3-4-9-15,-10 0-4 0,-9 0 0 16,-9 0-1-16,0 0 0 0,0 0-3 15,4 0 2-15,5 0 1 16,0 0 2-16,9 4-6 16,5 8 1-16,4 8-4 15,5 17 2-15,4 15-2 16,1 37 2-16,4 12 5 16,-1 1 4-16,1 19-1 15,5 29-2-15,-1 3-3 16,5-11-1-16,0-5 4 15,0-7 3-15,5-1-1 16,-5-15-2-16,0-17 0 16,0-8 1-16,0-29 1 15,0-7 1-15,0-13 0 0,9-11 2 16,0-9-1-16,9-4 0 16,5-4-3-16,9-8 1 15,9-4-2-15,4 0 2 16,1 0 0-16,-5-12 1 15,0-9-38-15,0-3-16 16,-5-8-35 0</inkml:trace>
  <inkml:trace contextRef="#ctx0" brushRef="#br0" timeOffset="376">785 496 176 0,'-5'-33'66'0,"5"33"-36"0,5 8-22 16,-5 1 16-16,4 3-3 16,1 8-1-16,-1 12 1 15,5 5 1-15,-4 7-12 16,4 21-3-16,0 24-1 0,0 4-1 15,0-12 0-15,1-8 3 16,3-12 3-16,1-13 7 16,0-15 3-16,4-21-2 0,5-12-1 15,8-29-6 1,1-23-2-16,0-21-6 0,5-4-1 16,-1 0-1-16,0-8-2 15,-4 12 1-15,-4 8 1 16,-6 9-3-16,-3 3-2 15,-6 13-51-15,-4 7-24 16</inkml:trace>
</inkml:ink>
</file>

<file path=ppt/ink/ink1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9.8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0 160 0,'-5'28'63'0,"1"8"-34"0,4 21-19 15,0-33 17-15,0 5 0 16,0 3 3-16,0 0-14 16,0 1-4-16,0-5-8 15,0-8 2-15,0-3 0 0,0-9-5 16,0-4 0-16,0-12-109 15</inkml:trace>
</inkml:ink>
</file>

<file path=ppt/ink/ink1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0.3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4 244 0,'-5'-4'93'0,"10"8"-50"0,-1-4-57 0,-4 0 14 15,0 0-99-15,5 4-38 16,-1 9 64-16,6-9 33 16</inkml:trace>
</inkml:ink>
</file>

<file path=ppt/ink/ink1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0.4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0,'27'0'74'0,"-4"4"-40"0,0-4-46 0,-10 4 7 16,1-4-74-16,9 0-32 16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5.4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12 272 0,'21'-3'101'0,"12"3"-54"0,25-8-48 0,-28 8 20 0,15 0 2 15,14 0 7-15,7 0-13 16,9 0-6-16,0 4-5 16,-4 0-23-16,-13-1-8 0,-17 8-109 15</inkml:trace>
</inkml:ink>
</file>

<file path=ppt/ink/ink1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0.5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0,'18'0'57'0,"-9"4"-30"0,0 0-32 0,-4 0 10 0</inkml:trace>
</inkml:ink>
</file>

<file path=ppt/ink/ink1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0.8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12 168 0,'0'52'66'0,"0"-19"-36"0,-9 23-37 0,9-27 10 15,0 7 8-15,0 5 7 16,0 19-5-16,0 21 0 15,4 12-7-15,5 4 0 0,5-12 4 16,4-12 7-16,1-12 4 16,-1-12 7-16,0-13 5 15,5-12-5-15,-1-20-2 16,6-16-10-16,-1-16-5 16,5-29-6-16,4-20-2 15,5-8 1-15,0-8 2 16,0-8-3-16,-4-8 0 15,-5 8-12-15,-5 12-7 0,-4 16-42 16,-10 12-17-16,-8 25-50 16</inkml:trace>
</inkml:ink>
</file>

<file path=ppt/ink/ink1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1.3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0 192 0,'-9'57'71'0,"9"-13"-38"0,-5 1-23 0,5-25 20 16,-4 4-9-16,-1 1-2 15,1 3-7-15,-1 0 0 16,5-3-7-16,0-9 1 0,5-4 1 15,-1-12 1-15,5-8 2 16,0-8-5-16,5-9-1 16,4-7 0-16,0-17 0 15,1 5-2-15,-1 3-2 16,5 5-2-16,-5 12-1 16,-5 8-1-16,1 12 0 15,-5 20 0-15,-4 4 3 16,-1 4 0-16,-4 5 3 15,0-1-3-15,5-4-2 16,-1-4 2-16,6-7 2 0,3-5 2 16,5-12 3-16,5-9-8 15,4 1-3-15,-4 0-2 16,0 4-1-16,-5 4 0 16,-4 12 2-16,-5 8 4 15,-4 9 1-15,-1 7 1 16,-4 0 0-16,0 1 0 15,0-5 0-15,5-4-16 16,-1-3-6-16,14-9-84 16</inkml:trace>
</inkml:ink>
</file>

<file path=ppt/ink/ink1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1.7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20 232 0,'14'-24'88'0,"9"24"-48"0,13 4-47 0,-13-4 14 16,4 4-10-16,14-4 2 16,5 0 1-16,-1 8 0 15,5 0 0-15,0 0 2 0,-4 0 1 16,-5 1-4-16,-9 3-1 15,-9 0-2-15,-10 8 3 16,-4 12 0-16,-9 17 1 0,-4 28 0 16,-5 8 0-1,-5 8-3-15,0 0 0 0,1 16 4 16,-1 21 1-16,5-1 11 16,4-3 6-16,5-25 1 15,5-8 3-15,-1-12-2 16,1-4 2-16,-5-12-4 15,-5-9-2-15,-8-7-3 16,-10-13-1-16,-18-3-1 16,-18-9 0-16,-18-4-44 15,-28-16-18-15,-27-12-94 16</inkml:trace>
</inkml:ink>
</file>

<file path=ppt/ink/ink1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3.2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58 223 140 0,'-9'44'55'0,"5"13"-30"0,4 24-21 0,0-41 13 16,-5 5 1-16,1 12 1 15,-1 15-8-15,-4 17-4 16,0 9-4-16,4-9 0 0,1-17 2 0,4-11 0 16,0-12 2-16,4-13 0 15,5-16 3-15,0-16-7 16,5-20-2-16,0-28-63 15,4-17-58 1,5-4 30-16</inkml:trace>
  <inkml:trace contextRef="#ctx0" brushRef="#br0" timeOffset="210">609 0 148 0,'9'20'57'0,"-4"13"-30"0,-5 32-25 0,0-25 14 15,-5 25 7-15,1 12 8 16,-1 4-10-16,1-5-2 16,4 9-11-16,0 4-5 0,0-4-2 15,0-4 1-15,0-12 1 16,0-12 3-16,-5-17 3 16,-4-11-42-16,-9-13-17 15,-5-20-43 1</inkml:trace>
  <inkml:trace contextRef="#ctx0" brushRef="#br0" timeOffset="365">127 631 192 0,'36'0'71'0,"-4"0"-38"0,23 13-39 0,-28-13 14 0,23 0-3 15,9 0 2-15,5 4-21 16,0-4-8-16,-5 0-60 15,-5 8-24-15</inkml:trace>
</inkml:ink>
</file>

<file path=ppt/ink/ink1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4.2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0 144 0,'0'48'55'0,"5"-24"-30"0,-5 13-16 0,0-5 14 16,0 5-5-16,0 3 0 15,0 1-6-15,0-5 0 16,0-4-7-16,-5-3-1 0,5-9 2 15,0-4 12-15,0-8 8 16,5-12-13-16,-1-12-7 16,5-8-4-16,5-17 0 15,-1-3-1-15,6-1 2 16,-1 9-4-16,0 7-2 16,-4 9-3-16,-1 12 1 15,-3 8 1-15,-1 16-1 0,-5 13 1 16,1 3 3-16,-5 4 2 15,0 1 2-15,0-5-4 16,0-3 1-16,0-9 2 16,0-4 1-16,4-16 5 15,5-12-4 1,1-8 0-16,3-21-2 16,10-3 1-16,4-1-2 15,5 5-1-15,0 7-4 16,-5 13 0-16,-4 12 0 15,0 12-1-15,-5 16 1 0,-4 17 0 16,-5 3 3 0,-5 5 0-16,1 3 1 15,-1-7 2-15,1-5 1 0,-5-8 3 16,5-3-5-16,-1-9-1 16,5-8-97-1,-4-12-53-15,4-8 67 16</inkml:trace>
</inkml:ink>
</file>

<file path=ppt/ink/ink1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4.4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0 271 164 0,'-4'-4'63'0,"8"4"-34"16,19 4-16-16,-5 0 17 0,18-4 2 16,15 0 6-16,8 4-10 15,9-4-2-15,9 4-15 16,1-4-2-16,-1-4-2 0,5-4-1 16,-4 4 1-16,-10 0 0 15,-13-4 1-15,-15-1-18 16,-12-3-5-16,-15 0-114 15</inkml:trace>
  <inkml:trace contextRef="#ctx0" brushRef="#br0" timeOffset="238">560 0 196 0,'-4'76'74'0,"-1"-39"-40"0,-4 32-22 0,9-37 19 16,-5 9-12-16,1 11-1 15,-1 17-6-15,1 16-2 16,4-4-6-16,0-12-1 0,4-13 3 16,1-7 1-16,4-17 1 15,0-16-95-15,-9-16-73 16,0-20 52-1</inkml:trace>
</inkml:ink>
</file>

<file path=ppt/ink/ink1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5.8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27 134 116 0,'9'0'44'0,"-4"4"-24"0,-5 0-19 0,0 0 8 15,0 4-1-15,0 0 2 16,-5 0-1-16,5 1 0 16,0-5-3-16,0 0-1 15,0 0-3-15,-4-4 5 0,4 0 5 0,0-4-2 16,0 0 0-1,-5 0-4-15,5-1 1 0,-4 1-2 16,4 0 0-16,-5 0-3 16,1 0-2-16,4 0 1 15,0 0 1-15,0 0-1 16,-5-4-1-16,1 0 1 16,4 4-1-16,-5-4 4 15,5 4 2-15,-5-4 0 16,5 20-4-1,5 4-3-15,0 20 3 16,-1 21 2-16,1 8-1 16,4 8 0-16,0 0 1 15,0 7 2-15,5 9 1 16,4 21 1-16,9-5 0 0,5-16 0 16,0-24 26-1,0 0-18-15,4-21 15 16,1-12-18-16,-1-23 4 15,0-5-10-15,1-37 2 16,-5-7-5-16,0-33 2 16,0 0-3-16,-1-48 0 15,1 11-1-15,-4-31-2 16,-6 19 1-16,-3-7-41 16,-1 28 22-16,-9-5-136 15,5 25 86-15</inkml:trace>
  <inkml:trace contextRef="#ctx0" brushRef="#br0" timeOffset="1036">861 846 156 0,'-5'37'57'0,"5"-37"-30"0,0 81-25 16,-5-53 18-1,5 0-12-15,-4 5 7 16,4 3-8-16,-5 1 2 0,1-1-5 16,-5-8 13-16,9 1-9 0,-5-9 14 15,5-4-13-15,0-12-2 16,5 0-4-16,-1-16-3 15,1 0 1-15,-1-21 3 16,5 5-2-16,1-24-1 16,3 7 0-16,1-16-6 15,4 13 3-15,-4-1-3 16,4 13 2-16,0 3-2 16,0 13 2-16,-4 12 0 15,0 8 1-15,-5 16 0 16,4 8 0-16,-8 13 2 15,4-1 0-15,-9 9 0 16,0-5 0-16,-4 5 2 16,4-5-1-16,-5-3 4 15,0-9-3-15,1-12 4 16,4-4-4-16,0-16 1 16,9 0-1-16,0-28 1 15,0 0-2-15,0-25-1 16,5 4 1-16,0-7-4 15,-1 7 2-15,1 4-4 16,0 13 3-16,-5 4-3 16,4 15 2-16,-4 13-2 15,1 8 2-15,-6 21 0 16,5 7 1-16,-9 17 4 0,0-1-1 16,-4 9 2-16,4 0-2 15,-5-9 2-15,5-3-2 16,-4-9-36-16,8-8 19 15,-4-7-90-15,0-5 59 0</inkml:trace>
  <inkml:trace contextRef="#ctx0" brushRef="#br0" timeOffset="1224">1293 976 156 0,'27'0'60'0,"-27"0"-32"0,46 8-17 0,-28-8 22 15,5 4-19-15,9-8 2 16,0 0-10-16,4-4 1 16,-4 4-4-16,-5-4-35 15,-4 4 18-15,-9-9-88 16,-5 1 57-16</inkml:trace>
  <inkml:trace contextRef="#ctx0" brushRef="#br0" timeOffset="1401">1512 790 176 0,'0'68'68'0,"0"-68"-36"0,-10 102-29 15,6-66 20 1,4-4-15-16,-5 9 1 0,1 3-6 16,-1-3 5-16,5-5-5 0,0-11-12 15,5-1 5-15,-1-16-94 16,5-4 54-16</inkml:trace>
</inkml:ink>
</file>

<file path=ppt/ink/ink1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7.4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0 172 0,'0'36'66'0,"0"-36"-36"0,0 85-26 0,0-44 26 16,0-5-17-16,-4 21 7 15,4 0-12-15,-5-1-2 16,10-3-4-16,-5-9-13 16,9-7 7-16,-4-13-98 15,4-4 56-15</inkml:trace>
</inkml:ink>
</file>

<file path=ppt/ink/ink1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7.8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0 471 208 0,'27'4'77'0,"-27"-4"-42"0,50 8-19 0,-27-8 33 31,5 4-28-31,17-8 3 0,5 0-11 0,5-4-1 16,4-13-6-16,0-3-2 15,0-8-2-15,-4-17 1 16,-5-7 0-16,-13-5-1 0,-15 0-2 16,-17 9-54-1,-1 7 29-15,-22 9 1 16,0 11 15-16,-23 17 4 16,5 12 3-16,-19 25 11 15,9 11-6-15,-13 21 20 16,14 4-14-16,-5 11 10 15,9 1-11-15,9 16 9 16,18-4-10-16,23 9 7 16,14-13-1-16,13-17 2 0,10-11-4 15,9-17-1-15,4-11-6 16,0-17 4-16,5-12 2 0,-1-16-10 16,-3-9-4-16,-10-3-75 15,-14-4-35-15,-13-1-11 16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6.7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400 30 244 0,'17'-30'90'0,"-25"30"-48"0,-5 19-49 0,5-8 14 0,-9 4-7 15,-16 7 2-15,-17 4-3 16,0 7 0-16,-4 0 1 16,4 0-5-16,9-3 1 0,3 0-7 15,9-1-1-15,12 1 5 16,5-1 3-16,16 5 1 16,9-1 1-16,7 4 4 15,14 11 3-15,11 0 0 16,5-4 2-16,-4 5-4 15,0-5 0-15,-5-7-1 16,-3-8 1-16,-5-6-26 0,-8-9-10 16,-4-6-58-1</inkml:trace>
</inkml:ink>
</file>

<file path=ppt/ink/ink1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8.5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 0 148 0,'0'0'57'0,"0"4"-30"0,0 8-14 0,0-4 17 15,0 8-11-15,0 9-3 16,0 7-7-16,0 16-1 15,-5 1-5-15,1 4 0 0,-5-1 1 16,-1-3-2-16,-3-1 1 16,4-7-2-16,0-9-1 15,4-8 7-15,1-3 3 16,4-13 3-16,4-12 3 0,5-8-7 16,0-13-1-16,5-15-6 15,4-13-4-15,0 1 1 16,1-1 2-16,-6 9 0 15,1 11-1-15,-5 9-6 16,0 12-1-16,0 8 1 16,-4 12 1-16,-1 12 3 15,1 12 1-15,-5 1-2 16,0 3 2-16,0 1 1 16,0-9 2-16,0-4 1 15,0-8 1-15,4-3 4 16,6-13 5-16,-1-13-7 15,4-11-3-15,6-12-2 16,-1-13 1-16,4-8-1 0,1 5-1 16,0 3 1-16,0 5-1 15,-5 11-5-15,0 17-1 16,-9 4 0-16,0 16 2 16,-4 12 4-16,-5 13 2 15,0 23 2-15,0 1 2 16,-5 4-1-16,1-1 2 15,-1-3-2-15,1-9 0 16,-5-3-1-16,4-9 0 16,1-8-11-16,-1-7-3 15,0-17-114-15,1-13 12 16</inkml:trace>
</inkml:ink>
</file>

<file path=ppt/ink/ink1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8.7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65 192 0,'23'-25'71'0,"5"29"-38"0,17-4-25 16,-18 0 31-1,-4 0-22-15,18 0 14 16,0 0-18-16,0-4-1 16,-5 4-7-16,-4-4-1 15,0 4-2-15,-14-8-59 16,1 4 31-16,-15-8-106 0,1 0 74 0</inkml:trace>
</inkml:ink>
</file>

<file path=ppt/ink/ink1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8.9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0 192 0,'0'13'71'0,"0"-13"-38"0,-4 40-23 0,-1-20 28 15,5 5-21-15,-4 19 9 16,-1-3-16-16,-4 11 6 15,9-3-9-15,-9-1 0 16,9-3-4-16,-5-5-11 16,5-7 5-16,0-9-103 15,10-8 58-15,-6-16-88 16,5 0 78-16</inkml:trace>
</inkml:ink>
</file>

<file path=ppt/ink/ink1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9.1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 0 220 0,'5'32'85'0,"-5"-32"-46"0,-5 77-32 15,1-41 27 1,4 5-21-16,-5 16 3 16,1 3-10-16,-6 1 3 15,10-8-5-15,-4-5 7 16,4-7-7-16,-5-9-41 0,10-4 20 15,-10-15-119 1,1-1 75-16</inkml:trace>
</inkml:ink>
</file>

<file path=ppt/ink/ink1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9.3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77 220 0,'18'-25'82'0,"-18"25"-44"0,59-4-29 0,-22 4 19 0,22-4-8 16,-5 0 3-1,6 0-13-15,-1-4 3 16,0 4-8-16,-9-4-97 15,-4 4 50-15,-15-4-109 16,-3 4 85-16</inkml:trace>
  <inkml:trace contextRef="#ctx0" brushRef="#br0" timeOffset="168">419 129 212 0,'-5'73'79'0,"5"-73"-42"0,-5 53-30 0,1-29 22 15,4 0-17-15,-5 4 5 16,1 5-10-16,-1-5-18 16,5-4 6-16,-4-3-113 15,8-1 65-15</inkml:trace>
</inkml:ink>
</file>

<file path=ppt/ink/ink1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0.3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104 0 140 0,'-4'8'55'0,"4"-8"-30"0,-9 44-25 0,4-19 24 15,10-1-15-15,-10 25 16 16,5 3-15-16,-9 37 9 16,4 8-11-16,-8 21 6 15,4-9-7-15,-5 16 0 16,5-7-4-16,0-1 7 15,4-16-6-15,1-20 8 0,-1-16 10 16,1-16 6-16,4-21-14 16,0-28-4-1,4-4-6-15,5-45-3 16,5 1 0-16,9-25-4 16,9 8 2-16,9-12-4 15,0 16 3-15,-1 5-6 16,-3 11 5-16,-5 17-5 15,0 12 4-15,-14 16-2 16,0 8 3-16,-13 16 2 0,-1 4 1 16,-8 25 6-16,-1 4-3 0,-4 16 6 15,9 3-6 1,0-7 8-16,9-12-7 16,5-13-21-16,8-7 9 0,1-21-123 15,5-8 72-15,3-16-74 16</inkml:trace>
</inkml:ink>
</file>

<file path=ppt/ink/ink1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0.9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73 124 0,'0'4'46'0,"0"-4"-24"0,0 20-15 15,0-12 21 1,0 5-16-16,0 7 15 16,0 12-17-16,0 5 11 15,0 3-12-15,0 9 4 16,0-5-8-16,-5 1 2 15,5-1-4-15,-9-7 3 16,9-9-4-16,-4-8 8 16,8-4-6-16,-4-16 3 0,9 0-4 15,1-24-2-15,8 0 0 0,0-25-4 16,5 5 2-16,0-13-1 31,-1 12 0-31,-3 1-3 0,3 16 3 0,-8 7-1 16,4 13 1-16,-13 8 0 15,4 12 0-15,-9 13 2 16,4 7 0-16,-8 5 0 16,4-1 0-16,-9-4 4 15,9-3-2-15,-5-9 6 16,5 0-5-16,0-20 3 16,5-4-5-16,8-16-1 0,-4-13 2 15,1 1 1 1,3 0-1-16,1-5-8 15,4 13 3-15,-4 4-3 16,-1 8 3-16,-3 12 0 0,-6 12 1 16,-4 16 2-16,0 4-3 15,-4 9 2-15,-1-1 1 16,0 1 2-16,1-5 1 0,4-7-12 16,0-5-7-16,9-16-163 31,0-8 97-31</inkml:trace>
  <inkml:trace contextRef="#ctx0" brushRef="#br0" timeOffset="154">487 219 200 0,'23'-4'77'0,"4"4"-42"0,5-4-32 0,-14 4 17 16,5 0-8-16,4 0 1 15,5 0-8-15,-9-4-12 16,4 4 4-16,-9-9-101 15,5 5 57-15</inkml:trace>
  <inkml:trace contextRef="#ctx0" brushRef="#br0" timeOffset="328">642 0 200 0,'-9'16'74'0,"4"9"-40"0,-4 23-33 0,4-19 16 0,1 15-5 15,-1 13 1-15,1-1-5 16,-5 1-3-16,9-8-2 16,0-5 0-16,0-3 2 0,9-9-15 15,0-16-6-15,5-12-85 16</inkml:trace>
</inkml:ink>
</file>

<file path=ppt/ink/ink1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1.5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0 184 0,'5'0'71'0,"-5"0"-38"0,4 24-25 0,-4-8 23 16,0 4-19-16,-9 21 4 16,5 3-11-16,-5 25 2 15,4 0-4-15,-9 4 5 16,10-4-5-16,-5-1-21 15,9-7 10-15,-9-4-103 16,4-9 61-16</inkml:trace>
</inkml:ink>
</file>

<file path=ppt/ink/ink1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1.7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0,'14'-4'79'0,"-14"4"-42"0,27 13-19 16,-13-9 32 0,0 4-29-16,-1 0 2 15,6 4-15-15,-15 0 1 16,10 4-5-16,-28 0-13 15,14 5 5-15,-23-1-68 16,1 0 40-16,-10-8-101 16,13 4 75-16</inkml:trace>
</inkml:ink>
</file>

<file path=ppt/ink/ink1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2.4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3 140 0,'18'-12'52'0,"-18"12"-28"0,14 16-22 0,-14-8 25 16,9 8-16-16,-9 12 17 15,4 5-16-15,-8 11 11 16,4 1-13-16,-9 7 8 15,9-3-10-15,-10-1-2 16,1-3-4-16,-4-9 16 16,8-3-10-16,-4-9 21 15,9-4-16-15,0-12 0 16,0 0-8-16,9-16-1 16,5-4-2-16,4-20-2 15,0 4 1-15,0-29-1 16,5 8 0-16,-5-11-7 15,5 15 4-15,-9 9-8 16,9 15 7-16,-10 13-3 16,-4 16 4-16,0 17 2 0,1 3 1 15,-15 13 2-15,5 3-1 16,-14-3 6-16,14-1-4 16,-9-8 19-16,9-3-13 0,-4-9 19 15,4 0-16-15,0-16 0 16,9 0-7-16,-5-20-1 15,19 0-2-15,0-29-2 16,0 5 1-16,18-25-4 16,0 8 2-16,4-3-4 15,-8 15 3-15,3 5-3 16,-3 11 2-16,-10 13-2 16,1 8 2-16,-19 12 2 15,4 8 1-15,-13 25 0 16,0 3 0-16,-18 17-3 15,0 4 2-15,-23 3 1 16,18-7 0-16,-9 0 2 16,10-5-1-16,-1 1-5 15,14-9 2-15,4-11-138 16,10-5 77-16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7.1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0 168 0,'4'15'66'0,"-4"18"-36"0,-8 8-26 0,4-19 13 15,0 15 7-15,-1 11 5 16,5 19-7-16,0-1 0 16,5-3-13-16,3-8 6 0,4-10 2 15,5-12 2-15,4-11 3 0,4-14-8 16,4-16-3-16,8-25-6 15,-3-11-4-15,-1-19-16 16,-4 0-7-16,-8 0-20 16,0 4-9-16,0 7 19 15,-9 15 10-15,-4 15 12 16,-4 7 4-16,-4 15 8 16,-4 11 4-16,0 8 10 15,0 14 5-15,4 11-5 16,0 16 1-16,4-1-10 15,4-8-2-15,5-2-3 16,-1-5 1-16,5-14-70 16,0-8-69-16,4-11 30 15</inkml:trace>
</inkml:ink>
</file>

<file path=ppt/ink/ink1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2.5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4 272 0,'4'0'101'0,"-4"0"-54"0,0-4-169 0</inkml:trace>
</inkml:ink>
</file>

<file path=ppt/ink/ink1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11.21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909 219 164 0,'-21'100'63'0,"9"-45"-34"0,-5 30-21 16,13-33 18-16,-5 40-13 15,1 16-4-15,0 6-6 16,4 16 0-16,8-12-2 16,-4-15-1-16,8-14 3 0,0-22 2 15,1-15 2-15,-1-15-25 0,-4-19-13 16,5-14-55-1</inkml:trace>
  <inkml:trace contextRef="#ctx0" brushRef="#br0" timeOffset="315">468 592 244 0,'-4'-18'93'0,"8"3"-50"0,8-11-41 0,-3 15 19 15,11-8-7-15,5-6 0 16,9-9-8-16,3-10-4 16,9-8-1-16,0-11-1 0,-5 4 0 0,-3 4 0 15,-5 3 0-15,-8 11-3 16,-4 8 2-16,-5 7-1 16,-7 15-2-16,-1 3 0 15,0 16 3-15,1 18-2 16,3 18 1-16,1 8 2 15,-1 0 2-15,5-1-1 16,4-2-1-16,-1-5 3 16,1 4 0-16,0 0-61 15,-4-4-25-15</inkml:trace>
  <inkml:trace contextRef="#ctx0" brushRef="#br0" timeOffset="915">18 1709 192 0,'-4'7'74'0,"4"12"-40"0,-4 18-24 16,0-15 17-16,0 15-7 15,4 15 1-15,0 7-8 16,0 4-3-16,4-8-5 16,4-3-2-16,1-8 1 0,-1-10 0 15,4-8 2-15,5-12 1 16,8-6 1-16,0-19-2 0,0-8 1 15,0-10-4-15,-4-23 0 16,-5-7-12-16,-3-4-7 16,4 11 2-16,-9 15 0 15,-4 7 6-15,0 19 3 16,-4 11 0-16,0 23 4 16,0 6 0-16,0 12 1 15,0 3 0-15,4 4 2 16,5-3 1-16,3-8 1 15,5-8 2-15,4-7 1 16,4-7-39-16,-1-15-17 16,1-7-53-1</inkml:trace>
  <inkml:trace contextRef="#ctx0" brushRef="#br0" timeOffset="1351">626 1672 164 0,'-8'11'63'0,"8"8"-34"0,-5 18-14 16,1-15 18-16,4 15-3 16,-4 15 2-16,0 14-16 15,4 4-7-15,0 4-5 16,0 19-4-16,0 14 3 0,0 4-2 16,0-4-1-16,4-7 3 15,-4-19 2-15,0-10-2 16,0-12 0-16,0-15 1 15,0-18 0-15,0-15 0 0,-4-11 2 16,0-15-12-16,-5-22-5 16,1-37-37-16,-4-22-16 15,3-11-36 1,9-8 131 15,34-14-1-31,-1 33 13 16,4 26-9-16,-3 21-8 15,-1 20-10-15,-8 25-5 16,-4 12-6-16,-5 6 1 0,-3 9 0 16,-13 6 0-16,-4 1-1 15,-5-1-3-15,-3-3 1 0,-1-7 2 16,1-4 2-16,-1-8-30 16,5-11-14-16,0-7-76 15</inkml:trace>
  <inkml:trace contextRef="#ctx0" brushRef="#br0" timeOffset="1622">1100 1750 164 0,'4'22'63'0,"-4"-4"-34"0,0 16-12 15,0-16 20-15,0 19-10 16,0 11-3-16,0 4-12 15,0 7-5-15,0 0-4 0,5 8-3 0,-5 11 3 16,0 10-2-16,0 1-1 16,0-11 3-16,0-8 2 15,0-7-2-15,0-15-2 16,0-11 4-16,0-15 1 16,0-15-7-16,-5-14-1 15,1-19-22-15,-4-26-7 16,-5-22-74-1</inkml:trace>
  <inkml:trace contextRef="#ctx0" brushRef="#br0" timeOffset="1833">1146 1661 192 0,'33'-7'71'0,"-8"7"-38"0,4 3-23 0,-16 5 17 0,3 3-9 15,1 3 0-15,0 12-2 16,-5 8-1-16,-8 10-7 15,-4 8-3-15,-8 7-1 0,-4-7 0 16,-9-4 0-16,4 0 0 16,-4-7 0-16,5-12-5 15,3-7 1-15,1-18-106 16,8-11-8 0</inkml:trace>
</inkml:ink>
</file>

<file path=ppt/ink/ink1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13.61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0 174 196 0,'25'3'74'0,"-17"16"-40"0,9 14-16 0,-9-18 23 16,5 3-12-16,-1 1-5 15,5-1-5-15,-1-3-2 16,1-4-9-16,0-7-1 0,3-8 3 16,5-10-4-16,0-12 2 15,-4-4-3-15,-4-7 0 16,-5-7-6-16,-8-4-1 15,-8 11-28-15,-4 7-12 16,-5 4 14-16,-3 11 8 16,-1 8 8-16,1 11 6 15,-1 14 9-15,-4 12 8 16,4 14 4-16,5 12 3 16,4-1-6-16,8-7-2 0,0-3 1 15,8-5 3-15,9-10-2 16,8-15 1-16,8-8-3 15,8-11-1-15,5-14-5 16,0-12-3-16,0-7 2 16,-5-7 2-16,1-4-7 15,-5 7 0-15,-3 0-16 16,-5 16-5-16,-4 10 7 16,-4 11 6-16,-5 11 5 15,1 12 3-15,-5 14-1 16,-3 12 1-16,-1-1 2 15,-4 4 0-15,-4 0 0 16,0-7 2-16,0-8 10 0,0-7 4 16,0-8 8-16,0-10 2 15,4-12-11-15,5-11-6 16,3-14-4-16,5-27-1 16,8-14-2-16,8 0 1 15,9 11-4-15,-1 3-2 16,1 15 2-16,-5 12 2 15,-8 7-27-15,-4 7-11 16</inkml:trace>
</inkml:ink>
</file>

<file path=ppt/ink/ink1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14.06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79 1724 152 0,'0'11'57'0,"0"12"-30"0,-4 10-12 0,4-11 18 15,0 8-12-15,-4 14-2 16,-1 19-5-16,-3 15 1 16,0 10-8-16,-1 8-2 0,5-14-1 15,-4-8-2-15,4-8 1 16,0-10-2-16,4-15 2 0,8-30-11 31,0-15-94-31</inkml:trace>
  <inkml:trace contextRef="#ctx0" brushRef="#br0" timeOffset="210">366 1469 164 0,'8'37'63'0,"-4"4"-34"0,1 48-12 16,-5-52 22-16,-5 18-11 15,1 4-1-15,0 19-14 16,0 25-3-16,0 5-6 15,0 3-3-15,4-19 2 0,0-7 2 16,0-11 2-16,0-11-3 0,0-19-3 16,-5-14-44-16,-3-15-19 15,0-8-40 1</inkml:trace>
  <inkml:trace contextRef="#ctx0" brushRef="#br0" timeOffset="346">0 2127 212 0,'0'4'79'0,"12"4"-42"0,9-1-34 0,-4-3 17 16,8-1-10-16,12-3-3 15,9 0-15-15,8 0-5 16,8-3-87-16,-3 3-35 16</inkml:trace>
  <inkml:trace contextRef="#ctx0" brushRef="#br0" timeOffset="660">607 2272 168 0,'-12'26'66'0,"20"-23"-36"0,0 1-11 16,-3-4 23-16,7-7-10 15,5-8-1-15,3-4-14 16,10-7-5-16,-1-3-7 16,0-12-2-16,0 0 3 0,-4 4-3 15,-13 0-2-15,-3 4-11 16,-9 7-6-16,-9 11 1 15,-7 8 1-15,-1 7 6 16,-4 7 3-16,0 16 5 16,-3 14 2-16,7 18 11 15,0 4 6-15,13 8-6 0,8-8 0 16,9-7-5-16,3-8 0 16,5-7-3-16,8-7 2 15,5-4-2-15,-1-12 2 16,4-14-31-16,9-7-10 15,4-11-88 1</inkml:trace>
  <inkml:trace contextRef="#ctx0" brushRef="#br0" timeOffset="962">1423 1950 212 0,'-34'18'82'0,"9"-3"-44"0,-8 15-31 0,21-15 20 0,-5 7-10 15,0 4-2-15,1 0-2 16,3-1 1-16,9 5-7 16,8 3 2-16,9-3 4 0,7-4-3 15,5 0 0-15,5 0-2 16,-1-4 0-16,0 0-4 16,-4-4-3-16,-4 1 0 15,-5-1 1-15,-7 1 1 16,-9-1 3-16,-5 1-1 15,1-4 0-15,-4-4-6 16,0-4 1-16,-1-3-16 0,5-8-4 16,0-3-30-16,4-8-12 15,0-4-56 1</inkml:trace>
  <inkml:trace contextRef="#ctx0" brushRef="#br0" timeOffset="1247">1826 1961 188 0,'-12'0'71'0,"-5"7"-38"0,-12 4-21 0,16-3 19 15,-3 7-10-15,-5 7-1 16,4 4-4-16,5 3 0 16,4 1-8-16,8 3-3 0,12 4-1 15,5 0 6-15,3-4 4 16,5-3-3-16,-4 0 1 0,0-4-7 15,-4-4-1-15,-9 0 0 16,-4 0 0-16,-8-3 0 16,-8 3 2-16,-5-4-1 15,-4-3 0-15,-4-4-23 16,4-3-8-16,1-12-47 16,3 0-20-16</inkml:trace>
  <inkml:trace contextRef="#ctx0" brushRef="#br0" timeOffset="1921">1926 2375 212 0,'37'4'79'0,"-16"0"-42"0,8-4-17 0,-12 0 24 16,8-4-11-16,4 0-4 16,0-7-11-16,0-7-1 15,0-8-10-15,1-4-4 0,-1-7-2 16,-4-4-1-16,-9-3 2 15,-12 3-3-15,-8 4 0 16,-4 8-17-16,-4 7-5 16,-9 3 9-16,-4 8 5 15,0 7 3-15,-4 12 2 16,4 14 7-16,0 11 3 16,4 12 5-16,4 10 6 15,9 4-7-15,8 0-1 16,4-7-1-16,13-4 2 15,4-7-1-15,4-11 2 0,4-8-4 16,4-7 1-16,4-8-1 16,5-11 1-16,0-11-2 15,-5-7-1-15,-4-7-6 16,1-16-1-16,-5 1-15 16,-4 3-4-16,-4 8 0 15,-5 11 2-15,-3 11 6 16,-13 11 4-16,0 18 2 15,0 8 5-15,-5 7 10 16,1 4 6-16,-4 8 0 16,4-8 0-16,0-4-6 0,0-3-3 15,4-8 4 1,4-4 4-16,4-7-1 0,9-11 3 16,-1-3-10-16,5-8-3 15,4-12 0-15,8-10 1 16,-4-15-1-16,5-4 1 15,-1 0-2-15,-8 12-1 16,-4 10-4-16,-5 12 0 16,-3 10-3-16,-5 16 2 15,-8 18 1-15,-4 11 2 16,-4 11-1-16,-1-4 1 16,5 0 2-16,0-3 0 15,4-4 2-15,4-4 1 16,5-7 3-16,3-11 1 0,5-8-72 15,8-3-30-15,8-26-43 16</inkml:trace>
  <inkml:trace contextRef="#ctx0" brushRef="#br0" timeOffset="2537">3494 1584 220 0,'9'-8'82'0,"-9"16"-44"0,-4 21-31 0,-1-6 18 15,1 6-7-15,-4 8 0 16,0 15-4-16,-5 0-1 15,-3 14-7-15,-1 16 0 0,0 14 4 16,1-4-6-16,3-3-2 0,5-19-1 16,4-14 1-16,0-12 3 15,-1-11 4-15,10-14-2 16,3-15-2-16,4-16 0 16,5-10-1-16,0-22-5 15,3-12 1-15,10-6-20 16,3 6-7-16,4 8 12 15,-3 15 5-15,-1 11 4 16,0 10 2-16,-4 16 3 16,-8 15 0-16,0 10-2 15,-13 16 0-15,-8-1-1 0,-8 0 3 16,-13 1 4-16,-4-1 6 16,-4-3-1-16,0-8 3 15,0-7-4-15,4-8 1 16,0-6-36-16,4-12-15 15,4-8-74 1</inkml:trace>
  <inkml:trace contextRef="#ctx0" brushRef="#br0" timeOffset="2942">3740 2323 200 0,'29'12'74'0,"-16"-12"-40"0,7 3-29 0,-7 1 17 15,-1-4-8-15,5 0 2 16,4-4-7-16,0-3-1 0,4-8-4 16,4-7-3-16,-4 0 2 0,0-8-4 15,0-3 0-15,-1-8-4 16,-3 4 1-16,-4 4-9 16,-5 3-2-16,-3 4-1 15,-5 8 2-15,-4 3-1 16,-4 4 2-16,-5 0 7 15,-7 3 5-15,-5 8 4 16,0 8 1-16,-4 10 11 16,0 12 5-16,4 7 3 15,1 15 1-15,3 3-9 16,5 4-4-16,7-7 0 16,10-4 3-16,7-7 1 0,5-8 0 15,8-7-5-15,8-7-2 16,4-16 0-16,5-6 0 15,4-9-7-15,-1-6-2 16,1-8-66-16,-8-15-28 16,-1-3-20-1</inkml:trace>
  <inkml:trace contextRef="#ctx0" brushRef="#br0" timeOffset="3212">4480 2016 192 0,'0'15'74'0,"0"4"-40"0,-4 14-20 0,4-14 22 15,-4 10-14-15,0 12-2 16,0 7-8-16,-4 0-2 16,-1-4-6-16,1 4-3 0,0-3 2 0,-1-8-4 15,1-4 0-15,0-7 18 16,-1-8 11-16,5-6-3 16,4-12-2-16,4-12-9 15,5-13-4-15,3-16-5 16,9-15-2-16,4 1-3 15,4-1-1-15,4 5-1 16,-4 6 0-16,5 8-29 16,-1 11-12-16,0 8-29 15,5 3-10-15,3 8-24 16</inkml:trace>
  <inkml:trace contextRef="#ctx0" brushRef="#br0" timeOffset="3632">5038 2124 196 0,'-17'3'74'0,"1"9"-40"0,-18 6-18 0,18-7 24 16,-5 15-12-16,-4 4-4 15,4 3-5-15,5 0-2 16,7-3-9-16,9-4 1 0,13-4 4 16,8-4-1-16,8-7 1 15,4-7-7-15,4-8-2 16,5-7-2-16,0-7 1 15,-5-4 0-15,-4-4 1 16,-8 4-5-16,-4 3-1 0,-8 4-6 16,-5 4 0-16,-8 11 2 15,-4 11 3-15,-5 4 0 16,-3 7-1-16,-1 8 0 16,1 7 3-16,4 3 0 15,-1 5 1-15,5 14 4 16,4 11 2-16,0 15 6 15,4 0 3-15,5-3-4 16,-1-8 1-16,-4-8-3 16,-4-7 2-16,-4-7 3 15,-9-7 1-15,-7-8-2 16,-1-19 0-16,4 1-3 16,-33-8-1-16,-41-4-34 15,-5-11-13-15,-16-7-131 16</inkml:trace>
  <inkml:trace contextRef="#ctx0" brushRef="#br1" timeOffset="5824">1256 53 160 0,'0'-8'63'0,"13"8"-34"0,-5 4-19 0,0 0 17 16,5-1-9-16,3 5 0 15,5-1-7-15,0-3 1 16,12 0-7-16,5-1-3 0,3-3 1 16,13 0-2-16,5 0-1 0,-1 0 3 15,13-7 0-15,-1 0-4 16,1-8-1-16,4-4-2 15,4 1 3-15,4 3-2 16,0 0 1-16,-8 8 0 16,-4 11 0-16,0 3 2 15,-5 8 0-15,-3 3 0 16,3 4 0-16,5 1 0 16,4 2 2-16,8 5-1 15,5 3 2-15,3-7 0 16,9-11 1-16,4-8-5 15,12-3 1-15,1-4 0 16,-5-4 2-16,1-7-1 0,3 0-1 16,1 0 1-16,-5 4-1 15,0 7-3-15,-8 7 0 16,-8 8 8-16,0 3 6 16,3 8-3-16,5 15 0 15,-4 3-4-15,4 4-3 16,-4-3 2-16,8-5 0 15,9 1 1-15,3-8 0 16,1 1-5-16,-4-5 1 16,3-3 2-16,38-4 1 15,0-7-4-15,-12-7 1 16,0-1-2-16,-1 0-2 0,5 1 5 16,-71-5 1-16,-12 1 4 15,28 4 3-15,-11-1 0 16,24 4 2-16,100 11-8 15,-42 4-2-15,-24-7 1 16,-18-1 1-16,-20-3-17 16,-12-4-5-16,-17-4-99 15</inkml:trace>
  <inkml:trace contextRef="#ctx0" brushRef="#br1" timeOffset="6470">7455 918 140 0,'-4'8'55'0,"4"-5"-30"0,0 5-16 16,4-1 14-16,0 0-5 16,-4 8 2-16,9 7-9 15,-1 1-2-15,0 2-5 16,5 5 2-16,-1 3 3 0,5 1-3 15,-5-8-1-15,1-4 0 16,12 7-1-16,16 16-5 16,-3-16 1-16,-5-3 2 0,21 4 1 15,50 10 10-15,-4-3 3 16,4-3-1-16,13-12-1 16,3-4-6-16,1-3-3 15,-1-4-2-15,-11-3 0 16,-14-1-2-16,-3-3 2 15,-13 3-2-15,-13-3 2 16,-20 0-4-16,0-4 0 16,-21 0-1-16,0 0 0 15,-21 0-40-15,4-4-17 16,-16 0-47 0</inkml:trace>
  <inkml:trace contextRef="#ctx0" brushRef="#br1" timeOffset="6786">8874 1225 200 0,'21'7'77'0,"-13"-7"-42"0,21 12-32 16,-8-9 15-16,0 8-3 15,16 0 4-15,-4 4-7 16,9 0 1-16,0 0-8 16,-5 3-3-16,0 5 1 0,-12 6 4 0,-8 4 6 15,-17 4-3-15,-8 4 2 16,-13 11-3-16,-8-8 0 16,0-7-5-16,8-4-1 15,-4-3-1-15,8-8-2 16,9-7-63-16,4-4-30 15,8-11-19 1</inkml:trace>
  <inkml:trace contextRef="#ctx0" brushRef="#br1" timeOffset="7283">9535 1170 192 0,'-12'-15'74'0,"12"15"-40"0,0 4-31 0,0-4 28 16,4 14-3-1,8 5-12-15,-3-1-6 16,-1 4-7-16,5 1-3 0,-1-1 1 16,1 0 1-16,-1-3 1 0,1-1-1 15,-5-3-2-15,0-8-30 16,-4-3-15-16,5-8-57 15</inkml:trace>
  <inkml:trace contextRef="#ctx0" brushRef="#br1" timeOffset="7445">9723 1062 216 0,'0'4'82'0,"0"7"-44"0,0 15-33 16,0-15 19-16,0 4-13 15,0 3-1-15,0 1-4 16,8-1 1-16,0-3-4 16,13 4-15-16,-4-5-5 0,-1 9-90 15</inkml:trace>
  <inkml:trace contextRef="#ctx0" brushRef="#br1" timeOffset="7911">9760 1946 212 0,'-21'0'82'0,"42"8"-44"0,-9-5-25 0,-3 1 22 0,7-4-7 15,-3-4 0-15,16-3-11 16,0-8-3-16,4-7-8 16,5-4-4-16,-5-7 1 0,-4-19-2 15,-8 4-1-15,0 0 1 16,-13 3-1-16,-8 12 0 16,-8 7 0-16,-13 11-5 15,-8 12-1-15,0 10 0 16,4 23 4-16,-4 10-4 15,-5 5 2-15,5 3 2 16,4-4 1-16,21 1 5 16,4 3 5-16,4-4 1 15,21-3 4-15,9-8-3 16,7-7-1-16,1-8-4 16,-1-6-1-16,-3-12-1 0,-5-8 0 15,-4-7-38-15,-4-3-16 16,-4-4-41-1,-8-4-62-15,-1 0 40 16</inkml:trace>
  <inkml:trace contextRef="#ctx0" brushRef="#br1" timeOffset="8241">10334 1721 196 0,'13'3'74'0,"-1"-3"-40"0,-8 15-31 0,0-4 17 16,-4 4-8-16,0 3 1 15,-4 5-6-15,0 3 1 0,0 3-5 16,-4 4 0-16,-5 4 1 0,9 4-5 16,-9 0 1-16,1-4 0 15,-1-4 2-15,5-7 5 16,0-8 4-16,4-6 5 16,4-12 2-16,4-8-5 15,4-14 0-15,9-8-4 16,-1-3 0-16,9-11-5 15,0-1-1-15,-4 5-3 16,8 3-3-16,-4 7 2 16,-8 4 0-16,8 8-2 15,-8 7 0-15,-1 3-16 0,-3 4-5 16,3 1-54 0,5 3-24-16,-4 0 6 15</inkml:trace>
  <inkml:trace contextRef="#ctx0" brushRef="#br1" timeOffset="8632">10750 1747 176 0,'0'0'66'0,"0"3"-36"0,0 1-24 0,0-4 15 16,4 4-9-16,-4 3 1 15,0 4-2-15,-4 4 3 0,-4 11-7 16,4 0 2-16,-5 0 2 0,-3 3-6 16,-5 8-1-16,1 4-2 15,-1 3 1-15,0-3 0 16,5-8 1-16,-1-3 6 16,5-8 4-16,4-7 6 15,4-12 4-15,4-10-12 16,4-11-5-16,5-8-2 15,3-4 1-15,1-3-3 16,0-4 0-16,8 3-3 16,-9 1-1-16,13 4-1 15,-8 3 0-15,0 11-3 16,0 0 1-16,0 8-36 16,-5 3-13-16,5 4-55 15,-4 4-38-15,-1-1 63 16</inkml:trace>
  <inkml:trace contextRef="#ctx0" brushRef="#br1" timeOffset="8889">11012 1924 212 0,'-33'15'82'0,"20"0"-44"0,-3 7-31 0,7-7 20 16,9 3-3-16,-4 4 1 15,-4 0-6-15,16 1-1 16,-4-5-10-16,5-3 6 0,3-8 5 15,5-7-8-15,0-3-1 16,-1-8-6-16,-3-4-1 0,3 0 1 16,-16-4 0-16,0 1-2 15,-4-4-2-15,-8 3-17 16,12-3-9-16,-4 0-19 16,-5 0-8-16,9 0-31 15,13-1-49 1,-5 9 34-16</inkml:trace>
</inkml:ink>
</file>

<file path=ppt/ink/ink1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23.25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38 0 148 0,'12'29'55'0,"-4"-10"-30"0,-3-5-16 16,-5-2 14-16,0 2-7 15,-5 8 1-15,-3 8-8 0,4 7-3 16,-4 0-3-16,-1 7 6 0,1-3 4 15,-4 0 7-15,7-15 4 16,1-8 10-16,4-7 3 16,0-18-13-16,9-4-4 15,3-11-6-15,13-8 1 16,-8-11-6-16,12 1-1 16,0 3-4-16,-4 3-3 15,0 8-3-15,-4 1 1 16,-9 2 1-16,5 5 0 15,-9 7-27-15,-4 0-9 0,-4 3-42 16,0 5-17-16,0-5-14 16</inkml:trace>
</inkml:ink>
</file>

<file path=ppt/ink/ink1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23.47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117 48 208 0,'-38'30'79'0,"22"-12"-42"0,-13 8-43 0,25-15 12 16,-9 4-15-16,5 0-2 15,-1-4-76-15,9 0-31 16</inkml:trace>
  <inkml:trace contextRef="#ctx0" brushRef="#br0" timeOffset="178">375 0 236 0,'-17'22'88'0,"5"0"-48"0,-13 12-40 0,21-16 18 16,-9 8-12-16,-4 11-1 0,-7 11-30 15,7-7-12-15,-8-4-64 16,4-8-27-16</inkml:trace>
</inkml:ink>
</file>

<file path=ppt/ink/ink1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5.3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311 26 224 0,'12'-19'85'0,"-8"19"-46"0,1-7-43 15,-5 7 13-15,0 11-3 16,0 4 1-16,-9 3 3 16,-7 12 1-16,-9 25-5 15,-9 26-4-15,-3 8 1 0,0 4-2 16,16-27-1-16,-4-10 1 16,0 25 1-16,4-11 1 0,0 1 1 15,5-9-2-15,3-10 1 16,1-7 2-16,3-19 2 15,1-4-43-15,8-37-18 16,0-29-52 0</inkml:trace>
  <inkml:trace contextRef="#ctx0" brushRef="#br0" timeOffset="182">253 66 164 0,'16'11'63'0,"-7"4"-34"0,7 18-16 0,-16-3 19 15,8 18-7-15,1 26-2 16,-1 15-9-16,0 0-1 0,1-19-8 16,-1-11-3-16,0 33-1 0,1-10 3 15,3-1 2-15,1-14 0 16,-5-12-1-16,0-7-45 16,-12-18-18-16</inkml:trace>
  <inkml:trace contextRef="#ctx0" brushRef="#br0" timeOffset="347">90 688 168 0,'42'7'63'0,"0"-7"-34"0,20 0-34 0,-50 0 12 15,18 0-6-15,15 0-1 16,1-4-72-16,0-3-31 15</inkml:trace>
</inkml:ink>
</file>

<file path=ppt/ink/ink1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5.9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0 184 0,'4'3'71'0,"0"16"-38"0,1 11-23 0,-5-8 17 0,0 7-7 16,0 23-1-16,-5 37-11 15,1 7-3-15,0 4-3 16,-4 7 1-16,4 4 2 0,-1 11 0 16,5-7 0-16,5-19-30 15,3-15-10-15,0-18-67 16</inkml:trace>
</inkml:ink>
</file>

<file path=ppt/ink/ink1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6.5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332 39 228 0,'-4'-33'88'0,"-8"29"-48"0,-17 8-40 0,16 3 16 15,-8 8-5-15,-4 11 1 16,-4 19 0-16,4 3 0 16,4 3-6-16,5 5-2 0,3-4 2 15,9-8-3-15,8-7 0 16,9-4 3-16,8-11 1 16,8-7-1-16,8-11 1 15,5-11-4-15,-1-12 0 16,1-3-1-16,-9-8 1 15,-4-14-2-15,-8 0-1 16,-4 3-2-16,-9 8 1 0,-4 7-4 16,-8 7 1-16,-4 12 0 15,-5 11 2-15,1 21 1 16,-1 12 1-16,1 8-5 16,-1 7 1-16,9 10 0 15,4 23 2-15,9 34-1 16,-1-34 1-16,0-15 4 15,5 48 1-15,-5-18 1 16,5 19 2-16,-1-20-3 16,-4 12-2-16,1-18 2 15,-14-4 0-15,1-12 1 16,-21-10 2-16,5-12-3 16,-22-25-2-16,9-4 0 0,-21-26-1 15,8 0 0-15,-12-41 0 16,-21-40-11-16,20-4-3 15,26 7 7-15,21 15 3 16,24 8 1-16,21 7 0 16,21 0 2-16,21-4 0 15,13 11 1-15,3 0 2 16,1 8 1-16,-5 4 1 16,-16 3-5-16,-13 3 1 15,-21 9-64-15,-20 6-27 16,-25 1-14-1</inkml:trace>
</inkml:ink>
</file>

<file path=ppt/ink/ink1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6.8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0,'12'8'88'0,"-12"-8"-48"0,83 11-25 16,-70-7 26-16,49-1-11 16,-8-3-2-16,46 0-14 15,-17 0-6-15,55 0-5 16,107-3 0-16,0 3 2 0,-16-4-86 16,0 15-39-16,-25-11 2 15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7.3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121 481 264 0,'21'37'99'0,"-21"-7"-54"0,-9 3-53 0,1-18 18 16,-4 3-7-16,-9 4 3 15,-4 1-19-15,4-1-8 16,0 0-42-16,5-7-68 16,7-15 23-1</inkml:trace>
  <inkml:trace contextRef="#ctx0" brushRef="#br0" timeOffset="362">362 19 200 0,'29'-19'77'0,"-20"27"-42"0,-1 7-32 16,-4-4 15-16,-4 7-3 16,-4 8 4-16,0 7-2 15,0 15 1-15,-1 12-9 16,1 14-1-16,4 0-1 0,4-8 5 15,5-10 3-15,3-8 3 16,1-15 1-16,8-18-4 16,-1-12 1-16,5-28-9 15,9-12-2-15,-1-23-5 0,4 1-3 16,1-7-16-16,-5-5-5 16,0 1-8-16,-8 7 0 15,-8 23 12-15,-5 14 7 16,-7 18 6-16,-5 16 5 15,-5 10 3-15,1 8 4 16,-4 15 4-16,0 18 5 16,3 15-6-16,5 0 0 15,0-8-4-15,5-6-1 16,3-9-14-16,0-17-8 16,1-16-96-1</inkml:trace>
</inkml:ink>
</file>

<file path=ppt/ink/ink1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6.9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4 288 0,'0'-3'107'0,"8"6"-58"0,-8-3-57 15</inkml:trace>
</inkml:ink>
</file>

<file path=ppt/ink/ink1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9.2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1176 196 0,'-4'-29'74'0,"4"29"-40"0,4-48-22 15,-4 44 19-15,8-18-16 16,5-26-3-16,-1 0-10 16,1 11-2-16,8-37 0 15,-5 11 0-15,9-22 2 0,8-56-3 16,-3 1-2-16,-1 10-7 16,-9 23-2-16,-3 22 5 15,0 22 3-15,-5 26-4 16,1 22 1-16,-1 34 3 15,1 21 4-15,3 20-1 16,-3-5-2-16,-5-7 2 0,13 56 0 16,16 62 1-16,-12-55 0 15,-4-18 0-15,4 25 2 16,-4-18 1-16,0 0 1 16,0-19 0-16,-9-18 0 15,0-11-57 1,-12-23-64-16,0-7 25 15</inkml:trace>
</inkml:ink>
</file>

<file path=ppt/ink/ink1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9.3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11 184 0,'8'0'68'0,"4"0"-36"0,13 7-29 0,-8-7 15 0,8 0-11 15,8-4-4-15,13 1-11 16,8-1-5-16,-4 0-70 15,8 1-33-15</inkml:trace>
</inkml:ink>
</file>

<file path=ppt/ink/ink1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9.6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0 120 0,'0'15'46'0,"0"18"-24"0,-4 19-10 15,4-12 13-15,0 12-13 16,0 7-7-16,0-11-3 16,0-7 0-16,0 22-1 0,0-11-1 0,0 14 3 15,0-3-2-15,0-11-1 16,0-8 40-16,0-22 18 16,0-3-29-16,4-30-13 15,0 3-11-15,5-29-2 16,7-25 0-16,5-16 3 15,4 4-5-15,4 11-3 16,0 11 1-16,1 8 0 16,-5 11-24-16,-1 7-8 15,1 11-71 1</inkml:trace>
  <inkml:trace contextRef="#ctx0" brushRef="#br0" timeOffset="389">484 310 156 0,'-9'23'60'0,"9"-1"-32"0,-4 19-20 15,4-23 18-15,0 0-6 16,0 1-2-16,0 14-8 16,0-3-4-16,0 14-3 15,0-3-3-15,4 3 1 0,1-7 10 16,-1-3 5-16,0-9 5 15,0-17 4-15,0-1-11 0,5-25-5 16,-1 3-6-16,0-22-3 16,9-26-2-16,-1-11 1 15,1-4-1-15,4 16 0 16,-4 10-3-16,-1 15 1 16,1 11-3-16,4 19 2 15,-5 18 1-15,1 11 2 16,-5 11 1-16,-3 8 1 15,-1 3 0-15,-4-7 2 16,0-7-1-16,5 10 2 16,-5 1-9-16,4-8-1 15,0-3-38-15,5-12-15 16,-1 1-36 0</inkml:trace>
  <inkml:trace contextRef="#ctx0" brushRef="#br0" timeOffset="644">1008 473 192 0,'-21'37'74'0,"9"-18"-40"0,3 14-29 15,9-26 19-15,0 23-2 16,0-8 2-16,13 4 2 16,-1-4 1-16,9-7-14 15,-4 0 5-15,12-15 5 0,-4 0-8 16,0-19-1-16,-4 4-8 15,-1-7-2-15,-3-15 0 16,-13-3 0-16,-4 3-7 16,-8 3 0-16,0 1-28 15,-5 3-11-15,1 5-17 0,3-1-3 16,5 7-44 0</inkml:trace>
</inkml:ink>
</file>

<file path=ppt/ink/ink1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0.5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 0 236 0,'0'40'88'0,"-4"5"-48"0,0 17-38 0,-1-25 19 0,1 8-9 15,0 29-2-15,-4 37-3 16,-1 3-2-16,5-40-3 16,0-11 1-16,4 22 2 0,0 48 0 15,4-22 0-15,0-18-28 16,1-27-11-16,-1-18-80 16</inkml:trace>
</inkml:ink>
</file>

<file path=ppt/ink/ink1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1.0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194 862 272 0,'0'-18'101'0,"-8"-1"-54"0,-9-3-46 0,9 15 19 15,-9-1-16-15,-4 4-4 16,0 4-3-16,-4 8-1 15,5 7 3-15,-1 3 2 0,4 4 4 16,5 12-2-16,8 3 0 16,4 7-1-16,8-7 1 15,13-7 7-15,8-12 3 16,8-11 0-16,5-14 2 16,-1-15-6-16,1-8-1 15,0-10-4-15,-5-20-1 0,-4-21-1 16,-3-22-2-16,-6-5-28 15,-7-10-11-15,-4-15 6 16,-1 14 6-16,-4 27 14 16,-3 22 7-16,-5 22 3 15,0 25 1-15,-5 31 13 16,-3 21 5-16,0 16-4 16,-1 21-2-16,1 42-3 15,4 21-2-15,0-7-1 16,4 15 2-16,0 3-3 15,4-54 0-15,0-9 1 16,9-3 0-16,3 15-53 16,5-30-24-16,-4-26-40 15</inkml:trace>
  <inkml:trace contextRef="#ctx0" brushRef="#br0" timeOffset="181">789 881 280 0,'0'37'104'0,"-4"-8"-56"0,4 19-54 0,0-22 17 16,4 4-5-16,0 3 1 15,0-7 1-15,0-11 0 16,-4-8-4-16,0-11-34 0,0-14-14 16,-4-15-69-1,-4-1-36-15,0-17 69 16</inkml:trace>
  <inkml:trace contextRef="#ctx0" brushRef="#br0" timeOffset="286">697 319 272 0,'13'-4'101'0,"3"4"-54"0,14 7-53 15,-14 1 19-15,5-1-70 16,4 4-25-16,0 4-20 16,12-4-5-16</inkml:trace>
</inkml:ink>
</file>

<file path=ppt/ink/ink1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1.8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270 0 200 0,'-13'-4'74'0,"9"11"-40"0,-4 8-38 15,4 4 13-15,0 14-3 16,0 26 1-16,-1 23 8 15,1 10 4-15,0 12-9 16,0 32-3-16,0 12-3 0,4-11-2 16,0-48 1-16,0-11 0 15,0 10 1-15,0-14 0 0,4-3 0 16,-4-12 0-16,0-22 2 16,0-8-34-16,-4-32-15 15,0-1-63 1</inkml:trace>
  <inkml:trace contextRef="#ctx0" brushRef="#br0" timeOffset="225">0 52 196 0,'16'-34'74'0,"9"31"-40"0,13-5-35 0,-13 12 12 16,8-4-1-16,17 4 4 15,8 7-6-15,4 0 0 16,1 11-4-16,-9 15-3 0,0 11 2 15,-17 7-2-15,-7 1-1 16,-14 3 3-16,-7 0 0 0,-18-7 1 16,-7-8 0-16,-9-10 0 15,-9-5 0-15,-3-7-24 16,-5-7-9-16,9-18-72 16</inkml:trace>
</inkml:ink>
</file>

<file path=ppt/ink/ink1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2.3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0,'29'18'68'0,"-16"-7"-36"0,-5 22-37 16,-4-7 10-16,-4 15-3 0,0 26 3 15,-4 7-4-15,0-1-3 16,0-6 1-16,0-8 0 0,0-7 3 15,-1-15 10-15,5-7 4 16,0-12 12-16,0-7 5 16,5-18-15-16,-1-12-6 15,4-14-3-15,5-30 1 16,7-15-5-16,9 4-1 16,5 12-7-16,-1 10 0 15,-4 11-4-15,-4 12 2 16,0 3-39-16,-4 7-18 15,0 8-39 1</inkml:trace>
  <inkml:trace contextRef="#ctx0" brushRef="#br0" timeOffset="301">425 196 208 0,'-13'25'77'0,"5"1"-42"0,0 22-28 16,3-18 18-16,5 0-2 15,0 3 3-15,5 4-8 16,3-4 0-16,4-3-11 16,5-8 7-16,4-7 3 0,8-8-3 15,4-11 2-15,0-10-5 16,-3-9-1-16,-5-17-4 16,-5-8 1-16,-7-4-4 15,-5-4 0-15,-8 8-1 0,-8 4-2 16,-9 7-4-16,-4 11-2 15,1 8-17-15,-1 10-8 16,0 8-10-16,4 8-4 16,5 6-38-1,-1 12-54-15,9 8 36 16</inkml:trace>
</inkml:ink>
</file>

<file path=ppt/ink/ink1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3.0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222 18 180 0,'-4'-18'68'0,"-1"18"-36"0,-7 0-29 16,4 0 17-16,-9 4 1 15,0 10 2-15,-8 9-1 16,-4 10-2-16,0 7-10 16,0 20 0-16,8 3 1 0,5-4-4 15,7-4-2-15,9-7-2 16,13-11 0-16,8-7 0 0,12-8 3 15,4-15-1-15,9-7 2 16,8-7-35-16,0-8-15 16,-4-3-76-1</inkml:trace>
</inkml:ink>
</file>

<file path=ppt/ink/ink1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3.4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15 325 228 0,'-16'59'85'0,"16"-44"-46"15,0 0-32-15,4-8 18 0,4 1-2 16,9-1 1-16,3-7-9 16,5-4-2-16,9-7-7 15,3-22-2-15,5-4 0 0,-1-7-2 16,-3-8 1-16,-9 4-2 15,-4 3-1-15,-4-3-10 16,-13 8-6-16,-8 6-12 16,-8 9-3-16,-9 13 12 15,-8 9 9-15,-4 10 4 16,0 15 1-16,-4 8 4 16,3 14 0-16,1 23 7 15,9-1 6-15,11 1 3 16,5-4 3-16,8-8-4 0,9-10 0 15,3-5-4-15,13-10-1 16,5-8-5-16,11-7-1 16,1-8-19-16,8-10-9 15,0-12-45-15,0-7-19 16,1-8-5 0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7.9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0,'46'15'85'0,"-9"4"-46"0,26 7-32 15,-34-1 20-15,8 9 1 16,5-5 3-16,0 5-5 15,-1 3-2-15,-7 0-13 16,-9-4-2-16,-13 0 1 0,-16 4-4 16,-17 7 2-16,-16 8-3 15,-17 0 0-15,-5 15-34 16,9-8-15-16,0-4-82 16,9-7-51-16,8-3 75 15</inkml:trace>
  <inkml:trace contextRef="#ctx0" brushRef="#br0" timeOffset="314">375 1128 260 0,'16'0'99'0,"-11"-3"-54"0,3-12-44 0,0 7 21 15,0-6-16-15,9-9-4 16,-4-14-1-16,-1-11 1 0,1-18-1 15,3-12-5-15,1-3 0 0,-1 7-11 16,-3 18-6-16,4 12 12 16,-5 14 6-16,1 8-2 15,-1 15 2-15,1 14 3 16,-1 23 2-16,-4 25 2 16,5 8 0-16,-5 15 0 15,0-8 0-15,1 0-2 16,-1-3-2-16,0-4 1 15,-3-12-1-15,-5-10-5 16,-5-26-105 0</inkml:trace>
  <inkml:trace contextRef="#ctx0" brushRef="#br0" timeOffset="450">475 888 284 0,'-9'-4'107'0,"13"12"-58"0,5-5-44 0,-1 1 24 15,9 0-14-15,8-4-3 16,4-4-5-16,8-3-2 16,5-1-144-16,4 1-65 15</inkml:trace>
</inkml:ink>
</file>

<file path=ppt/ink/ink1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3.6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154 2 272 0,'-12'-7'101'0,"-1"14"-54"0,-12 4-48 0,13-3 18 16,-5 7-6-16,0 3 1 0,-3 8-6 15,3 0-2-15,5 7-2 16,3 8-2-16,9-1 1 0,9-6 1 16,7-1 1-16,5-3-4 15,4-1 1-15,0-3 2 16,0 0 1-16,-4-4-4 15,-5 0-1-15,-3 0 3 16,-9 1 3-16,-8-5 8 16,-5-3 2-16,-7 0-7 15,-1-4-2-15,-4 0-1 16,1-4 0-16,3-3-2 16,4-4-2-16,5-4-41 15,8-7-18-15,4-7-76 16</inkml:trace>
</inkml:ink>
</file>

<file path=ppt/ink/ink1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4.0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324 0 236 0,'-4'15'90'0,"-8"-12"-48"0,-13 12-42 0,12 0 16 16,1 0-7-16,-1 7 0 15,1 8-3-15,4-1-1 16,3 1-3-16,5 7 1 0,9 3 2 16,3-6 2-16,9-1 1 0,4 0-4 15,0-3-1 1,0-1 1-16,-4 1 0 0,0 0-2 16,-5-4 1-16,-3-4-2 15,-9 0 2-15,-8 0 4 16,-5-3 4-16,-7-5 0 15,-9 1 1-15,-4-4-2 16,-9 0-1-16,-12-3-8 16,0-5-2-16,0 1 2 15,5 0 3-15,3-4-21 16,9 0-8-16,8 0-210 31,29 0 96-31</inkml:trace>
</inkml:ink>
</file>

<file path=ppt/ink/ink1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4.2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22 384 0,'71'15'145'0,"-38"-8"-78"0,-8-3-212 0,-25-4-40 16,-4-4 59-16,17-40 36 15</inkml:trace>
</inkml:ink>
</file>

<file path=ppt/ink/ink1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15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341 1102 340 0,'4'66'0'0,"0"49"0"15,0-52 2-15,1 3-1 16,-1-3-1-16,0-7 1 16,0-16 1-16,-4-10-1 0,-4-19-25 0,-4-18-11 15,-5-34-53 1</inkml:trace>
  <inkml:trace contextRef="#ctx0" brushRef="#br0" timeOffset="317">0 166 44 0,'8'-41'19'0,"5"23"-10"0,16-4-11 0,-13 11 4 15,13-4 26-15,17 0 14 16,12 0-8-16,13 8-5 15,8 7-8-15,0 7-3 16,-8 12-10-16,-4 7-5 16,-5 3-2-16,-12 8 5 0,-17 11 4 0,-16 4 6 15,-17 0 4-15,-13 0-1 16,-12-4 0-16,-12-8-1 16,-13-3-2-16,-4-3-6 15,-8-5-2-15,-5-3 0 16,5-4 0-16,7-7-7 15,10-4 0-15,3-7-19 16,13-4-8-16,12-4-68 16,9 1-44-1,12 3 56-15</inkml:trace>
  <inkml:trace contextRef="#ctx0" brushRef="#br0" timeOffset="735">108 0 144 0,'-4'11'55'0,"4"11"-30"0,4 30-14 15,0-23 15-15,4 31-6 16,5 17-1-16,4 5-7 15,-1 21-2-15,1 27-6 16,4 3-1-16,-1-11 3 0,-3 3-3 16,0-10 0-16,-1 0-1 15,-3-19 1-15,-1-15-7 16,1-22 1-16,-5-14-37 16,0-19-13-16,-3-23-28 15</inkml:trace>
</inkml:ink>
</file>

<file path=ppt/ink/ink1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17.0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0 192 0,'-5'14'74'0,"5"-3"-40"0,-4 1-29 0,0-1 17 16,4 7-10-1,0 8-2-15,4 11-5 16,0 0-2-16,5 4-1 16,-1-12 1-16,0-7 2 0,5-7-2 15,-1-11-2-15,-3-15-58 16,-1-11-26-16,0-4-2 15</inkml:trace>
</inkml:ink>
</file>

<file path=ppt/ink/ink1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17.4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361 0 228 0,'4'-4'88'0,"-8"8"-48"0,-17-4-34 0,9 7 20 0,-13 4-10 16,-13 4 1-16,-12 7-8 15,0 8-1-15,0-1-4 16,9 8-1-16,8 8 3 0,8 7-1 15,12 3 0-15,13 12-3 16,21-16 1-16,21-2 0 16,12-13 1-16,8-6-9 15,9-11-2-15,4-12-29 16,4-22-12-16,8-11-68 16</inkml:trace>
</inkml:ink>
</file>

<file path=ppt/ink/ink1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17.8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0 196 0,'-8'30'74'0,"4"-8"-40"0,0 19-29 16,0-4 19-16,-1 37-9 15,1 14 0-15,-4 8-7 16,0 12-3-16,-1 25-2 15,5-4 0-15,4 1 2 0,4-23 0 0,9-18 0 16,-1-15-34-16,5-23-15 16,4-14-58-1</inkml:trace>
  <inkml:trace contextRef="#ctx0" brushRef="#br0" timeOffset="240">325 559 200 0,'-59'37'74'0,"26"-12"-40"0,-25 9-27 0,37-23 20 15,-8 7-7-15,-4 8-2 16,-1 7-6-16,9 4-2 16,9 0-6-16,8 0 6 0,16 0 5 0,13 4-1 15,12-8 2-15,9-7-7 16,12-15-1-16,12-3-4 15,9-12-1-15,-4-3-69 16,0-4-31-16,-9-12-17 16</inkml:trace>
</inkml:ink>
</file>

<file path=ppt/ink/ink1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18.8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92 208 0,'0'-15'79'0,"4"12"-42"0,-4 3-43 15,0 0 14-15,5 11-7 0,3 7-1 16,0 23 5-16,-4 14 4 16,5 12-5-16,-1 11 5 0,4-5 3 15,1 5-4-15,-1 0 0 16,5-4 5-16,0-8 1 16,-1-14 8-16,1-11 4 15,4-19 1-15,0-15 1 16,-1-21-9-16,1-16-4 15,0-18-6-15,0-15-1 16,0-33-5-16,-1-11 0 16,5 10 1-16,0 9 0 15,-4 14-5-15,0 11-1 16,4 7-35-16,-8 16-12 16,-1 10-40-16,1 12-16 0,-5 7-4 15</inkml:trace>
  <inkml:trace contextRef="#ctx0" brushRef="#br0" timeOffset="181">703 395 192 0,'-4'41'71'0,"4"-11"-38"0,-8 3-21 15,8-15 19-15,0 5-12 16,0 2-3-16,0 5-7 15,0 7-1-15,0 4-5 16,4-1 0-16,0-3 1 0,0 0-112 16</inkml:trace>
</inkml:ink>
</file>

<file path=ppt/ink/ink1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2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30 144 0,'4'-22'55'0,"1"18"-30"0,-1 0-18 0,-4 4 13 16,12 0-1-16,1 0 3 16,3 4-3-16,1 3 0 15,0 1-10-15,-1 3-3 0,-3 4-2 16,-9 7 2-16,-8 7 1 16,0 5-10-16,-13 3-5 15,0 3-91 1</inkml:trace>
</inkml:ink>
</file>

<file path=ppt/ink/ink1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3.4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56 33 92 0,'-9'-11'35'0,"9"11"-18"0,0 4 6 0,0-4 18 16,0 7-13-16,-4 12-3 15,0 10-9-15,0 23-2 16,0 15-8-16,-5 7-4 0,5 3 1 16,-4 5 0-16,4 6 1 15,-1 16-2-15,5-15-2 16,5-4 5-16,3-19 1 0,0-10-5 16,1-16 0-16,3-14-21 15,1-15-9-15,3-22-54 16</inkml:trace>
  <inkml:trace contextRef="#ctx0" brushRef="#br0" timeOffset="224">226 0 124 0,'0'-4'46'0,"0"12"-24"0,0 3-8 15,0 0 15-15,4 11-10 16,0 15-3-16,-4 33-5 15,0 4-2-15,0 8-5 0,0-5-3 0,5 8 0 16,-1 0 1-16,0 12 3 16,0-9 0-16,0-17 2 15,9-16-4-15,-1-18 0 16,1-15-50 0,-1-22-62-16,1-22 16 15</inkml:trace>
  <inkml:trace contextRef="#ctx0" brushRef="#br0" timeOffset="510">467 166 136 0,'9'-18'52'0,"7"18"-28"0,-7 4-19 0,-1 3 11 16,0 8-3-16,1 14 2 16,-1 19-6-16,0 12-3 0,1 6-3 15,-1 1-3-15,0 3 3 0,5 4-2 16,-1 4-1-16,5-1 14 15,4-18 5-15,4-14 8 16,0-16 6-16,4-25-9 16,4-19-2-16,0-18-9 15,1-11 0-15,3-16-8 16,-4-10-3-16,5-26 1 16,-5 0 0-16,-4 7-17 15,-4 15-7-15,0 15-26 16,-8 15-7-16,-5 14-49 15</inkml:trace>
  <inkml:trace contextRef="#ctx0" brushRef="#br0" timeOffset="751">1141 865 192 0,'0'48'71'0,"0"-14"-38"0,0 3-36 0,5-19 13 16,-5 1-7-16,0 3 0 16,0 0 1-16,4-3 0 0,0-5-2 15,0-3-6-15,4-14-86 16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18.5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33 416 0,'63'0'154'0,"-43"-4"-84"0,-16-14-258 16,-4 7-54-16</inkml:trace>
</inkml:ink>
</file>

<file path=ppt/ink/ink1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4.5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 15 124 0,'4'-15'49'0,"-8"18"-26"0,0 1-18 0,4 4 11 15,-4 6 8-15,0 16 5 16,-5 14-11-16,1 30-5 16,0 8-8-16,-1 3-2 0,5-4 1 15,0 4 0-15,4-4 0 16,0 1-2-16,4-8 1 15,4-8 0-15,1-14 1 16,-1-26 4 0,0-26-44-16,1-15-19 15,-1-14-28 1</inkml:trace>
</inkml:ink>
</file>

<file path=ppt/ink/ink1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4.7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 0 148 0,'0'-7'55'0,"0"18"-30"0,8 11-14 16,-8-7 18-16,-4 11-8 15,0 11 0-15,0 22-10 16,-4 30-4-16,-1 18-4 16,1-7 0-16,4 11 2 0,0 14 0 15,0-10 0-15,4-8 1 16,0-22 1-16,0-18-1 15,4-15 1-15,0-15-9 16,0-15-3-16,-4-22-85 16,8-11-51-16,-4-30 61 15</inkml:trace>
</inkml:ink>
</file>

<file path=ppt/ink/ink1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4.9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10 180 0,'29'-8'68'0,"0"8"-36"0,8-3-26 0,-16 6 17 15,12 1-3-15,9 0 0 16,8-4-8-16,0 4-5 16,4-4-4-16,0 3 0 0,-8-3 0 15,-13 0-37-15,-16 4-16 0,-17-4-44 16</inkml:trace>
</inkml:ink>
</file>

<file path=ppt/ink/ink1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5.1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0,'0'11'66'0,"12"-7"-36"0,13-4-26 16,-12 0 15-16,8 0-9 15,12 0-3-15,13 0-4 16,4 0-3-16,8 0-68 15,-4-4-31-15,0 8 32 16,-8-4 17-16</inkml:trace>
</inkml:ink>
</file>

<file path=ppt/ink/ink1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5.4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2 378 288 0,'-4'-4'110'0,"4"0"-60"0,0-18-50 0,8 11 23 16,4-4-13-16,5 0-1 15,4-7-5-15,0-4-1 16,8-3-1-16,4-5-2 0,0 5 1 16,-4-1 1-16,1 1 1 15,-5 7-1-15,0-1 1 16,-9-3-4-16,1 8-2 0,-9 7-1 15,0 3 3-15,-8 8-5 16,0 0 2-16,0 12 2 16,0 6 1-16,-4 15 1 15,0 12 0-15,4 25 0 16,0 0 0-16,0-3 0 16,0-1 2-16,0-6-39 15,0-9-16-15,-4-6-71 16</inkml:trace>
</inkml:ink>
</file>

<file path=ppt/ink/ink1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5.6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0 260 0,'12'4'96'0,"1"-4"-52"0,16-4-43 0,-4 8 21 16,8-4-14-16,13 0-4 15,8 0-8-15,0 0-2 16,4-4-112-16,-4 4-50 16</inkml:trace>
</inkml:ink>
</file>

<file path=ppt/ink/ink1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5.7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0 296 0,'33'8'112'0,"-12"-1"-60"0,-4 0-58 0,-5-7 19 0,-4 4-28 16,1-4-121 0,-18-15-38-16</inkml:trace>
</inkml:ink>
</file>

<file path=ppt/ink/ink1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1.0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508 0 360 0,'-4'-3'0'0,"-4"3"-6"0,3 3 3 16,1 5-1-16,0 10-1 16,4 19 1-16,0 30 3 15,4 22 0-15,5 3 3 0,-1 19 1 16,0 29-1-16,1 12-2 15,3-4 1-15,0 4 1 16,1-1-1-16,-1-21-1 16,1-23-2-16,-5-15 1 15,1-25 3-15,-5-23 3 16,-4-18 4-16,-4-18 5 16,-5-34-57-16,-7-22-24 15,-9-8-25 1</inkml:trace>
  <inkml:trace contextRef="#ctx0" brushRef="#br0" timeOffset="570">25 670 172 0,'-25'0'66'0,"21"3"-36"0,4 5-26 16,0-8 29 0,17 7-7-16,8-3-12 15,8-4-6-15,13-4-6 16,16-3-2-16,13-1 3 0,8-3-2 15,1 4-1-15,-9 3 3 16,-5 1 0-16,-7-1-1 16,-13 4-2-16,-9 4 1 15,-7 3-1-15,-10 4-3 0,-7 8 2 16,-4 6 1-16,-5 5 2 16,-4 0-3-16,0 7 0 15,0 3 1-15,5-6 0 16,-1-9 4-16,0-6 2 15,5-15-5-15,-1-12-2 16,5-3 2-16,0-7 3 16,-1-8-1-16,-3-8-2 15,-9-3-16-15,0 4-5 16,-4 4 8-16,4-1 6 16,0 8 2-16,9 3 2 15,3 5 0-15,9-5 0 0,13 4 2 16,8 8 0-16,4 3-3 15,0 4 0-15,-5 4 2 16,-7 7 0-16,-5 4 3 16,-12 11 1-16,-9 7 10 15,-8 4 3-15,-4 7 4 16,-8 8 2-16,0-8-3 16,4-7-2-16,4-3-5 15,8-12 0-15,9-7-1 16,8-12 3-16,4-21-7 15,12-8-2-15,9-11-1 16,8-7 2-16,-3-1-118 16,3 16-75-16,-4-23 73 15</inkml:trace>
</inkml:ink>
</file>

<file path=ppt/ink/ink1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2.1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0 140 0,'4'-7'55'0,"1"14"-30"0,-5 12-12 0,0-1 19 15,0 12-9-15,0 21-1 16,0 9-7-16,0 6 1 15,0 1-9-15,0 3-2 0,0 11 1 16,0 4-1-16,0 4 2 16,0-8-2-16,4-7 2 15,4-22-4-15,0-15 0 16,1-18-34-16,3-16-17 16,5-29-50-1</inkml:trace>
</inkml:ink>
</file>

<file path=ppt/ink/ink1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2.4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329 11 168 0,'8'-11'66'0,"-12"11"-36"0,-5 8-24 15,1-1 15-15,-8 15-16 16,-18 4-2-16,-7 7 0 16,-1 1 0-16,0-1-1 15,1 0-4-15,8-3 1 0,3-1 1 16,10-6 0-16,7-1-3 15,9-4 0-15,8 1 6 16,13-1 3-16,8 1 10 16,8-1 7-16,9 1-1 15,-1-1 1-15,1 1-8 0,-1-1-2 16,-3-3-5-16,-5-4-3 16,-4-4 2-16,-4-7 0 15,-4-7-50-15,-4-8-22 16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39.2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19 384 296 0,'-13'11'0'0,"5"4"-6"0,8-11 1 16,4 7 2-16,5 7 3 15,3 5 3-15,21 2 1 16,5-6-2-16,-9-4 5 0,25 7 5 15,-8-4-2-15,16-3 0 16,21 4-4-16,-12-1 1 16,-17-3-4-16,-16 0 0 15,-13 0 1-15,-17 7 2 16,0-4-1-16,-20 1 2 16,-1-4-4-16,-16-4-2 0,4 0 0 15,-21-11-1-15,9 0 2 16,-5-11 1-16,-3-4-17 15,15 0-5-15,18 0-81 16</inkml:trace>
  <inkml:trace contextRef="#ctx0" brushRef="#br0" timeOffset="579">988 33 192 0,'-16'-30'71'0,"16"38"-38"0,-5 7-41 16,5 3 12-16,0 12 2 15,0 10 6-15,0 12 0 16,5 0 3-16,3 3-8 16,0 16 2-16,1-12 4 0,-1-7-7 0,0 18-1 15,5-7 1-15,-1-4 1 16,-4-11-3-16,-3-11-1 16,-5-4-111-1</inkml:trace>
  <inkml:trace contextRef="#ctx0" brushRef="#br0" timeOffset="754">705 262 232 0,'38'11'88'0,"3"-7"-48"0,22 3-42 0,-30-3 17 0,13 0-7 15,12-4 1-15,9 0-5 16,-5 0-1-16,5 7-1 15,-5 1-50-15,-12-1-22 0,-8 8-27 16</inkml:trace>
  <inkml:trace contextRef="#ctx0" brushRef="#br0" timeOffset="1501">1230 588 228 0,'-9'22'88'0,"9"-22"-48"0,25 22-38 16,-21-18 19-16,13-1 0 15,-5-3 4-15,26-7-4 16,20-11-3-16,0-8-10 0,-4-4-3 0,-20 12-1 16,-5-1-2-16,-4 1 1 15,-4-12 0-15,-9 0 1 16,-12 5-29-16,-12 6-10 16,-9 8 8-16,-4 15 5 15,-4 3 9-15,4 4 6 16,4 8 4-16,4 7 4 15,9 7 0-15,12 7-1 16,13-3 1-16,4 0-1 16,-5-7 15-16,18 0 10 15,24-1-2-15,4-7-1 16,1-14-4-16,-1-12 1 16,5-7-8-16,-5-11-2 15,-4-11-3-15,-8-8 1 0,-12 4-4 16,-13 0 0-16,-13 0-14 15,-12 4-8-15,-12 3-17 16,-5 12-5-16,-4 10 17 16,9 8 11-16,-1 0 7 15,1 8 1-15,-1 10 1 16,9 4 3-16,8 4 2 16,9-4 4-16,-5-3 13 15,25-1 6-15,17 4-4 16,-4-10-1-16,-13-1-5 15,17-15-1-15,17-11-5 16,-26 0-3-16,-3 4 0 16,-5-7-1-16,9-12-5 15,-9-7-1-15,-8 4-19 0,-8 3-7 16,-5 4-5-16,-8 8 0 16,-4 7 13-16,0 7 10 15,-8 12 4-15,-5 6 4 16,1 9 1-16,-1 14 1 15,1 14 0-15,4 23 0 16,-1 11 0-16,5 11 2 16,4 23 1-16,4 10 1 15,5 8-2-15,-1-7 1 16,4-1-2-16,1-7 2 16,-5-18-2-16,5-27 2 15,-5-18 2-15,-8-36 4 16,-4-31 0-16,-4-21-33 15,-9-38-14-15,-8-40-63 16</inkml:trace>
  <inkml:trace contextRef="#ctx0" brushRef="#br0" timeOffset="1660">2448 336 208 0,'38'-29'79'0,"-13"21"-42"0,4 4-30 15,-17 8 20-15,5 7-10 16,0 4 1-16,-9 4-11 15,-4 6-4-15,-4 9-2 16,-4 6 1-16,0 5 3 0,-4-1-59 16,3 12-26-16,5-12-17 15</inkml:trace>
  <inkml:trace contextRef="#ctx0" brushRef="#br0" timeOffset="2191">2819 636 268 0,'46'11'101'0,"-22"-7"-54"0,10-12-50 0,-18 1 19 16,5-4-8-16,4-12 1 15,4-6-5-15,0-4-1 16,-4 3-1-16,-4-3-4 0,-8-4 1 16,-9 0-23-16,-8 7-10 15,-9 12 7-15,-3 14 3 0,-5 11 11 16,-8 4 8-16,-1 8 4 15,6 11 3-15,3 14 8 16,8 4 5-16,9 11 2 16,8-7-1-16,9-8 3 15,12-10 0-15,12-16-2 16,9-14 0-16,8-19-7 16,13-18-4-16,12-12-1 15,-5-3-1-15,-7 8-5 16,-9 3 1-16,-12 3 0 15,-13 5 0-15,-8 7-3 16,-12 10 0-16,-5 9-9 16,-8 3-3-16,-4 3 8 15,4 5 6-15,0-1-1 0,8 4 1 16,9 4 1-16,4 4 0 16,4-1-3-16,4 1 2 15,4 3 1-15,-4 4 2 16,-4 0-1-16,-4 7 2 15,-4 4 2-15,-9-4 4 16,-8 0-2-16,-4-3-2 16,-9-4-2-16,1-8 0 15,-1-7-11-15,1-11-2 16,4-14-112 0,-1-16-54-16,5-11 84 15</inkml:trace>
  <inkml:trace contextRef="#ctx0" brushRef="#br0" timeOffset="2389">4154 0 196 0,'21'14'74'0,"-17"27"-40"0,-4 22-38 16,0-33 13-16,0 18 6 16,-4 0 5-16,4 3-8 15,0 16-2-15,0 7-6 16,4 7-1-16,5-10 3 0,-1-8-3 15,-4-15-2-15,-8-23-64 16,-13-10-39 0</inkml:trace>
  <inkml:trace contextRef="#ctx0" brushRef="#br0" timeOffset="2524">3855 233 296 0,'4'-8'110'0,"21"16"-60"0,33-5-54 0,-21 1 18 15,13 0-10-15,13-4-3 16,20 0-11-16,13-4-4 16,16 0-112-16,0 1-50 15</inkml:trace>
</inkml:ink>
</file>

<file path=ppt/ink/ink1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2.6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45 220 0,'37'0'82'0,"1"3"-44"0,16-6-27 0,-29-1 30 16,0 4-25-16,16-4 2 15,1 0-9-15,-1-3-2 0,-7 0-23 16,-9-1-9-16,-9 1-92 16,-12 3-40-16</inkml:trace>
  <inkml:trace contextRef="#ctx0" brushRef="#br0" timeOffset="150">108 163 220 0,'8'11'82'0,"9"0"-44"0,16-3-29 15,-12-5 22-15,4 1-13 16,8 0 0-16,13-1-8 16,0-3-2-16,-1 0-4 15,5-3-60-15,0-1-25 0,0-3-23 16</inkml:trace>
</inkml:ink>
</file>

<file path=ppt/ink/ink1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3.2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80 0,'0'-4'33'0,"4"15"-18"0,0 4 13 16,-4-4 21-16,0 4-10 0,0 14-2 16,0 16-13-16,0 17-5 15,0 12-11-15,-4 0-3 0,0-3-1 16,0-9-2-16,4-6 1 15,0-8 0-15,4-7 1 16,-4-8 0-16,4-7 2 16,0-11-43-16,0-4-19 15,5-4-34 1</inkml:trace>
</inkml:ink>
</file>

<file path=ppt/ink/ink1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3.4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0,'34'19'85'0,"-18"-4"-46"15,5-1-28-15,-13-3 21 0,5 1-11 16,-9-1 3 0,4 3-14-16,-12 1 1 15,4 4-7-15,-17-5-77 16,1 1 40-16,-5 0-117 15,4 4 84-15</inkml:trace>
</inkml:ink>
</file>

<file path=ppt/ink/ink1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3.8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0 180 0,'-4'0'68'0,"8"0"-36"0,-4 0-24 16,0 0 16-16</inkml:trace>
</inkml:ink>
</file>

<file path=ppt/ink/ink1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3.9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4 311 0,'8'0'-9'0,"5"-4"-76"16,-1 4-34-16</inkml:trace>
</inkml:ink>
</file>

<file path=ppt/ink/ink1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4.0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23 176 0,'21'-4'68'0,"-5"4"-36"0,1-4-37 0,-9 4 12 15,5-4-59-15,4-3-22 16,-1 3 13-16,5 4 7 16</inkml:trace>
</inkml:ink>
</file>

<file path=ppt/ink/ink1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4.1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8 200 0,'13'0'74'0,"-9"-3"-40"0,4-1-40 0,-4 4 12 0,5 0-50 15,3-4-20-15,0 8-8 16,5 3-2-16</inkml:trace>
</inkml:ink>
</file>

<file path=ppt/ink/ink1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4.3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0 228 0,'21'14'88'0,"-12"-6"-48"0,-1-1-45 15,-4 1 17-15,-4-1-5 16,0 4 3-16,-8 0-3 0,-5 4-2 15,-3 0-2-15,-5-4-29 0,0 0-10 16,4 0-66 0</inkml:trace>
</inkml:ink>
</file>

<file path=ppt/ink/ink1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5.0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0 136 0,'4'0'52'0,"-4"4"-28"0,4 3-6 15,-4 1 18-15,0 3-9 16,0 7-1-16,0 8-4 16,0 4-2-16,0 7-10 15,0 15-2-15,0-1-1 0,0-3 3 16,4-3 4-16,-4-5-4 16,0-3 0-16,0-7 0 15,4-11 12-15,4-12 2 16,1-7-11-16,3-11-4 15,1-11-6-15,-1-23-3 16,1-10 1-16,8-8-1 16,-1 7-11-16,-3 12-3 15,0 7 2-15,-5 15 5 16,1 11-1-16,-5 11 3 16,0 15 1-16,1 7 2 15,-5 15 1-15,0 3 1 16,0 1-3-16,0 0 0 15,-4-8 4-15,4-7 1 16,0-8 2-16,1-6 2 16,3-9-1-16,4-10 2 15,5-19-4-15,8-11 0 0,4-7-1 16,0-4 1-16,0 3-4 16,1 12-2-16,-1 3-1 15,-4 12 3-15,0 10-5 16,-5 12 0-16,-3 11 0 15,-4 7 2-15,-1 22 8 16,-4 1 5-16,1-1-4 16,-5 4-1-16,-4-3 0 15,4-1 2-15,-4-7-3 16,0-4 0-16,0-3-1 16,0-8-2-16,4-7-81 15,4 3-37-15,1-25 6 16</inkml:trace>
</inkml:ink>
</file>

<file path=ppt/ink/ink1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5.2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30 296 0,'8'0'112'0,"-4"0"-60"0,-8-4-85 0,4 1 6 15,-8-5-92-15,-5-7-37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37.6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45 340 0,'12'-8'129'0,"9"12"-70"0,12-8-97 15,-20 1 5-15,4-9-104 16,-1-10-41-16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42.3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143 580 276 0,'-5'-44'104'0,"1"25"-56"0,-12-14-85 0,3 26 3 15,-4-1 3-15,1 8 6 16,-5 8 16-16,4 7 8 16,1 7 1-16,7 4 3 0,1 7 2 15,8 8 7-15,4 3 2 16,9 0-1-16,3-7 2 16,14-7 9-16,7-15 5 15,0-19-7-15,5-14-2 16,4-12-10-16,-9-3-2 15,1-15-2-15,-9-19-1 0,-4-22-14 16,-9-11-4-16,-3 1-14 16,-5 2-3-16,-4 16 16 15,1 18 9-15,-1 15-2 16,-8 41-2 0,4 14 5-16,-5 26 1 15,1 30 5-15,0 26 1 16,0 4 1-16,4 10-2 15,4 8 1-15,4 4 0 16,5-16 1-16,3-17-66 16,5-16-70-1,-4-18 28-15</inkml:trace>
  <inkml:trace contextRef="#ctx0" brushRef="#br0" timeOffset="573">646 628 272 0,'8'-3'101'0,"5"3"-54"0,8-4-44 0,-9 0 23 16,9 1-6-16,8-12 0 15,8-4-10-15,-3-7-4 16,-1-7-4-16,0-7-4 0,-4-1 1 16,-8 0-1-16,-8 4 0 15,-13 11-11-15,-9 15-7 16,-11 22 8-16,-10 11 7 0,-3 15 1 15,0 4 2-15,0 4 0 16,8-1 0-16,0 4 2 16,12 4 0-16,13 0-3 15,13-4 2-15,16-8 3 16,4-10 3-16,13-8-2 16,4-15-2-16,4-18-14 15,4-15-6-15,0-3-17 16,1-12-5-16,-1-3 11 15,-8-8 5-15,-9-7 10 16,-12 3 7-16,-12 8 18 16,-13 11 10-16,-12 11 8 15,-5 15 3-15,-3 15-8 16,-1 7-1-16,1 4-11 0,7 3-4 16,5 5-4-16,8-1-3 15,9 4 3-15,8 0 0 16,12-4 5-16,4 0 3 15,5 4 0-15,-5 3 1 16,-3 5-4-16,-9 6-3 16,-13 1-2-16,-12 3 0 15,-12 5 0-15,-9-5 1 16,-4-7-2-16,0-4 1 16,0-11-20-16,4-11-6 15,4-14-56-15,9-16-26 16,12-10 3-1</inkml:trace>
  <inkml:trace contextRef="#ctx0" brushRef="#br0" timeOffset="784">1915 358 252 0,'-13'30'96'0,"-7"-11"-52"0,-30 21-51 15,25-14 14-15,-4 4-7 16,-5 3 2-16,1 11 5 15,8 8 4-15,8 4-6 16,13 3-1-16,8-4 0 0,9-10-2 16,12-8 1-16,12-12-4 15,9-25 0-15,12-7-59 16,9-15-24-16,-5-4-18 16</inkml:trace>
</inkml:ink>
</file>

<file path=ppt/ink/ink1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7.4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0 189 156 0,'-4'-22'60'0,"12"10"-32"0,13-2-26 15,-9 10 12-15,9-3 6 16,8-1 5-16,9 4-11 16,-1 4-5-16,-3 12-6 15,-5 13-5-15,-9 12 1 0,-3 23-1 0,-9 2 0 16,-8 9 2-16,0-8 0 16,0-8 6-16,0-7 6 15,5-7-4-15,3-8-2 16,0-7 3-16,5-11 2 15,3-8-4-15,5-11 1 16,4-14-5-16,4-12 0 16,0-21-1-16,0-9 1 15,1-6 0-15,-10 3 3 16,-7 4-8-16,-5 11 0 16,-4 11-2-16,-4 7-1 0,-8 12-1 15,0 10 1-15,-1 12 1 16,1 11 2-16,4 14 1 15,0 19 1-15,8 15-3 16,4 0 2-16,9 0-1 16,8-7-2-16,8-8 3 15,5-8 2-15,3-6 17 16,5-12 9-16,0-7 5 16,-1-15 4-16,-3-12-9 15,-5-10-2-15,-3-15-12 16,-9-18-5-16,-9-15-3 15,-7-8-1-15,-9 0-2 16,-9 1-2-16,-3 3-37 16,4 11-17-16,-1 11-20 15,1 15-6-15,4 11-30 16</inkml:trace>
</inkml:ink>
</file>

<file path=ppt/ink/ink1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7.6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30 228 0,'50'3'88'0,"-17"1"-48"0,17-8-34 0,-25 1 20 16,8-1-5-16,13-3-1 15,4 3-10-15,0 0-4 16,-8 1-4-16,-5-1-8 0,-8 0-1 0,-8 0-101 15,-21 4-57 1,-8 12 70-16</inkml:trace>
</inkml:ink>
</file>

<file path=ppt/ink/ink1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7.7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0,'-4'30'74'0,"16"-8"-40"0,9-11-27 16,-4-7 20-16,8-8-12 15,8 0-3-15,9-7-18 16,7 0-9-16,1 0-83 16,0-4-35-16</inkml:trace>
</inkml:ink>
</file>

<file path=ppt/ink/ink1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8.5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1146 232 0,'8'-7'88'0,"4"-1"-48"0,5-10-34 0,-5 3 20 16,5-11-8-16,4-15 2 15,0-22-9-15,4-14-2 16,0-5-5-16,0-10-3 0,-5-4 0 15,-3-15-1-15,0-4 0 0,-1 12-5 16,1 18 1-16,0 18 0 16,-5 12 2-16,1 14-4 15,-1 11 0-15,1 16 0 16,3 17 4-16,1 23-1 16,-1 30-1-16,5 18 0 15,0 7 3-15,0 11 0 16,0 16 1-16,4 3 0 15,0-8 0-15,4-10-3 16,-4-12 2-16,0-15 1 16,-5-14 0-16,-3-11 4 15,-4-11 5-15,-5-8-27 16,-8-11-10-16,-8-15-81 16</inkml:trace>
  <inkml:trace contextRef="#ctx0" brushRef="#br0" timeOffset="152">266 650 192 0,'25'23'74'0,"4"-20"-40"0,21 1-33 0,-25-4 16 16,8-4-9-16,9 1 0 16,3-5-57-16,1-3-24 15,4 4-6-15,0-1 2 16</inkml:trace>
</inkml:ink>
</file>

<file path=ppt/ink/ink1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9.1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13 263 164 0,'-8'-23'63'0,"8"23"-34"0,-4 0-30 0,4 4 12 16,0 7 6-16,0 8 4 15,4 10-5-15,4 8-1 16,0 4-9-16,5 11 0 0,4 10 1 16,-1 16 1-16,5-4 2 15,4-7 8-15,0-8 6 16,0-18 2-16,0-8 2 16,0-15-2-16,0-18 1 15,4-26-13-15,0-18-5 16,0-19-6-16,0 4 0 15,0-26 0-15,-4-26 1 16,0-11-13-16,-4 18-7 0,0 23-18 16,-4 14-6-16,-5 19-17 15,1 11-6-15,-1 19-46 16</inkml:trace>
</inkml:ink>
</file>

<file path=ppt/ink/ink1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9.3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29 164 0,'0'11'63'0,"5"8"-34"0,-10 14-16 0,5-14 17 15,-4 7-6-15,0 14 0 16,0 8-11-16,0 0-3 15,4 1-6-15,0-1-1 0,0-8 1 16,0-3-2-16,4-3 1 16,0-9-37-16,4-6-15 15,9-1-48 1</inkml:trace>
  <inkml:trace contextRef="#ctx0" brushRef="#br0" timeOffset="241">364 0 220 0,'-29'7'82'0,"-1"4"-44"0,-28 8-40 15,33-4 14-15,-4 3-6 16,0 8 1-16,0 4-4 16,4 14-2-16,4-3 0 15,9-1 1-15,8-6 1 0,4-5 7 16,12-3 6-16,13-4-4 15,12-3 1-15,9-5-6 16,8-2-2-16,-4-5-68 16,0-3-30-16,-8-8-9 15</inkml:trace>
</inkml:ink>
</file>

<file path=ppt/ink/ink1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3.7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945 264 204 0,'4'-15'77'0,"-4"4"-42"0,-4-11-34 16,-1 11 16-16,1-8-2 0,-8-7 3 15,-5-7-8-15,-8-8-1 16,-12 1-5-16,-9 10-3 0,17 15 0 16,4 4-6-16,-8 26 1 15,-13 18 0-15,4 12 2 16,9 6 3-16,8 16 2 16,4 25-6-16,9 27 0 15,3-5 3-15,9-25 2 16,0-15 0-16,5 33-2 15,7 56 1-15,-4-34-1 16,1-29 0-16,-1-18 2 16,-4-23 3-16,-4-15 4 15,-4-18-31-15,-9-22-12 16,-3-15-69-16</inkml:trace>
  <inkml:trace contextRef="#ctx0" brushRef="#br0" timeOffset="600">0 704 192 0,'13'-8'74'0,"12"8"-40"15,25-7-35-15,-21 3 15 0,16 1-6 16,18-8 1-16,8-1-8 16,8-6-2-16,12-1 0 15,1 1 0-15,-9 7 3 0,-8 0-1 0,-9 7-1 16,-12 0 3-16,-12 12 2 15,-13 7-4-15,-12 7-3 16,-5-7 3-16,-8 14 3 16,1 16 5-16,-1-5 5 15,0-3-4-15,4-4 2 16,5-3-7-16,3-8-1 16,9-7 7-16,-8-11 4 15,0-1-5-15,8-10-1 16,-5 0-3-16,-3-16-1 15,-5 5-3-15,-3-15-2 16,-1-23-8-16,0 8-3 16,-3 7 4-16,-1 8 1 15,4-4 4-15,5 19 3 0,-5-1-5 16,21 4 1-16,25 1-4 16,0 10 2-16,0 15 3 15,0 15 1-15,-4 7-2 16,-8 15 0-16,-13 4 4 15,-12-4 1-15,-9 0 0 16,-8 0 1-16,-4 0-2 16,-5-3 2-16,1-12 0 15,4-7 1-15,0-15 9 16,0-15 6-16,8-11-6 16,4-7-2-16,9-18-6 15,8-12-4-15,4-11 2 16,4 4 2-16,0 3-2 0,-3 12-2 15,-5 7 2-15,-5 15 0 16,-7 14-83-16,-13 23-37 16,-9 7 3-1</inkml:trace>
</inkml:ink>
</file>

<file path=ppt/ink/ink1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5.1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0 274 208 0,'-4'-4'77'0,"8"8"-42"0,5-11-32 0,-1 3 17 16,4-3-12-16,9-8-4 15,8-7-3-15,0-12-1 16,5-3 0-16,-5 4 0 0,-4 0 2 16,-4-1-1-16,-1 9 2 15,-3 10-4-15,-4 7-2 16,-5 8 2-16,0 8 0 16,-4 18-2-16,0 7 0 15,5 11-1-15,-5 8 3 16,4 0-2-16,-4 7 1 0,1 15 2 15,-1 11 2-15,0 4-1 16,-4-8 2-16,-4-3-2 16,0-8-1-16,-5-14 9 15,-3-16 4-15,-5-6 2 16,-4-12 4-16,-4-15-11 16,-4-14-4-16,0-12-3 15,0-18 1-15,8-15-1 16,9-7-1-16,12-4-4 15,12 12 0-15,9 6 2 0,8 8 1 16,4 4 1-16,5 3 0 16,-1 8 0-16,-3 4 2 15,-1-1-3-15,-4 1-2 16,-8-4-47-16,-9-1-21 16,-8-6-26-1</inkml:trace>
</inkml:ink>
</file>

<file path=ppt/ink/ink1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5.3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0,'21'0'88'0,"-4"4"-48"0,4 3-45 0,-9 1 17 0,5-1-55 15,8 4-21-15,4 4-23 16,4 0-9-16</inkml:trace>
</inkml:ink>
</file>

<file path=ppt/ink/ink1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5.5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7 232 0,'-9'-7'88'0,"14"11"-48"0,3-1-34 0,4 5 20 15,9-1-8-15,8-3 2 16,9-1-9-16,7-3-2 16,5 0-5-16,4 0-3 0,1 0 2 15,-6 0-7-15,-7 0-1 16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43.8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35 414 220 0,'-17'19'82'0,"13"-1"-44"0,0 4-29 0,4-11 22 15,8 4-2-15,1-4 3 16,7-7-6-16,5-8-2 16,4-11-13-16,8 1-4 0,1-5-1 15,-5-10-3-15,-4-5 0 16,-9-6-3-16,-7-1-3 15,-9-7-20-15,-5 11-10 16,-11 15-12-16,-9 14-5 0,-4 16 25 16,-5 6 12-16,-3 16 9 15,8 0 5-15,0 7 9 16,12 7 5-16,5 11 10 16,12 8 7-16,8 0-6 15,13-7-3-15,4-12-7 16,8-7-2-16,9-15-6 15,8-18 0-15,4-15-3 16,4-15 0-16,0-11-6 16,-8-7 1-16,-4-1-20 15,-5 1-7-15,-7 3-2 16,-9 4 0-16,-9 11 3 16,-7 8 2-16,-5 14 8 15,-8 8 5-15,-5 7 13 0,1 7 8 16,0 16 9-16,-1 10 3 15,5 4-7-15,4 8-4 16,4-12-6-16,0-7-4 16,5-11 4-16,7-11 1 15,1-15-2-15,4-15-3 16,0-11-9-16,-1-11-3 16,10-4 1-16,-5 1 4 15,-5 3-4-15,-3 7 0 16,0 8 2-16,-5 7 5 15,-4 11 2-15,-3 8 3 0,-1 11-3 16,0 7 0-16,0 8 1 16,0-1 2-16,0 4-1 15,5-7-1-15,-1-11-39 16,0-11-16-16,5-12-35 16</inkml:trace>
  <inkml:trace contextRef="#ctx0" brushRef="#br0" timeOffset="211">1221 0 228 0,'-5'114'88'0,"5"-54"-48"0,0 17-27 0,0-43 22 15,0 10-16-15,0 23-3 16,0 14-10-16,5 0-4 15,3-7-1-15,0-11 1 0,1-15 1 16,-9-26-65 0,-9-18-59-1</inkml:trace>
  <inkml:trace contextRef="#ctx0" brushRef="#br0" timeOffset="350">1008 185 308 0,'50'18'115'0,"0"-7"-62"0,17 4-62 0,-34-7 18 16,17-5-9-16,17-3 2 0,16-7-133 15,-4-1-58-15</inkml:trace>
</inkml:ink>
</file>

<file path=ppt/ink/ink1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5.7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52 208 0,'38'7'77'0,"-18"-10"-42"0,26-1-28 0,-21 0 20 0,8 1-12 15,13-1-1-15,12 0-6 16,5 1-3-16,-5-5-2 16,-4 1-36-16,-4-1-12 0,-4-3-55 15</inkml:trace>
</inkml:ink>
</file>

<file path=ppt/ink/ink1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6.0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 0 248 0,'4'26'93'0,"-12"-19"-50"0,4 23-41 0,4-4 19 15,-5 18-11-15,1 26-1 16,-4 12-5-16,0 3-1 15,3-4-1-15,1 8 1 0,4-4 2 16,4 0 0-16,1-15 0 16,-1-10-76-16,0-16-34 15</inkml:trace>
</inkml:ink>
</file>

<file path=ppt/ink/ink1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6.2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0 324 0,'16'11'123'0,"-16"-11"-66"0,21 18-55 15,-12-10 25 1,-1 3-18-16,0 7 2 15,1 1-7-15,-14 7-35 16,5 0 17-16,-20 3-149 0,-1 5 90 0</inkml:trace>
</inkml:ink>
</file>

<file path=ppt/ink/ink1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6.7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22 248 0,'-13'-4'93'0,"13"4"-50"0,13 11-46 0,-9-11 19 16,0 4-12-16,4-4 0 15,5-11-44-15,-1 4-18 16,5-1-42-16,8 1-17 16</inkml:trace>
</inkml:ink>
</file>

<file path=ppt/ink/ink1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6.8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3 168 0,'16'15'66'0,"1"-19"-36"0,4-14-108 0,-9 22-20 0</inkml:trace>
</inkml:ink>
</file>

<file path=ppt/ink/ink1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6.9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15 212 0,'21'-15'79'0,"-12"30"-42"0,3 0-28 15,-4-11 22-15,1-1-19 16,-1 1-4-1,-4 0-3-15,0 7-74 16,-4 0-32-16,-4 0 12 16,0-3 9-16</inkml:trace>
</inkml:ink>
</file>

<file path=ppt/ink/ink1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7.5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320 0 280 0,'8'11'104'0,"-3"-3"-56"0,-10 3-47 0,1 0 19 16,-4 4-9-16,-9 7 1 15,-3 8-5-15,-14 7 1 16,-11 7-87-16,-10 4-38 16,-19-4 4-16,3-14 5 15</inkml:trace>
</inkml:ink>
</file>

<file path=ppt/ink/ink1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8.0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182 0 204 0,'-8'0'77'0,"8"0"-42"0,-8 30-30 0,4-12 23 16,-1 5-17-16,-7 25 2 15,-1 3-9-15,-7 23 5 16,3 0-6-16,-8 8 6 16,8-12-6-16,-3 11 1 0,3-3 0 15,9-12 0-15,3-14-22 16,10-15-10-16,7-18-81 16,9-23-34-16</inkml:trace>
  <inkml:trace contextRef="#ctx0" brushRef="#br0" timeOffset="255">486 174 224 0,'13'-26'85'0,"-13"26"-46"0,-5 8-41 15,1-1 17-15,-12 8-11 16,-14 3-2-16,-3 4-1 0,-4 4-1 16,-5 4 0-16,1 3 2 0,-1-3 3 15,4-1-4-15,5-3-1 16,8 0 4-16,13 4 2 15,8-1 9-15,12 5 4 16,9-5-5-16,12 1-1 16,8-4-1-16,9-4 2 15,0 0-3-15,-5-7-1 16,-7 0-86-16,-39-23-94 31</inkml:trace>
</inkml:ink>
</file>

<file path=ppt/ink/ink1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03.6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58 481 328 0,'-8'70'0'0,"-1"7"2"0,9-28 1 0,0 13 1 15,0 9 0-15,5-8 2 16,-1-8 3-16,4-14-4 16,-4-8 6-16,5-15 2 0,-1-10-4 15,0-34-3-15,-4-15-1 16,5-18-1-16,-1 0-5 15,5-4 1-15,3 0-5 16,9 0-1-16,0 8 0 16,0 14 2-16,-4 12 2 15,0 14 1-15,-1 11-4 16,-3 15 1-16,0 8 0 0,-5 3-1 16,-3 11 4-16,-1 15 2 15,0 4 0-15,-4 15-1 16,0-8 3-16,1-7 0 15,-1-8 3-15,0-11 1 16,4-18-80 0,-4-22-29-1</inkml:trace>
  <inkml:trace contextRef="#ctx0" brushRef="#br0" timeOffset="841">91 0 144 0,'-4'-4'55'0,"4"4"-30"0,0 0-27 0,0 0 9 15,0 7 6-15,0 5 3 16,0 6 1-16,0 19 0 16,0 18-9-16,0 19-1 0,-4 12 3 15,0-5-6-15,-4 11 0 16,-5 4-2-16,1 8 1 16,-1-8-2-16,5-11 2 15,0-18 0-15,-1-12 1 16,5-10-27-16,0-12-11 15,8-18-54 1</inkml:trace>
  <inkml:trace contextRef="#ctx0" brushRef="#br0" timeOffset="1502">715 713 200 0,'-4'0'77'0,"4"8"-42"0,0 7-26 16,4-4 19-16,1 7-8 16,-1 8-1-16,0 11-3 15,0 11 0-15,0 4-8 16,0 0-3-16,-4 3 1 0,0-7-3 16,-4-7-2-16,-4-8 4 15,0-3 1-15,-5-4 0 0,-4-4 1 16,-3-7-4-16,-5-4 0 15,0-7-3-15,4-12-3 16,-4-10-60-16,0-12-27 16,0-25-21-1</inkml:trace>
  <inkml:trace contextRef="#ctx0" brushRef="#br0" timeOffset="1639">732 418 248 0,'38'-4'93'0,"-26"11"-50"0,0 1-50 0,-3-1 14 16,-1 1-18-16,9-1-5 15,-5 4-87-15,1 8-36 0</inkml:trace>
  <inkml:trace contextRef="#ctx0" brushRef="#br0" timeOffset="1968">1186 654 192 0,'0'8'71'0,"0"3"-38"0,-5 15-25 0,5-8 16 16,0 12-6-16,-4 14 2 15,0 12-7-15,0-1 0 16,0 1-8-16,0 6-3 0,-1-2 1 16,1-12-2-16,0-8 2 15,4-6 0-15,0-8 1 16,0-8-20-16,4-11-7 15,5-7-85 1</inkml:trace>
  <inkml:trace contextRef="#ctx0" brushRef="#br0" timeOffset="2237">1527 680 192 0,'0'0'74'0,"-4"11"-40"0,-17 4-33 16,12-4 14-16,-7 4-8 15,-5 3-2-15,-4 8-2 16,-4 0 0-16,-4 0-2 16,3 4-1-16,6 3 1 0,3 0-4 15,4-3 2-15,9-4 10 16,8-4 5-16,8 4 7 16,9-4 2-16,8-3-6 15,0-5 0-15,0 1-6 16,0-4-1-16,-5 0-6 15,-3-3-1-15,-4-1-30 0,-5-7-12 16,-8 0-79 0</inkml:trace>
  <inkml:trace contextRef="#ctx0" brushRef="#br0" timeOffset="2449">969 1139 264 0,'9'11'101'0,"-1"-4"-54"0,-4 4-39 0,-4-3 24 16,0 7-20-16,-8-1-4 0,-5 5-1 16,-3 3 0-16,-9 4-3 15,0 0-56-15,0 0-22 0,0-8-47 16</inkml:trace>
</inkml:ink>
</file>

<file path=ppt/ink/ink1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06.6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0 172 0,'-4'-4'66'0,"8"8"-36"0,9-1-20 16,-1 5 20-16,5-5-3 0,8 5 4 16,12-4-8-16,9-1-4 15,0-3-11-15,8 0-3 0,0 0-1 16,-4 0 0-16,-9 0 0 16,-12 0-73-16,-12 4-32 15,-17-4 1 1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48.1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25 222 168 0,'-25'-59'63'16,"21"48"-34"-16,4-19-25 0,4 26 13 0,0 1-2 15,9 10 4-15,7 8 2 16,5 11 4-16,9 11-13 16,3 7-2-16,0 4 0 0,5 22-2 15,-5 19 3-15,1 7-4 16,-5 1 1-16,-4-12-3 15,-8-30 0-15,-4-7-3 16,-1 0 1-16,1-7-2 16,-4-15-1-16,3-8-57 15,-7-14-24-15,-1-19-25 16</inkml:trace>
  <inkml:trace contextRef="#ctx0" brushRef="#br0" timeOffset="197">528 19 168 0,'4'-19'63'0,"-4"23"-34"0,-4 11-16 0,0 7 19 16,-4 11-7-16,-9 11-2 15,-4 8-9-15,-8 7-1 16,-8 8-8-16,-1 14-5 0,1 12-1 16,4-5 3-16,-1-6 3 15,9-12-2-15,9-14 0 16,7-16-30-16,5-18-12 0,8-10-62 15</inkml:trace>
  <inkml:trace contextRef="#ctx0" brushRef="#br0" timeOffset="399">582 558 192 0,'4'63'71'0,"-4"-18"-38"0,0 29-36 15,0-41 11-15,0 0-6 16,0-3 1-16,5 18 2 16,-1-11 2-16,0 11-3 15,8 19-3-15,1-16 0 0,-1-14-6 16,1-18-1-16,-1-12-81 16</inkml:trace>
  <inkml:trace contextRef="#ctx0" brushRef="#br0" timeOffset="619">869 632 168 0,'-16'23'66'0,"3"21"-36"0,-12 0-33 0,9-21 11 16,-9 2-6-16,-4 1 1 16,8 0-2-16,4 0-1 15,0-7 1-15,1 3-4 0,3-4 2 16,5 1 10-16,8-4 3 15,13 3-3-15,3-3-3 16,9-4-3-16,0 0 0 0,4-4-24 16,-4-7-11-16,0 0-47 15</inkml:trace>
  <inkml:trace contextRef="#ctx0" brushRef="#br0" timeOffset="806">969 936 196 0,'34'-4'74'0,"-1"0"-40"0,4 1-29 16,-16 3 19-16,4-4-13 15,0 0-3-15,0 0-5 16,-4 1 0-16,0-1-2 16,-5 0-3-16,-8-3-1 0,-8-4-80 15,-4 3-51 1,4 1 54-16</inkml:trace>
  <inkml:trace contextRef="#ctx0" brushRef="#br0" timeOffset="980">1123 751 208 0,'-4'55'79'0,"4"-25"-42"0,-4 22-30 0,4-30 18 15,-4 11-9-15,4 8 1 16,0 11-10-16,0-1-2 15,4-3-3-15,4-3 1 0,0-12 2 0,1-3-33 16,3-27-13-16,5-10-64 16</inkml:trace>
</inkml:ink>
</file>

<file path=ppt/ink/ink1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06.8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0,'41'7'93'0,"-3"-7"-50"0,16 4-33 0,-17-1 25 0,9 1-15 16,8-4-3-16,13 0-15 15,-1 0-4-15,-7 0-125 16,-9 11-56-16</inkml:trace>
</inkml:ink>
</file>

<file path=ppt/ink/ink1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12.8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0 447 192 0,'-4'-26'71'0,"8"19"-38"0,0-1-34 16,-4 8 15-16,5 4-10 15,-1 11 0-15,4 11 0 16,-4 14 2-16,0 12-3 16,1 15 0-16,-1-8 3 0,0 11-3 15,4 12 0-15,1 6-1 16,3-6 1-16,5-8 7 15,4-15 5-15,-1-15 6 0,1-18 2 16,4-19-1-16,4-21-2 16,4-27-8-16,1-14-5 15,-1-5-7-15,-4-14 0 16,0-7 2-16,-4 0 3 16,-4 3-4-16,0 8-1 15,0 3 0-15,-5 15 0 16,-3 12-16-16,3 10-4 15,-3 8-23-15,-1 7-10 16,-3 8-34 0,3 7-39-16,1 7 43 15</inkml:trace>
  <inkml:trace contextRef="#ctx0" brushRef="#br0" timeOffset="376">758 887 192 0,'0'11'74'0,"0"-3"-40"0,4 6-27 15,0-3 20-15,-4 8-7 16,4 3 0-16,-4 8-11 15,0 7-3-15,0 3-4 16,0 1-4-16,4-4 1 0,-4 0 3 0,0-4 1 16,0-3-4-16,0-4 1 15,0-4 6-15,-4-4 4 16,0 1-5-16,-4-1-1 16,-1-3-2-16,-3 0 1 15,-5-4-2-15,0-3 2 16,1-8-2-16,-1-4 2 15,1-4-2-15,-5-3-1 16,0-3-24-16,4-5-9 16,-4-14-78-1</inkml:trace>
  <inkml:trace contextRef="#ctx0" brushRef="#br0" timeOffset="558">766 543 196 0,'4'0'74'0,"4"26"-40"0,1-4-31 15,-5-11 17-15,0 0-10 16,4 4-1-16,1-4-3 16,-1 0 1-16,0-3-103 15,-4-1-47-15</inkml:trace>
  <inkml:trace contextRef="#ctx0" brushRef="#br0" timeOffset="1023">691 0 160 0,'4'0'60'0,"9"0"-32"0,16 0-17 16,-13 0 15-16,9 0-8 15,9 0-3-15,3 3-6 16,0 1-4-16,-3 3-2 16,-5 1 0-16,-4-1 0 0,-9-3-78 15,-3 0-52-15,-5-1 47 16</inkml:trace>
  <inkml:trace contextRef="#ctx0" brushRef="#br0" timeOffset="1173">878 81 208 0,'-4'22'77'0,"0"-3"-42"0,-4 18-39 0,3-23 15 15,-3 9-6-15,0 10 0 16,-5 15-21-16,1 11-7 16,3 8-65-16,5-4-28 15</inkml:trace>
</inkml:ink>
</file>

<file path=ppt/ink/ink1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27.83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10 41 212 0,'-9'-4'79'0,"9"4"-42"0,0 0-43 0,0 0 12 15,0 0-4-15,0 0 3 16,0 8 7-16,0 3 4 0,0 11-8 15,0 15 2-15,0 15 1 0,5 11-6 16,-1 0-1-16,0-4-4 16,4 0-1-16,5-7 1 15,-1-4 2-15,1-15-1 16,-1-7 2-16,9-8 0 16,-4-18 1-16,3-7-2 15,1-11-2-15,0-12-4 16,4-18-2-16,0-11-2 15,0 0 2-15,0 3 4 16,0 8 1-16,-4 11-2 16,-5 7 2-16,-3 12-1 15,-1 14 0-15,-3 15 2 16,-1 15 2-16,0 22-3 0,1 8 0 16,-1 3 1-16,0 4 0 15,5-4 0-15,3-7 0 16,1-12 11-16,0-6 7 15,-1-12 2-15,5-11 3 16,0-15-9-16,0-18-3 16,-1-15-6-16,1-26-2 15,0-18 3-15,0-4 1 16,0 11-6-16,-1 4-2 16,1 7-14-16,0 11-5 15,0 8-27-15,0 10-12 16,-1 8-55-1</inkml:trace>
</inkml:ink>
</file>

<file path=ppt/ink/ink1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1.73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38 96 224 0,'-33'-11'85'0,"28"11"-46"0,10 0-39 0,-5 0 18 16,8 0-14-16,4 0-2 0,1-4-2 16,12-3 2-16,12-4-1 15,13 0-1-15,8 0 3 0,1 0 0 16,-5 3 1-16,-8 1-7 15,-9-1-2-15,-8 1-100 16</inkml:trace>
</inkml:ink>
</file>

<file path=ppt/ink/ink1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1.90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 0 200 0,'-25'30'77'0,"25"-19"-42"0,8-4-30 15,0-3 17-15,9 0-8 16,12-4 2-16,13-4-9 16,16 0-4-16,8 1-2 0,5-1-10 0,0 0-4 15,0-3-88 1</inkml:trace>
</inkml:ink>
</file>

<file path=ppt/ink/ink1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2.53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25 172 0,'4'-19'66'0,"1"15"-36"0,-1 1-29 16,-4 3 14-16,0 0-6 15,0 0 2-15,0 11 3 16,0 7 1-16,0 12-8 16,0 7-2-16,0 22-1 0,0 4-2 15,0 0 1-15,0 3-2 16,4-3-1-16,4-7 1 15,5-5 1-15,3-10 3 16,1-8 2-16,0-14 3 16,-1-12 4-16,1-10-6 15,0-9 0-15,-5-13-4 0,1-16-3 16,-1-22 0-16,0 0 1 16,-3-3-3-16,-1 10 0 15,-4 8 1-15,0 11 2 16,-4 11-6-16,0 11 1 15,0 15-4-15,-4 11 0 16,0 23 4-16,4 6 1 16,4 9-1-16,5 2 2 15,-1 5 3-15,4-12 3 16,5-3 9-16,4-4 3 16,0-8 9-16,4-10 4 15,0-12-5-15,0-7-1 0,0-15-9 16,4-14-2-16,-4-19-7 15,-9-26-2-15,1-15-22 16,0 11-8-16,3 12-27 16,5 7-9-16,0 7-5 15,0 11-1-15,4 15-24 16</inkml:trace>
</inkml:ink>
</file>

<file path=ppt/ink/ink1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2.80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0 236 0,'-4'4'90'0,"8"15"-48"0,21-5-40 0,-8-10 17 16,4 0 1-16,12-1 2 16,17 1-5-16,4 0-2 15,4 3-9-15,1 1-2 0,-5-5 2 16,-9-6-19-16,-7-1-8 16,-9 11-106-1</inkml:trace>
</inkml:ink>
</file>

<file path=ppt/ink/ink1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4.3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19 17 196 0,'-4'-23'74'0,"4"23"-40"0,0 0-40 16,0 19 12-1,0 11-2-15,0 7 2 16,-5 11 2-16,1-4-4 16,4 15 2-16,-4 15 0 0,4 15-2 15,0 0-1-15,0-8-1 16,0-7 1-16,4-11-4 16,0-11 0-16,1-15 5 0,3-15 5 15,4-11-3-15,1-15 2 16,-1-14-5-16,1-19 0 15,3-23-1-15,-3 5-2 16,4 0-2-16,-1 6-1 16,1 12 2-16,-1 12 0 15,1 6-4-15,-4 15-1 16,-1 16 3-16,-4 10 1 16,1 18-1-16,-5 5 2 15,0 3 1-15,0 0 0 16,0-4 0-16,1 4 2 15,-1-11-1-15,0-7 2 16,0-8-2-16,0-3 2 0,0-8-29 16,5-11-11-16,-1-8-57 15</inkml:trace>
</inkml:ink>
</file>

<file path=ppt/ink/ink1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4.67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133 0 192 0,'4'3'74'0,"0"5"-40"0,1 18-35 16,-1-8 15-16,0 1-4 16,0 6 4-16,0 1-1 15,0 4 0-15,1 7-7 16,3 0-2-16,-4-4 2 0,0 0-1 0,0 1 0 15,-4-1-1-15,0-3 2 16,-4-5-3-16,-4-2 0 16,-5-9 1-16,-3-2 2 15,-5-12-5-15,-8-8-1 16,0-3-38-16,-5-7-14 16,-3-12-51-1</inkml:trace>
</inkml:ink>
</file>

<file path=ppt/ink/ink1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4.81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13 208 0,'33'-18'77'0,"-24"25"-42"0,12 0-43 16,-9 1 12-16,1-1-57 16,-1 0-22-16,0 8 3 15,5 4 4-15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49.2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0 208 0,'4'4'79'0,"0"11"-42"0,1 37-21 15,-5-26 24-15,-5 11-10 16,1 11-2-16,0 3-14 16,0 5-6-16,0 14-5 15,4-3-5-15,4 7-1 0,4-8-124 16</inkml:trace>
</inkml:ink>
</file>

<file path=ppt/ink/ink1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5.08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86 0 156 0,'-4'15'60'0,"0"4"-32"0,0 40-22 0,4-37 15 16,-5 4-13 0,-3 7-2-16,0 8-6 0,-1-1-3 15,1-3 2-15,0 0 6 0,-1 0 5 16,1 0-5-16,4 0-1 16,0-3-2-16,4-8 1 15,4-12-26-15,0-10-10 16,9-8-45-1</inkml:trace>
  <inkml:trace contextRef="#ctx0" brushRef="#br0" timeOffset="253">319 226 188 0,'0'-4'71'0,"0"8"-38"0,-8 3-41 15,-1 1 12-15,-3-1-15 16,-9 4-5-16,0-3 10 15,-4-1 5-15,0 4 2 16,5 4 2-16,-1 0 0 0,4-1 14 16,5 1 8-16,8 0-3 15,8 0-1-15,8 0-1 16,5-4 2-16,8 0-3 16,0 0-2-16,4 0-9 15,-4 0-5-15,0-4-46 0,-4 5-21 16</inkml:trace>
</inkml:ink>
</file>

<file path=ppt/ink/ink1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5.90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52 168 0,'4'-26'66'0,"0"30"-36"0,5 0-35 15,-9-4 25 1,4 18 2-16,0 4 1 0,0 12 0 15,5 17-12-15,-1 20-4 0,0 3-1 16,5 0-1-16,3 0 2 16,1-12-2-16,4-6 0 15,0-15 8-15,-1-12 6 16,1-7 3-16,4-10 4 16,0-20-10-16,4-14-4 15,0-22-3-15,-4-27-1 16,0-10-4-16,-4 3-1 15,0-3-1-15,-4 11-2 16,-1 7-2-16,-3 11-1 0,-5 8-20 16,0 10-10-16,1 12-41 15,-5 18-78 1</inkml:trace>
</inkml:ink>
</file>

<file path=ppt/ink/ink1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6.19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271 0 224 0,'0'26'85'0,"8"3"-46"0,-4 5-43 15,0-20 15-15,-4 9 1 16,4 10 4-16,1 11 5 15,-1 1 2-15,0 14-12 16,0-4 0-16,0-7 2 0,-4-3-3 0,-4-8 0 16,-4-8-4-16,-5-6 1 15,-8-5-2-15,-12-3 2 16,-8-11-4-16,-1-16-2 16,-4-13-29-16,-4-24-11 15,-4-17-93 1</inkml:trace>
</inkml:ink>
</file>

<file path=ppt/ink/ink1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6.34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2 304 0,'58'-7'112'0,"-33"14"-60"0,13-3-52 15,-17 0 23-15,-5-1-59 16,-3 5-119-1,-26-4-11-15</inkml:trace>
</inkml:ink>
</file>

<file path=ppt/ink/ink1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53.17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0 314 168 0,'0'-22'66'0,"4"22"-36"0,-4 8-35 16,4-1 10-16,0 8 1 15,0 11 4-15,0 3-1 16,5 5 0-16,-1-1-5 15,5 4-1-15,-1 4 1 0,0 7 0 16,1 0 2-16,-1-4-3 16,1-7-2-16,-5-7 0 15,5-8 1-15,-5-11 3 16,9-15 2-16,-5-14-1 16,5-8-1-16,-1-7-6 15,1-12 1-15,0-7 0 16,-1 1 0-16,1-1 0 15,-5 11 0-15,5 12-5 0,-4 18-1 16,-1 11 3-16,1 11 1 16,-1 7 2-16,5 15 0 15,-1 1 4-15,1 6 2 16,0 12 0-16,-1 4-1 16,1-8 8-16,0-8 3 15,-1-6 8-15,1-12 5 16,-1-11-5-16,1-15 0 15,0-18-7-15,4-15-2 16,-1-4-7-16,-3-21-3 16,0-27 0-16,-1-18-1 15,5-1-18-15,0 12-7 16,0 11-114-16,-5 4-58 16,-3 14 89-16</inkml:trace>
</inkml:ink>
</file>

<file path=ppt/ink/ink1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24.9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0 207 180 0,'0'19'68'0,"8"-4"-36"0,5 7-26 0,-5-11 15 16,9-4 0-16,4 4 4 15,4-7-7-15,0-8 0 16,4-7-11-16,-4 0 0 0,4-11 0 15,0-4-3-15,-4 0-3 16,-9-3-3-16,-3-5-1 16,-9 1-5-16,-8-4-2 15,-4 7-4-15,-5 5-1 16,-3 17 5-16,-1 8 6 16,-4 15 3-16,0 7 1 15,0 0-3-15,1 8 2 0,3 14 1 16,5 8 2-16,7 0 8 15,5 7 3-15,5 0-2 16,7-7 1-16,5-11-9 16,-1-12-2-16,5-10 10 15,4-12 5-15,8-18-8 16,1-11-4-16,-1-15-6 16,0-15 1-16,-4 4-12 15,-4-4-5-15,0 15 5 16,0 4 5-16,-12 7 0 15,-1 11 3-15,-4 4 1 16,-8 11-1-16,0 11 4 16,0 15 0-16,0 7 1 0,0 1 0 15,0 18 0-15,5-19 2 16,-5-4-1-16,4-6-1 16,4 10 5-16,0-18 4 15,1-4-3-15,3-26-1 16,1 4-2-16,3-22-3 15,-3 3 1-15,8-7 1 16,4-7 5-16,-5 10 4 16,-3 8-9-16,-4 12-2 15,-5 6 3-15,-4 12 5 16,-4 11-4-16,0 11-2 16,0 3-1-16,0 1 1 15,0-8-1-15,4 11 2 16,0-3-20-16,9-1-8 0,3 5-58 15,5-12-56 1,4-4 41-16</inkml:trace>
</inkml:ink>
</file>

<file path=ppt/ink/ink1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25.3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95 577 184 0,'4'-26'71'0,"-4"26"-38"0,0-7-32 16,0 7 16-16,-4 0-7 15,-8 7 2-15,-5 8 6 16,0 7 3-16,5 1-10 16,-1-5 2-16,5 15 3 0,0-3-4 0,4 7 1 15,0-8-4-15,12 1 2 16,-4-4-4-16,13-8 1 16,-5-3-1-16,13-26 1 15,-4 4-2-15,8-34-1 16,13-22-3-16,-1-14 1 15,-3-9-15-15,-13-13-5 16,-5-9-7-16,-7 5-2 16,-5 21 14-16,-4 20 6 15,-4 14 2-15,-4 14 3 16,0 12-1-16,-4 18-2 16,-1 23 16-16,1 14 6 15,4 26 0-15,0 15 2 16,0 8-5-16,4 25 1 0,0 4-7 15,8-4-3-15,4-14-1 16,5-20 1-16,0-13-52 16,4-20-23-16,-5-21-60 15</inkml:trace>
</inkml:ink>
</file>

<file path=ppt/ink/ink1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45.5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0 324 0,'0'19'123'0,"4"-16"-66"0,-29 1-205 0,17-8-42 16</inkml:trace>
</inkml:ink>
</file>

<file path=ppt/ink/ink1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0.4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 43 176 0,'-13'-30'68'0,"9"12"-36"0,4 29-29 0,0-11 17 16</inkml:trace>
  <inkml:trace contextRef="#ctx0" brushRef="#br0" timeOffset="358">25 28 342 0,'0'22'31'16,"0"4"-16"-16,-4 7-6 0,0 8-5 16,0 22-2-16,0 11 1 15,-1 15-4-15,1-4 0 16,4 3 1-16,0-10 0 0,4-8 0 15,1-14 2-15,-1-12-1 16,4-10 2-16,0-12-2 16,1-15 2-16,3-14 0 15,1-15 1-15,-1-4-5 16,5-15-1-16,4-7 1 16,4 3 2-16,-1-3-2 15,6 4 0-15,-5 7-1 16,0 7 0-16,-1 12 2 15,-3 3 2-15,-4 23-3 16,0 3-2-16,-1 29 4 16,-7 1 1-16,-1 15 0 15,-4-5-2-15,0-3 5 16,0 0 1-16,-4-7-2 0,4-4-1 16,1-11-1-16,-1-8 1 15,4-6-68-15,0-20-31 16,1-10-6-1</inkml:trace>
</inkml:ink>
</file>

<file path=ppt/ink/ink1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1.3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5 203 232 0,'-4'0'88'0,"8"7"-48"0,-4 5-49 0,0-1 14 16,0 11-3-16,0 0 3 16,-4 11-2-16,4-3 0 15,0 7-1-15,0 0-2 0,0 4 1 16,0-1-4-16,4-7 2 16,0-3-19-16,5-11-7 15,-1-1-68 1</inkml:trace>
  <inkml:trace contextRef="#ctx0" brushRef="#br0" timeOffset="284">317 295 232 0,'-8'0'88'0,"4"4"-48"0,-9 0-51 15,5 7 11-15,-5-4-6 16,-12 8 4-16,-4-4 1 15,0 0 1-15,-4 8 0 16,0-8 2-16,3-4 1 0,5 8 1 16,5-4 0-16,7 0 6 15,5-3 6-15,4 3-2 16,8-4 2-16,4 12-9 16,5-8-2-16,3-4-3 15,1 4-2-15,4-3-6 0,4-8-4 16,0 0-45-16,-5 0-21 15,5-4-21 1</inkml:trace>
  <inkml:trace contextRef="#ctx0" brushRef="#br0" timeOffset="557">379 395 180 0,'-8'0'68'0,"4"0"-36"0,8 0-33 15,-4 0 15-15,8 0 7 16,1 0 9-16,7 0 0 16,5-3 0-16,4-5-17 15,9 1-1-15,3-1-1 0,0-3-9 16,1 8 0-16,-5-5-9 15,-4 1 0-15,-4 3-41 16,-8-11-91 0</inkml:trace>
  <inkml:trace contextRef="#ctx0" brushRef="#br0" timeOffset="752">554 166 212 0,'-8'0'79'0,"8"7"-42"0,0 5-34 0,0-1 17 16,0 7-6-16,0 8 2 16,0 4-9-16,0-1-4 15,0 4-2-15,0 1-1 0,0 3 0 16,4-4 0-16,4-11 0 16,1-3-18-16,3-12-5 15,5-14-79 1</inkml:trace>
  <inkml:trace contextRef="#ctx0" brushRef="#br0" timeOffset="949">916 0 236 0,'-8'11'88'0,"4"15"-48"0,-9 18-45 15,9-22 15-15,-8 15-11 16,-1 15 1-16,1-4 0 15,3 11 0-15,5-3 0 16,4-5-3-16,0-2 0 0,0-1-27 16,4-11-10-16,5-8-51 15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49.7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0 252 0,'25'8'93'0,"4"-1"-50"0,17 8-41 16,-21-8 17-16,12-3-8 15,5-4-1-15,8 0-4 0,4 0 1 16,0 4-4-16,-8-1-2 0,-9 1 0 15,-16 4-89 1,-13 3-73-16,-12 3 46 16</inkml:trace>
</inkml:ink>
</file>

<file path=ppt/ink/ink1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2.7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0,'25'11'90'0,"-13"-3"-48"0,13 7-36 16,-12-4 20-16,-1 0-10 15,1-4 1-15,-5 12-10 16,0-1-2-16,-12-3-3 15,0 0-4-15,-9 0-1 0,1-4-18 0,-1-4-9 16,1 4-28-16,-1-11-11 16,5 8-24-1</inkml:trace>
</inkml:ink>
</file>

<file path=ppt/ink/ink1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3.0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0 212 0,'-8'4'82'0,"4"3"-44"0,4 12-40 16,0-8 17-16,-4 11-7 15,4 4 1-15,-4 7-3 16,-1 8-1-16,1 7-3 16,0 4-2-16,0 0 1 0,4-8-4 15,0 0 0-15,0-7-25 16,4-11-11-16</inkml:trace>
</inkml:ink>
</file>

<file path=ppt/ink/ink1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3.3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241 0 236 0,'-12'7'88'0,"-1"1"-48"0,-12 10-64 0,8-7 7 16,-3 8 0-16,-5-1 7 15,0 4 7-15,-4 1 4 16,8 10 0-16,4-11 8 0,0 4 4 15,5-8 5-15,4 1 1 16,8-4 7-16,4-1 4 16,8 1-5-16,9-4-3 15,4 8-6-15,4-4 0 16,9-1-7-16,-9-6-3 0,-4-1-12 16,0 1-6-16,-4-8-124 15</inkml:trace>
</inkml:ink>
</file>

<file path=ppt/ink/ink1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3.7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0 280 0,'33'0'104'0,"-4"3"-56"0,13 5-43 15,-21-8 22-15,4 7-13 16,8-3-3-16,0-4-6 16,5 0-2-16,-1 0-1 15,-4 0-48-15,-8 0-19 0</inkml:trace>
</inkml:ink>
</file>

<file path=ppt/ink/ink1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3.9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93 320 0,'8'-8'121'0,"38"4"-66"0,29-10-66 0,-33 10 18 16,12-3-9-16,0-5-2 16,12-2-66-16,5-5-30 15,4 12-13-15,-9 3-5 16</inkml:trace>
</inkml:ink>
</file>

<file path=ppt/ink/ink1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6.4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32 200 0,'-13'41'77'0,"9"-19"-42"0,-4 19-32 0,4-19 17 15,-1 15-12-15,1 15-4 0,4 14-3 16,0 16 1-16,0 3-1 16,4-8-1-16,1-3 3 0,-1-3-2 15,4-16-1-15,0-10-2 16,1-9 1-16,-1-13-43 16,0-12-18-16,5-22-22 15</inkml:trace>
  <inkml:trace contextRef="#ctx0" brushRef="#br0" timeOffset="224">325 14 220 0,'0'-19'85'0,"8"45"-46"0,-12 8-37 0,4-16 17 15,-4 12-1-15,0 7 1 16,-5 11-10-16,-3 18-3 15,8 12-4-15,0 3-2 0,-1 8 1 16,1-8-1-16,4-14 2 16,0-12-19-16,0-10-6 15,0-12-37-15,4-11-16 16,1-7-11 0</inkml:trace>
</inkml:ink>
</file>

<file path=ppt/ink/ink1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7.1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26 224 0,'-8'14'85'0,"8"9"-46"0,0 17-46 16,0-21 14-16,0 3-7 15,-4 15 2-15,4 15 5 16,0 3 6-16,4 4-7 15,0-7 1-15,5 4 0 0,-1-12 3 16,4-11 1-16,5-11-1 16,4-7-1-16,0-15-3 15,4-18-1-15,-1-16-8 16,6-14 0-16,-5-7-6 16,4 3 1-16,0 4 2 15,-4 4 1-15,-4 7 3 0,-5 3 1 16,1 16-2-16,-9-1 2 15,0 19 1-15,-3 0 2 16,-1 19 3-16,-4 18 4 16,4 7 2-16,0 19 1 15,0 0-2-15,5-8-1 16,-1-6 1-16,9-9 1 16,-1-10 3-16,1-12 4 15,-1-10-6-15,5-16 1 16,4-21-8-16,0-16-1 15,0-14-2-15,-4-4-2 0,-4-7-28 16,-1-8-14-16,1-3-31 16,4 0-12-16,4 7-26 15</inkml:trace>
</inkml:ink>
</file>

<file path=ppt/ink/ink1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7.4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1 229 228 0,'5'37'88'0,"-5"-15"-48"0,4 22-36 0,-4-21 19 16,0 10-9-16,-4 4 2 15,-1 11-9-15,5 7-2 16,0 8-3-16,0 7-2 0,0-7 1 16,5-7-4-16,-1-15 2 15,0-5-26-15,0-17-9 16,4-12-33 0,1-25-53-16,-1-12 25 15</inkml:trace>
  <inkml:trace contextRef="#ctx0" brushRef="#br0" timeOffset="163">205 0 236 0,'9'-12'90'0,"-5"24"-48"0,-4 13-36 15,0-6 22-15,0 14-6 16,-4 19-1-16,-1 11-7 16,-3 11-4-16,0 15-5 15,8 36-4-15,0-6 0 0,0 3-30 16,4-11-10-16,4-8-85 15</inkml:trace>
</inkml:ink>
</file>

<file path=ppt/ink/ink1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7.29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0 332 0,'25'-4'126'0,"-12"45"-68"0,-1 44-96 0,-3-45 8 16,3 9-105-16,5 2-39 16</inkml:trace>
</inkml:ink>
</file>

<file path=ppt/ink/ink1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7.4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 0 268 0,'-21'118'101'0,"17"-66"-54"0,0 3-66 0,4-29 11 0,4 19-104 15,-4 17-40-15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49.9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0,'-8'18'90'0,"29"-7"-48"0,12 4-27 0,-12-7 24 15,12-8-12-15,9 7-3 16,16-7-12-16,8 0-3 16,5 0-5-16,0 0-75 0,0-7-35 0,-9 3-10 15</inkml:trace>
</inkml:ink>
</file>

<file path=ppt/ink/ink1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7.5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69 0 264 0,'-30'67'101'0,"14"-34"-54"0,-1 52-46 16,13-48 19-16,4 22-11 15,0 4-3-15,4 3-39 16,5 1-17-16,3 0-63 15,0 10-28-15</inkml:trace>
</inkml:ink>
</file>

<file path=ppt/ink/ink1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7.81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0 228 0,'0'74'88'0,"4"-26"-48"0,-4 45-38 0,0-56 19 16,0 14-13-16,4 5-4 15,0 3-28-15,0 15-11 16,5 18-31-16,-1 1-13 15,0 3 28-15,1-7 17 16,-1-4 21-16,0 7 11 16,1 4 57-16,-5 4 28 15,0 4-14-15,0-12-6 16,-4-3-29-16,-4 7-10 16,0 8-15-16,4 3-35 0,4-3-12 0,0-1-72 15</inkml:trace>
</inkml:ink>
</file>

<file path=ppt/ink/ink1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7.93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96 0 312 0,'-46'122'118'0,"25"-63"-64"0,1 19-63 16,16-41 18-16,-1 14-67 16,5 16-25-16,5 7-33 15,3 0-14-15</inkml:trace>
</inkml:ink>
</file>

<file path=ppt/ink/ink1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8.0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75 0 312 0,'-33'82'118'0,"17"-27"-64"0,-5 41-56 0,17-44 22 15,4 7-91-15,12 4-36 16,5 8-11-16,-1-5-2 16</inkml:trace>
</inkml:ink>
</file>

<file path=ppt/ink/ink1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8.16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59 0 368 0,'-50'111'140'0,"45"-37"-76"0,1 22-108 0,8-51 9 16,5 6-114-16,-1 16-42 16</inkml:trace>
</inkml:ink>
</file>

<file path=ppt/ink/ink1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8.47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0 140 0,'29'88'55'0,"-8"-54"-30"0,8 47-32 16,-17-33 10-16,1 19 12 16,-1 14 7-16,-3 4 25 15,-9 22 10-15,-4 12-30 16,-9-1 18-16,-4-7 9 0,5-11-23 15,12-4-6-15,4-4-45 16,9-7-18-16,3 4-33 16,5-8-13-16,0 1 5 15,-5-1 56-15,-3-3 68 16,-9 14 24-16,-4 4 12 16,-8 12-20-16,-5-8-10 15,1-4-29-15,-1-11-9 0,5-8-5 16,8 1-22-16,4-11-10 15,17-8-129 1</inkml:trace>
</inkml:ink>
</file>

<file path=ppt/ink/ink1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8.65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59 0 476 0,'-41'85'178'0,"24"-30"-96"0,17 19-155 15,4-29 0-15,9 6-113 16,-1-10-42-16</inkml:trace>
</inkml:ink>
</file>

<file path=ppt/ink/ink1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0.3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0 647 228 0,'4'-18'85'0,"-4"18"-46"0,21-11-39 16,-9 7 14 0,1 8-11-16,-1-4-1 0,1 7-4 15,-1 4 1-15,-8 11 1 16,-4 8 2-16,0 3-1 16,4 1 2-16,1-9 0 0,3-2 1 15,0-9 0-15,9-6 4 0,0-12 3 16,-1-14-53-16,1-8-20 15</inkml:trace>
  <inkml:trace contextRef="#ctx0" brushRef="#br0" timeOffset="104">308 152 156 0,'8'-4'57'0,"4"8"-30"0,13 3-32 0,-8 1-54 16,0-1 30-16</inkml:trace>
  <inkml:trace contextRef="#ctx0" brushRef="#br0" timeOffset="402">1090 15 220 0,'-46'-19'82'0,"46"19"-44"0,-50 8-38 16,29-8 20-1,9 4-13-15,-13 3-1 16,4 8-4-16,0 11-2 16,13 7 1-16,4 30-1 15,8 3 0-15,8 27 0 16,5-4 0-16,4 33 4 16,0 0-2-16,-5 7 1 0,5-11-1 0,-13 1 1 31,1-16-2-31,-18 1 6 0,5-15-4 0,-12-19 10 15,-1-15-7-15,-16-32-39 16,4-12 18-16,-13-34-113 16,5-6 71-16</inkml:trace>
  <inkml:trace contextRef="#ctx0" brushRef="#br0" timeOffset="525">491 625 172 0,'4'-18'66'0,"-4"18"-36"0,29 0-11 0,-8 0 32 16,0 3-28-16,29 1-1 15,4 0-13-15,25-4-61 16,4 0 28-16,13 0-99 16,-5 0 69-16,5-19-28 15</inkml:trace>
</inkml:ink>
</file>

<file path=ppt/ink/ink1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2.0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83 15 136 0,'0'-15'52'0,"0"15"-28"0,0 7-19 16,0 1 22 0,0 6-15-16,0 12 9 15,0 4-12-15,-4 29 6 16,4 0-8-16,-8 26-2 0,0 0-3 0,-9 11 1 15,4-7-2-15,1 0 4 16,4-15-3-16,-1-4 12 16,5-14-7-16,4-19 12 15,4-12-11-15,0-25 1 16,5-3-6-16,3-27-17 16,5 1 7-16,4-19-15 15,4 3 13-15,4-7 2 16,0 8 4-16,0 7-2 15,8 15 3-15,-7 11 1 16,-1 11 1-16,-8 11 0 16,-5 7 0-16,-8 8 0 15,5 0 0-15,-9 15 2 16,0-1-1-16,-4 16 4 16,0-4-3-16,0-1 1 15,0-2-1-15,0-12-92 16,9-4 49-16</inkml:trace>
</inkml:ink>
</file>

<file path=ppt/ink/ink1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2.2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0 132 0,'0'14'49'0,"0"-14"-26"0,0 19-14 15,-4-8 23 1,4 0-19-16,-4 11 6 0,4 8-12 15,-8 7-2-15,3 3-3 0,-3 9 1 16,4-5-2-16,0-3-82 16,4-8 44-16</inkml:trace>
  <inkml:trace contextRef="#ctx0" brushRef="#br0" timeOffset="211">174 92 152 0,'-12'7'57'0,"12"-7"-30"0,-42 15-29 0,26-7 13 16,7 3-7-16,-11 4 5 15,3-1-6-15,0 1-3 16,5 4-1-16,4-5 12 16,3 5-6-16,5-4 9 15,5-1-8-15,7-6-1 16,5 3-3-16,3-11-83 15,1 4 44-15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50.3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0 163 220 0,'12'7'85'0,"1"16"-46"0,16 2-30 0,-17-10 19 15,9 11-5-15,8 4-2 16,9 10-7-16,3 20-1 15,1 17-8-15,-5 1-1 0,-3-4 0 16,-5-4 0-16,-4-11 2 16,-9-11-10-16,1-7-4 0,-9-30-102 15,1-15-13 1</inkml:trace>
  <inkml:trace contextRef="#ctx0" brushRef="#br0" timeOffset="188">549 0 196 0,'-13'19'74'0,"-7"32"-40"0,-10 16-20 15,14-37 20-15,-13 14-11 16,-13 0-3-16,-8 16-11 16,4 10-4-16,5 19-3 15,3-4 3-15,5-8 1 0,8-10 0 16,8-15-1-16,9-12-45 15,8-17-18-15,13-9-50 16</inkml:trace>
  <inkml:trace contextRef="#ctx0" brushRef="#br0" timeOffset="391">657 529 212 0,'-4'56'79'0,"0"-16"-42"0,0 27-32 0,-1-34 17 16,1 8-12-16,0 3-1 16,0 4-3-16,0-3 1 15,4 3-4-15,0-4-2 0,4-7 2 16,0-7-59-16,0-12-27 0,5-11-9 16</inkml:trace>
  <inkml:trace contextRef="#ctx0" brushRef="#br0" timeOffset="611">878 566 200 0,'-17'4'77'0,"4"7"-42"0,-12 7-32 16,13-3 17-16,-5 7-10 16,-8 4-3-16,5-4-7 15,-1 1-2-15,4-1 1 16,0 0 6-16,13 0 7 0,8 0 5 15,9-3 2-15,-1 3-6 0,9 0-3 16,8-3-3-16,5-5-2 16,3-2-30-16,-4 6-10 15,-8-22-78 1</inkml:trace>
</inkml:ink>
</file>

<file path=ppt/ink/ink1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2.6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3 176 0,'16'4'68'0,"-16"-4"-36"0,42 8-24 15,-25-5 29 1,3 1-21-16,10 0 8 15,-1-1-15-15,0 1 2 0,-4 0-7 0,0-8-9 16,-5 4 3-16,-7-7-81 16,-5 3 45-16,-12-7-81 15,4 0 68-15</inkml:trace>
</inkml:ink>
</file>

<file path=ppt/ink/ink1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2.8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 0 176 0,'-8'30'68'0,"8"-30"-36"0,-8 59-26 0,3-33 17 16,5 3-14-16,-8 12 0 15,8 0-6-15,-4-4 5 16,8 0-5-16,0-11-93 16,5-4 48-16</inkml:trace>
</inkml:ink>
</file>

<file path=ppt/ink/ink1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2.9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0 172 0,'-4'11'66'0,"4"-11"-36"0,-8 45-13 16,4-23 26 0,4 0-24-16,-9 19 2 15,5 3-13-15,-8 12-8 16,8-5 0-16,-5-3-95 15,5-3 52-15,0-12-84 16,8-7 72-16</inkml:trace>
</inkml:ink>
</file>

<file path=ppt/ink/ink1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3.1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0 232 0,'29'30'88'0,"-29"-30"-48"0,25 33-40 0,-17-22 25 15,0 0-17-15,-12 4 6 16,4 4-9-16,-12-5 2 16,-1 5-4-16,-12-4-39 15,5 3 19-15,-10-7-110 16,5 4 71-16</inkml:trace>
</inkml:ink>
</file>

<file path=ppt/ink/ink1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3.4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0 192 0,'0'14'71'0,"0"-14"-38"0,4 37-30 16,-4-18 20-1,0 3-15-15,-4 15 3 16,4 4-7-16,-8 14 2 0,-1 1-1 16,1-8 2-16,4-4-44 0,0-7-19 15,4-11-34-15,0-4-12 16</inkml:trace>
  <inkml:trace contextRef="#ctx0" brushRef="#br0" timeOffset="255">270 48 184 0,'-25'22'68'0,"4"-7"-36"0,-12 11-35 0,16-4 13 16,-8 4-12-16,0 0 2 16,5-1-1-16,-5 1 5 15,4-4-2-15,4-3-1 0,9-1 17 16,4 1 8-16,12-4-13 15,9 0 4-15,8-1 1 0,0-3-6 16,8 1 1-16,0-5-6 16,5 0-2-16,-9-3-112 15,-4-8-59 1,-4-7 76-16</inkml:trace>
</inkml:ink>
</file>

<file path=ppt/ink/ink1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4.8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0 140 0,'0'0'55'0,"0"0"-30"0,0 15-16 16,0 4 23 0,0-1-19-16,-4 34 10 15,4 7-14-15,-4 26 0 16,-1 0-6-16,-7 30 3 15,4-8-4-15,-5 19 6 16,9-15-5-16,-4-15 3 16,8-15-3-16,0-18-94 15,8-15 49-15</inkml:trace>
</inkml:ink>
</file>

<file path=ppt/ink/ink1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5.3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 0 148 0,'-17'30'55'0,"17"-30"-30"0,-4 66-14 16,0-21 29-1,8 3-23-15,-8 33 12 16,4 0-18-16,-4 34 6 0,-1-4-10 0,-3 22 2 16,4-15-5-1,0-3 2-15,4-15 1 0,8-19 1 16,5-18-55-16,-1-22-23 15,13-15-25-15,8-30-9 16</inkml:trace>
</inkml:ink>
</file>

<file path=ppt/ink/ink1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5.6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542 0 232 0,'-8'0'88'0,"8"0"-48"0,-46 19-47 0,13-4 14 16,4 3-7-16,-33 15 0 16,3 4 0-16,-16 4-3 15,13 0 2-15,4-4-1 16,16 0 0-16,5-4 4 16,16-3-1-16,13-1 6 15,8 1-4-15,16-1 6 16,9-3-6-16,13 8-16 15,16-9 6-15,4-2-103 16,-4-5 61-16</inkml:trace>
</inkml:ink>
</file>

<file path=ppt/ink/ink1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6.2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0,'16'4'85'0,"-16"-4"-46"0,75 7-32 0,-37-3 31 15,-1 0-22-15,25 0 5 16,1-1-12-16,-1-3 3 15,5 4-7-15,-9-8-29 16,-12 4 13-16,-5-7-124 16,-11 3 75-16</inkml:trace>
</inkml:ink>
</file>

<file path=ppt/ink/ink1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6.4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76 0 176 0,'-29'74'66'0,"29"-74"-36"0,-16 62-18 15,3-36 39 1,9-3-30-16,-4 13 22 16,4 1-26-16,4 8 20 15,4 3-21-15,8-7 12 16,9-4-17-16,16-8 6 16,1-3-10-16,8-11-48 0,8 0 22 0,-4-19-143 15,0 0 90-15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52.2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21 329 160 0,'-21'-7'63'0,"21"7"-34"0,5 0-34 16,11 0 54-16,17 3-14 16,13 1-5-16,12-4-4 15,9 4-15-15,8-4 0 0,-4 0 2 16,4-4-5-16,-13 0-2 16,-8 1-3-16,-8-1-3 15,-17 0-61-15,-12 4-29 16,-5 4-14-16</inkml:trace>
  <inkml:trace contextRef="#ctx0" brushRef="#br0" timeOffset="180">387 0 208 0,'13'55'79'0,"-9"-18"-42"0,4 34-32 16,-4-46 17-16,-4 12-8 15,0 15 0-15,0 15-4 16,0 14-1-16,5 4-5 16,3-3-9-16,4-8-5 0,5-8-98 15</inkml:trace>
</inkml:ink>
</file>

<file path=ppt/ink/ink1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6.5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11 324 0,'17'-11'121'0,"-17"11"-66"0,17 23-64 0,-17-20 4 15,12 5-1-15,-12-8-136 16,0 3 78-16</inkml:trace>
</inkml:ink>
</file>

<file path=ppt/ink/ink1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7.6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229 77 168 0,'-21'-7'63'0,"21"7"-34"0,-58 0-16 16,28 0 19-1,10 7-18-15,-14 1-7 16,9 6-5-16,0 5-2 16,9 3 0-16,24 4 2 15,9 4-1-15,16 7 2 16,4 0-2-16,9 0-1 16,8-1 1-16,-8-2-4 15,4-5 2-15,-17 1 1 16,-8-4 0-16,-21-4 6 0,-4 0-3 15,-12-3 1-15,-5-1-2 0,1-7-61 16,-1 4 32-16,-4-11-84 16,13-4 63-16</inkml:trace>
  <inkml:trace contextRef="#ctx0" brushRef="#br0" timeOffset="211">661 0 184 0,'-25'18'71'0,"25"-18"-38"0,-33 48-32 0,21-18 16 15,3 3-11-15,1 22 3 16,0 1-5-16,-5 7 5 16,13-4-6-16,-4-7 6 15,4-4-6-15,0-11-65 16,4-8 34-16,4-6-86 15,-3-5 64-15</inkml:trace>
  <inkml:trace contextRef="#ctx0" brushRef="#br0" timeOffset="554">266 221 184 0,'-4'-3'71'0,"4"3"-38"0,33 7-28 15,-16-3 19 1,8 0-15-16,20-4 0 0,14 3-6 0,11-3-2 15,1 4 0-15,12 0 1 16,-12 7-1-16,-4 0-3 16,-9 4 1-16,-16 3-4 15,-9 4 3-15,-21 4-1 16,-3 0 1-16,-18 4 8 16,9-1-3-16,-12-3 17 15,12 0-12-15,0-4 23 16,8-3-17-16,9-5 15 15,8-2-16-15,8-12 8 16,4 0-12-16,-3-12 2 16,3 1-7-16,-16-11-2 15,0 0-1-15,-21-15-28 16,0 7 15-16,-13-7-68 16,5 12 45-16,-9-1-97 15,5 7 74-15</inkml:trace>
  <inkml:trace contextRef="#ctx0" brushRef="#br0" timeOffset="794">1431 221 164 0,'12'0'63'0,"-12"0"-34"0,0 15-27 16,0 0 21-1,0 4-15-15,-4 14 13 16,-4 7-13-16,0 9 3 15,-1-5-7-15,-16 23 2 0,17-1-3 0,-13 30 3 16,5-7-4-16,3 7 1 16,1-11-1-16,7-7 3 15,1-12-3-15,-4-10-14 16,8-12 6-16,0-18-98 16,8-7 56-16</inkml:trace>
  <inkml:trace contextRef="#ctx0" brushRef="#br0" timeOffset="1021">1452 218 216 0,'4'0'82'0,"-4"0"-44"0,25 15-33 0,-21-1 19 16,8 5-15-16,5 10 2 15,8 5-7-15,8 3 9 16,5 3-7-16,-5-3 5 15,9 0-6-15,-13-7 4 16,-4-1-5-16,-25 1 7 16,0-4-7-16,-17-4-47 15,-8 0 22-15,-16-7-119 16,11-4 78-16</inkml:trace>
</inkml:ink>
</file>

<file path=ppt/ink/ink1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1.6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8 100 144 0,'-4'-26'55'0,"4"22"-30"0,-4 4-27 16,4 0 11-16,0 8 3 16,0 10 2-16,0 19 4 0,0 8 1 15,4 6-10-15,0 8 6 0,5 1 2 16,-1 3-7-16,0 3-1 15,5 1-3-15,8-1-1 16,-1 1 12-16,1-27 8 16,-4-10 3-16,4-19 3 15,-1-15-8-15,5-18-4 16,5-11-11-16,-1-4-5 16,0-22 0-16,-4-30 0 15,-4-11-1-15,-5 0 1 16,1 15-11-16,-5 15-2 15,-3 15-17-15,-1 14-6 16,-4 11-31-16,0 8-13 16,0 11-29-16</inkml:trace>
  <inkml:trace contextRef="#ctx0" brushRef="#br0" timeOffset="182">503 466 156 0,'9'44'57'0,"-9"-29"-30"0,0 15-34 16,0-8 10-16,-4 11-1 16,-1 12 1-16,1 14-1 15,0-4-2-15,0-3 1 16,4-8 1-16,0-7 3 0,0-7-7 16,8-15 0-16,1-8-66 15</inkml:trace>
  <inkml:trace contextRef="#ctx0" brushRef="#br0" timeOffset="393">716 533 144 0,'-5'0'55'0,"-7"7"-30"0,-13 8-29 0,8-4 8 16,-8 4-4-16,-4 7 0 16,-4 4 0-16,4 3 2 15,4-3-1-15,4 0-3 0,5-4 1 16,7 4 3-16,5-4 1 15,8-3 5-15,9-4 3 0,3-8-4 16,5 0 1 0,0-3-7-16,0-8-1 0,-5-3-73 15</inkml:trace>
  <inkml:trace contextRef="#ctx0" brushRef="#br0" timeOffset="557">757 721 196 0,'38'-7'74'0,"-22"3"-40"0,22-3-27 16,-13 3 18-16,8 0-13 16,4 1-2-16,-3-1-4 15,-5-4 1-15,-4 1-4 16,-4 0-15-16,-5-1-5 0,-7-3-79 16,-14 4-39-1,-3-4 67-15</inkml:trace>
  <inkml:trace contextRef="#ctx0" brushRef="#br0" timeOffset="723">932 544 176 0,'-4'11'66'0,"4"-11"-36"0,0 37-24 0,0-19 19 16,0 1-15-16,-4 18 2 16,4-4-8-16,-4 8 5 15,8-4-6-15,0-4-19 16,4-3 9-16,0-19-95 15,9-8 57-15</inkml:trace>
  <inkml:trace contextRef="#ctx0" brushRef="#br0" timeOffset="887">1211 514 184 0,'0'7'71'0,"0"-7"-38"0,0 23-25 15,0-9 23 1,0 5-19-16,0 11 1 15,4 7-8-15,-4 11 1 16,0 0-3-16,0 3-17 16,4-2 7-16,0-5-17 0,5-11-70 15,-1-11-31-15</inkml:trace>
</inkml:ink>
</file>

<file path=ppt/ink/ink1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2.6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12 240 0,'46'-12'90'0,"-17"12"-48"0,17 0-40 0,-26 0 17 15,5 0-10-15,9 0-3 16,-9 0-10-16,-5 4-5 16</inkml:trace>
  <inkml:trace contextRef="#ctx0" brushRef="#br0" timeOffset="179">0 134 260 0,'21'3'96'0,"4"-6"-52"0,21 3-43 0,-21 0 21 0,12 0-12 16,9 0-1-16,0 0-32 15,4 3-11-15,-9 5-81 16</inkml:trace>
</inkml:ink>
</file>

<file path=ppt/ink/ink1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4.2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12 451 172 0,'-8'-33'66'0,"8"33"-36"0,-4-8-29 0,0 8 16 15,8 8-11-15,-4 10 8 16,0 4-8-16,0 19 10 15,8 7-9-15,-4 8 1 16,5-5-5-16,-5 9 11 16,4-9-7-16,1 1 21 15,3-4-16-15,0-11 16 16,5-4-15-16,4-21 4 16,0-9-10-16,0-14 0 15,4-4-4-15,-5-22-19 16,1 4 8-16,-4-30-21 15,-1 8 16-15,-3-8-4 0,-1 11 10 0,-3 8-1 16,-1 14 5-16,-4 12-5 16,0 14 5-16,0 22-1 15,1 8 2-15,-1 19 2 16,4 3 0-16,0 4 0 16,5-8 13-16,4-3 8 15,3-8 5-15,5-7 4 16,4-11-16-16,5-8 5 0,-1-7 4 15,0-7-10-15,-4-16-2 16,1-14-5-16,-6-25-1 16,-3-12-19-16,0-4-5 15,-4 8-57-15,-5 18-23 16,1 19-20 0</inkml:trace>
  <inkml:trace contextRef="#ctx0" brushRef="#br0" timeOffset="526">2167 0 156 0,'0'-15'57'0,"0"15"-30"0,-33 19-27 0,8-5 30 15,4 8-18-15,-37 15 20 16,-4 12-19-16,-51 47 2 15,-16 37-6-15,-8-7-4 0,-13 14 6 16,13 19 5-16,8-4-8 16,17-18-4-16,16-18-1 0,25-31 11 31,5 1-7-31,16-22-52 16,21-19 24-16,12-22-45 0,13-15-28 15,12-30-14-15</inkml:trace>
</inkml:ink>
</file>

<file path=ppt/ink/ink1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6.2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 0 140 0,'-12'29'55'0,"12"-29"-30"0,-8 89-18 16,3-52 21-1,5-4-16-15,-4 23 15 16,0 3-17-16,-4 26 9 16,-1 0-11-16,1 30-2 0,4-15-2 0,4-15 0 15,0-19 4-15,0-14 5 16,4-11-7-16,0-12 12 0,5-10 5 16,3-16-9-16,5-14-5 15,-1-15-6-15,5-25 0 16,0-16-4-16,4 1-2 15,0 6-1-15,0 12 0 16,0 11 0-16,0 8 3 16,0 10-5-16,-5 8 0 15,5 4 0-15,-4 22 4 16,-8 10-1-16,3 12-1 16,-7 15 3-16,-1 4 2 15,-4-1 2-15,-4-3 1 16,0-8 0-16,0-10 0 0,4-9 0 15,-4-2 2-15,0-5-19 16,5-11-5-16,-5-7-96 16</inkml:trace>
</inkml:ink>
</file>

<file path=ppt/ink/ink1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6.5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85 152 0,'-4'-8'57'0,"4"12"-30"0,4 7-12 0,-4 0 18 15,0 11-10-15,0 15 0 16,-4 4-8-16,0 3-1 16,-1 4-8-16,-3-3-2 0,0-1 0 15,-5 0 2-15,9 5 3 16,0-5-4-16,0-7-3 16,4-7-28-16,0-12-12 15,4-11-63 1</inkml:trace>
  <inkml:trace contextRef="#ctx0" brushRef="#br0" timeOffset="225">345 133 208 0,'-4'-4'79'0,"4"4"-42"0,-21 15-34 16,5-4 20-1,3 7-15-15,-16 8-4 16,0 4-2-16,-13 3-2 0,1 0 0 15,12-3 2-15,4-4-1 16,8 0 2-16,9-4-2 16,8-4-3-16,12-3 1 0,1-4-50 15,3 4 28-15,5-11-94 16,0 3 65-16</inkml:trace>
  <inkml:trace contextRef="#ctx0" brushRef="#br0" timeOffset="405">333 358 200 0,'8'-11'74'0,"-8"11"-40"0,25 0-24 0,-8 0 28 15,-5 4-21-15,17-4 9 16,0 0-16-16,5 0 4 16,-1 0-9-16,0 0 2 15,-8 0-4-15,4 0-39 16,-8 0 19-16,-8-4-114 15,-5 0 73-15</inkml:trace>
  <inkml:trace contextRef="#ctx0" brushRef="#br0" timeOffset="586">507 133 200 0,'0'14'74'0,"0"-14"-40"0,0 60-27 15,0-35 29 1,0-2-21-16,0 6 1 15,0 5-10-15,-4-1 1 16,4-4-4-16,-4-3 5 16,8 0-5-16,-4-7-43 15,4-1 22-15,5-10-108 16,3-5 70-16</inkml:trace>
  <inkml:trace contextRef="#ctx0" brushRef="#br0" timeOffset="765">861 0 216 0,'8'11'82'0,"-8"-11"-44"0,-8 55-29 0,8-25 28 16,-4 3-22-16,-4 11 4 15,-1 4-11-15,-3 0 1 16,3 1-5-16,-3-5-6 16,8-3 0-16,0-4-76 15,4-8 43-15,0-7-101 16,4-3 77-16</inkml:trace>
  <inkml:trace contextRef="#ctx0" brushRef="#br0" timeOffset="946">1048 358 200 0,'25'4'77'0,"-25"-4"-42"0,29 26-28 16,-12-15 38-1,-4 4-27-15,7-1 17 16,1 5-21-16,-8-4-1 15,-1 3-8-15,-12-3 6 16,-4 4-7-16,-17-5-43 16,13 5 21-16,-13-8-123 15,4 4 78-15</inkml:trace>
</inkml:ink>
</file>

<file path=ppt/ink/ink1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7.7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91 0 196 0,'0'41'74'0,"0"-41"-40"0,-12 70-27 0,3-44 29 15,9 0-21-15,-8 11 1 16,0 0-10-16,-5 7 3 15,5 1-5-15,-4 6-2 16,3-3-1-16,-3-3-56 16,12-1 30-16,0-25-96 15,8-5 68-15</inkml:trace>
  <inkml:trace contextRef="#ctx0" brushRef="#br0" timeOffset="204">437 89 228 0,'-13'-30'88'0,"13"30"-48"0,-62 37-49 16,24-26 14 0,17 4-5-16,-29 4 6 15,17 3-3-15,-13 0 8 16,13 0-7-16,4 0 16 16,12 4-11-16,13-4 20 0,8-3-16 0,13-1 0 15,20 5-8-15,18-9-34 16,-6 5 16-16,10-4-125 15,-18 3 76-15</inkml:trace>
</inkml:ink>
</file>

<file path=ppt/ink/ink1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8.9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0 318 196 0,'8'8'74'0,"9"-1"-40"0,12 0-20 0,-13-7 22 16,13-3-9-16,5-12-3 15,7-7-12-15,1-15-3 0,0 7-5 16,-5-3 2-16,-8-4 0 0,-4 0-7 16,-12 0-4-16,-13 0-33 15,-9 11-12-15,-7 8 14 16,-9 10 10-16,-4 12 11 15,-1 11 8-15,1 3 13 16,4 8 5-16,5 11 9 16,3 15 2-16,9 7 2 15,3 8 0-15,14-12 0 16,12-7 2-16,12-11-5 16,4-11-3-16,1-15-6 15,7-22-2-15,1-11-4 0,0-12 1 16,-4-6-33-16,-5-5-14 15,-8 1-16-15,-4 3-5 16,-4 4 17-16,-4 8 11 16,-1 7 18-16,-3 14 6 15,-5 4 24-15,0 12 10 16,-4 10 1-16,-4 16 2 16,0 10-7-16,-4 19-1 15,4-4-9-15,0-11-4 16,4-11 0-16,5-7 0 15,3-12 8-15,1-14 4 16,3-23-7-16,5-10-2 16,4-16-8-16,0-3-2 15,0 0 0-15,0 4 2 0,-4 14-6 16,0 8 1-16,-5 7-1 16,-7 12 2-16,-1 14-4 15,-4 11 0-15,-4 11 5 16,0 23 2-16,0-5 1 15,4 5 1-15,5-8-66 16,-1-4-29-16,4-14-5 16</inkml:trace>
</inkml:ink>
</file>

<file path=ppt/ink/ink1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9.3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308 485 232 0,'-9'-34'88'0,"-3"27"-48"0,-30 11-42 0,22-1 17 16,-10 5-7-16,-7 7 1 16,-5 14 3-16,5 12 3 15,4 22-8-15,8-8-2 0,8-3 1 16,13-8 6-16,12-3 2 16,17-15 4-16,4-8 3 15,9-14-5-15,3-19-1 16,5-18-7-16,0-15 0 15,-5-11-5-15,-3 0 0 16,-5-19-3-16,-8-18-1 16,-8-19-30-16,-5 4-14 15,1 23 18-15,-5 21 12 16,-8 19 5-16,-4 18 5 0,0 19-2 16,-5 22 0-16,1 34 12 15,0 14 7-15,-1 11-4 16,5 11-2-16,0 19 1 15,8 15 2-15,0-4 0 16,9 0 2-16,-1-15-138 16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52.9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552 0 208 0,'-5'18'79'0,"1"41"-42"0,-4 8-32 15,0-34 19-15,-5 15-11 16,-8-3 0-16,-8 14-5 16,-8 11 0-16,-1 11-5 15,-3 1 3-15,3-12 0 0,1-11-2 16,-1-11-1-16,5-11 3 15,0-11 1-15,4-15-1 16,0-14-1-16,-1-20-8 16,6-21 0-16,3-19-8 15,4 0-3-15,5-11-3 0,7-3 0 16,10 10 4-16,11 19 6 16,9 18 4-16,4 19 4 15,13 19 9-15,0 7 5 16,-1 7-3-16,5 11-2 15,0 11-3-15,-1 4 0 16,1 12 0-16,0-9 1 16,-4 5-2-16,-1-12-1 15,-8-10-39-15,-3-12-14 16,-10-11-64 0</inkml:trace>
  <inkml:trace contextRef="#ctx0" brushRef="#br0" timeOffset="232">780 510 196 0,'9'22'74'0,"-5"8"-40"0,-4 14-27 16,0-14 18-16,0 7-9 15,-4 3 1-15,4 1-8 16,0 7-1-16,0 0-4 15,0-3-3-15,-4-1 2 0,4 4-2 16,0-3 2-16,0-9-22 16,0-10-7-16,4-11-77 15</inkml:trace>
  <inkml:trace contextRef="#ctx0" brushRef="#br0" timeOffset="526">1047 643 212 0,'4'-3'82'0,"-4"6"-44"0,-4 5-27 0,0 3 21 16,-5 7-17-16,-7 1-6 15,-5-1-5-15,-4 1-4 16,0-1 1-16,0 1-1 0,4-5 2 16,4 1-1-16,5-4-1 15,4 0-2-15,3 4 1 16,10 4 7-16,3-1 4 0,4 1-1 15,5-1 2-15,4 1-4 16,4-5 1-16,4 1 1 16,-4-4 2-16,-4 0-3 15,-5-3 0-15,-3-1-5 16,-13-3 0-16,-8-4-91 16,-9 7-41-16,-4-18 16 15</inkml:trace>
</inkml:ink>
</file>

<file path=ppt/ink/ink1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9.5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59 392 0,'25'-30'145'0,"-4"26"-78"0,0-10-243 0,-30 3-53 16</inkml:trace>
</inkml:ink>
</file>

<file path=ppt/ink/ink1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58.9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1502 232 0,'-8'-8'88'0,"8"8"-48"0,0-15-29 0,0 15 21 16,4-14-17-16,0-1-3 16,9-44-10-16,-1 7-2 15,9-37 0-15,21-85 0 0,8-7 0 16,4 15-3-16,0 10 0 16,0 8 2-16,4 19 0 15,-12 14-2-15,0 30 0 0,-5 26-1 16,-3 22 0-16,-5 37 0 15,-4 26 0-15,-4 22 0 16,0 30 3-16,0 48-2 16,-12-38 1-16,-1-10 0 15,5 48-2-15,-5-19 0 16,5 15 3-16,-5-15 0 16,1-7 3-16,-1-15 3 15,-8-11 2-15,1-11 1 16,-10-22 0-16,1-8-119 15</inkml:trace>
  <inkml:trace contextRef="#ctx0" brushRef="#br0" timeOffset="152">165 769 208 0,'-29'-11'77'0,"24"11"-42"0,5 8-26 16,5-5 22-16,7 1-6 0,17-4 3 15,21-4-14-15,17 1-3 16,12-8-7-16,4-1-1 0,0 1 1 15,9 0-18-15,-1 4-7 16,-4-4-98 0</inkml:trace>
</inkml:ink>
</file>

<file path=ppt/ink/ink1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59.5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4 551 220 0,'-4'-26'82'0,"8"30"-44"0,0-4-36 16,0 7 19-16,4 4-9 15,1 12-2-15,-5 6-8 16,0 4-1-16,0 4-1 16,0-7 0-16,-4 29 2 0,0-11 1 0,0 8 1 15,0-8-2-15,0-4-2 16,-4 4 16-16,0-15 9 16,0-21-9-16,4-27-3 15,0-19-8-15,8-17-4 16,5-1 0-16,3-4 1 15,5 1-6-15,0 3 1 16,4 12 1-16,4 6 1 16,0 5-24-16,4 6-8 15,1 9-21-15,-5 3-8 16,0 0-36 0</inkml:trace>
  <inkml:trace contextRef="#ctx0" brushRef="#br0" timeOffset="345">474 573 164 0,'-4'26'63'0,"8"0"-34"16,-4 7-25-16,-4-14 13 0,0 18-8 16,-1 18-3-16,-3 19 1 15,-4 0 2-15,3-7-4 16,1-8 6-16,0-11 4 0,4-11 8 16,-1-22 10-1,5-19-9-15,5-29-10 16,3-23-7-16,4-10-7 15,9-1 0-15,4 4-2 16,8 4 0-16,1 7 0 16,-5 12-2-16,0 10 0 15,-4 12 3-15,-4 14-2 0,-9 11-1 16,-4 8 0-16,-3 15 3 16,-5 21-2-16,0 16 1 15,-5 0 4-15,1-1 1 16,4-7-1-16,0-11-2 15,4-11 1-15,1-11-1 16,7-11-25-16,5-19-8 16,4-29-73-1</inkml:trace>
  <inkml:trace contextRef="#ctx0" brushRef="#br0" timeOffset="586">944 740 192 0,'-33'33'71'0,"12"4"-38"0,-4 26-25 0,21-30 16 0,-4 15-6 16,3 4 0-16,10 0-4 16,3-4 1-16,8-8-8 15,9-6 9-15,5-8 4 0,3-15 3 16,8-4 1-16,-3-11-7 16,-1-10-2-16,-8-12-7 15,-4-15-3-15,-8 0 0 16,-9-3-1-16,-8-4-2 15,-8-4-2-15,-4 4-46 16,-5 7-19-16,0-3-71 16</inkml:trace>
  <inkml:trace contextRef="#ctx0" brushRef="#br0" timeOffset="826">1389 0 156 0,'4'0'60'0,"1"7"-32"0,-5 30-24 0,0-18 13 15,-5 10-4-15,1 27 2 16,-4 29 3-16,0 15 3 16,-5 11-11-16,-4 29-3 0,5 8-3 15,-1-7 0-15,9-56 0 16,0-15 0-16,4 11 2 15,0-14-12-15,4-8-5 16,0-11-90-16</inkml:trace>
</inkml:ink>
</file>

<file path=ppt/ink/ink1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0.8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187 710 192 0,'4'-22'74'0,"-8"14"-40"0,-8-6-24 16,7 10 20-16,-7 4-12 15,-5 7-2-15,-4 8-5 16,-8 11 0-16,0 11-6 0,4 11 1 0,4 4 4 16,9-4-4-16,8-4-1 15,8-7 2-15,8-7 0 16,9-12 8-16,4-10 2 15,9-19-4-15,3-30-3 16,0-15-3-16,1-14 0 16,-1 0-4-16,-3-15-2 15,-5-37-40-15,-4-11-19 16,0 14-1-16,-9 12 0 16,1 22 35-16,-9 22 18 15,-4 19 19-15,-4 25 8 16,-4 12 2-16,-4 22 1 15,-5 29-2-15,1 34 1 16,-1 14-9-16,1 23-1 0,4 22-5 16,-1 0 0-16,9-15-5 15,4-23 0-15,5-17 3 16,3-16 1-16,5-18-21 16,4-22-10-16,8-26-98 15</inkml:trace>
</inkml:ink>
</file>

<file path=ppt/ink/ink1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0.9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0 244 0,'-12'74'93'0,"-1"-30"-50"0,1 1-41 16,8-30 19-16,-1 3-11 0,1-3-3 15</inkml:trace>
</inkml:ink>
</file>

<file path=ppt/ink/ink1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0.9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4 133 403 0,'0'-22'-50'0,"0"-26"-16"0,-4-15-30 16</inkml:trace>
</inkml:ink>
</file>

<file path=ppt/ink/ink1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1.0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33 244 0,'12'-29'93'0,"-8"25"-50"0,5 8-35 0,-9-4 21 16,8 7-17-16,0 1-5 15,5 3 0-15,-1 0 0 16,1 0-129-16,3-4-56 15</inkml:trace>
</inkml:ink>
</file>

<file path=ppt/ink/ink1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1.6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741 386 200 0,'25'-18'74'0,"-29"3"-40"0,4-18-24 0,-5 14 20 15,-3-6-5-15,-8-12 3 16,-5-8-12-16,-4 1-4 0,-9-1-7 16,1 5-2-16,-4 6 1 0,3 12-2 15,1 11 1-15,4 15-7 16,0 18-1-16,4 22-1 16,4 16 4-16,5 6 1 15,3 27 1-15,5 36-3 16,-1 4 2-16,5-3 1 15,0 14 0-15,0 4 0 16,4-4 2-16,0-22 1 16,-4-15 1-16,0-11-2 15,-1-11 1-15,-3-18 2 16,0-15 2-16,-5-23-12 16,1-18-4-16,-1-22-31 15,-3-14-12-15,-9-31-57 16</inkml:trace>
  <inkml:trace contextRef="#ctx0" brushRef="#br0" timeOffset="450">13 860 208 0,'-13'-63'77'0,"13"52"-42"0,0 3-30 0,0 8 19 15,0 0-9-15,9 0 0 16,11 0-5-16,10 4-1 16,11-4-5-16,9 4-3 0,12-4 0 15,13 0-1-15,4 0 2 16,-4-4-1-16,-4 4-1 15,-9 4-2-15,-7 3 1 16,-10 1 1-16,-11 3 2 16,-9 0-1-16,-1 0-1 15,-7 0 3-15,-4 0 0 0,-1-3-1 16,5-5 1-16,-1 1-2 16,5-4-1-16,4-4 1 15,8-3 1-15,9-4-1 16,8 0 2-16,4 0 4 15,0-1 4-15,4 5-2 16,-4 3 2-16,5 8-8 16,-18 7-2-16,-3 4 1 15,-13 7 1-15,-9 4-1 16,-11 0 1-16,-10 3-2 16,-3 5 2-16,0-1-4 0,-1 0 0 15,1-3 1-15,8-8 0 16,8-7 4-16,13-11 5 15,17-16-1-15,12-6 1 16,20-4-5-16,9-15-1 16,9-8-100-1,-5 1-91-15,-8-19 55 16</inkml:trace>
</inkml:ink>
</file>

<file path=ppt/ink/ink1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2.6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216 0 148 0,'-21'7'57'0,"13"49"-30"0,-9 3-23 0,9-30 15 16,-5 16 2-16,-3 10 4 15,-1 23-7-15,1 37-3 16,-5-1-8-16,4-7-1 0,0 1 1 15,1-8 1-15,3-1 2 16,5-14-3-16,8-18-2 16,0-15-11-16,8-19-6 15,5-33-91 1</inkml:trace>
  <inkml:trace contextRef="#ctx0" brushRef="#br0" timeOffset="179">436 825 208 0,'-4'22'79'0,"4"7"-42"0,-4 1-30 16,4-15 20-16,-4-1-12 15,-4 9-1-15,-1-1-8 16,5 0-2-16,0 0-2 16,4-11 3-16,0-11 1 0,8-7-38 15,1-4-15-15,-1-15-56 16</inkml:trace>
  <inkml:trace contextRef="#ctx0" brushRef="#br0" timeOffset="300">561 381 200 0,'13'-4'77'0,"-5"4"-42"0,13 7-45 0,-13-3 9 15,5 0-84-15,3 3-33 16</inkml:trace>
  <inkml:trace contextRef="#ctx0" brushRef="#br0" timeOffset="629">798 828 216 0,'-16'59'82'0,"3"-25"-44"0,-7-1-38 0,11-18 16 0,1 3-5 16,0 4 1-16,-1-7 5 15,1-4 1 1,8-14-7-16,8-8-2 0,5-12-5 15,8-6-3-15,8-12-3 16,8-11 1-16,1-3-1 16,3 7 0-16,-3 11 0 15,-5 11 0-15,-4 11-3 16,-4 22 1-16,-8 8 0 16,-9 15-1-16,-4 7 8 15,-8 4 3-15,-4 7-3 16,-1 7 0-16,1 4-1 15,0 0 1-15,-1-3 0 0,5-1 3 16,0-10 1-16,4-12 1 16,8-26-110-1,5-18-17 1</inkml:trace>
  <inkml:trace contextRef="#ctx0" brushRef="#br0" timeOffset="1514">1185 1057 220 0,'5'0'85'0,"7"15"-46"0,0 4-32 0,-3-12 20 16,3-3-3-16,5-4 3 15,4-8-2-15,12-3 2 16,9-7-15-16,8-4-5 0,-1-8-2 16,-3-7-1-16,-4-7 2 0,-5-12-3 15,-8-7 0-15,-8 4-3 16,-8 4-1-16,-13 10-6 15,-9 16-3-15,-11 14-1 16,-14 15 1-16,-3 26 1 16,-5 11 3-16,5 7 2 15,3 12 2-15,5-8-1 16,9 7 1-16,7 4 2 16,9 1 0-16,12-5 0 15,13-14 0-15,16-8 2 16,9-11 1-16,8-11 1 0,9-14 2 15,3-20-3-15,-3-2 0 16,7-9 1-16,-3-10 0 16,0-15-9-16,-5-4-4 15,-8-7 5-15,-8 3 1 16,-13 8 3-16,-8 11 0 16,-12 11-3-16,-13 15 0 15,-13 14-1-15,-12 16 0 16,-4 21 3-16,0 8 0 15,-4 8-2-15,-1 3 2 16,5 0 1-16,4 0 2 16,4 0 1-16,9-4 1 15,8-7 2-15,4-3 1 16,8-12 3-16,5-11 4 16,7-15-6-16,10-7-2 15,7-4-1-15,5-14-1 0,-1-5-2 16,-3 1 1-16,-9-4-7 15,-4 7 1-15,-5 5-1 16,-7 6 2-16,-5 8-1 16,-8 11-1-16,-8 7 0 15,-5 8 0-15,5 7 0 16,0 1 3-16,0-1-2 16,8-4-1-16,4 1 3 15,8-4 0-15,5-4 3 16,8-11 3-16,8 0 0 15,4-8 2-15,5-10-4 16,8-8 0-16,-4-4-1 0,-5-10 1 16,-3 6-2-16,-9 8 2 15,-21 23-7 1,-12 14 3-16,-8 11 2 16,-9 8 0-16,0 3 2 15,0 11 2-15,0 12 2 16,9-1-1-16,12-3-1 15,12-8 3-15,13-18 3 16,17-15 0-16,25-22 1 16,12-18-2-16,4-5-1 15,8-10-93-15,9-19-43 16,-8-15-13 0</inkml:trace>
</inkml:ink>
</file>

<file path=ppt/ink/ink1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4.7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337 1 236 0,'-50'-7'88'0,"13"18"-48"0,-26 4-38 0,30-4 17 16,-4 11-10-16,-1 8-3 16,5 6-1-16,8 9 1 15,8 7-3-15,13-4 3 0,12-4 0 16,13-3 2-16,8-8 2 16,5 0-1-16,-1-3 0 15,-4 0-1-15,-8-8 2 0,0-4-1 16,-9 1 0-16,-4-5-1 15,-8 1 0-15,0-4-2 16,-8-3-1-16,0-1 1 16,-5 1 1-16,-3-5-1 15,-1-3-1-15,-4 0-3 16,5-3-2-16,-1-5-37 16,5-3-15-16,7-4-29 15,5-3-12-15,9-4-10 16</inkml:trace>
  <inkml:trace contextRef="#ctx0" brushRef="#br0" timeOffset="180">558 138 244 0,'33'-11'93'0,"-16"22"-50"0,-5 7-33 0,-8-3 23 16,-4 7-14-16,0 19-1 15,0 0-10-15,-4-1-3 16,4 1-3-16,4-4 1 0,5-4 2 15,3-7-13-15,5-7-5 16,3-12-61-16,1-7-29 16,-4-11-2-1</inkml:trace>
  <inkml:trace contextRef="#ctx0" brushRef="#br0" timeOffset="403">990 60 252 0,'0'30'93'0,"-8"3"-50"0,-13 26-41 16,5-11 19-16,-14 19-13 16,-20 11-2-16,-16 25-4 15,-9 38 1-15,-4 10-2 16,-4 5 2-16,4 17 0 0,8-13-1 16,9-24 1-16,12-28 0 15,16-23 3-15,9-23-12 16,17-17-5-16,16-27-86 15,17-25-61 1,13-34 54-16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56.2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137 60 176 0,'-4'-11'68'0,"4"15"-36"0,-4 14-31 15,-1-3 14-15,1 11-4 16,-4 26 3-16,0 7-1 15,-5 7 2-15,1 5-8 16,-1 17-2-16,1 20-1 0,-1 3 0 16,5 0 0-16,-1-4-2 15,5 0 1-15,0-7-2 16,4-11 2-16,0-23 0 16,0-14 1-16,4-41-29 15,-4-22-78 1</inkml:trace>
  <inkml:trace contextRef="#ctx0" brushRef="#br0" timeOffset="285">0 49 196 0,'16'-41'74'0,"1"38"-40"0,8-1-31 0,-4 4 17 15,4 4-8-15,8 3-2 16,8 4-5-16,5 8-2 15,-4 7-1-15,4 14-2 0,-9 16 1 16,-8-1-1-16,-8 1 0 0,-13-1 8 16,-12 1 7-16,-8-12 2 15,-13 0 1-15,-9 1-7 16,-3-5-2-16,-9-6-3 16,0-12 1-1,5-7-2-15,-1-4 0 0,9-8-14 16,8-6-4-16,8-5-27 15,13 1-12-15,12 3-56 16</inkml:trace>
</inkml:ink>
</file>

<file path=ppt/ink/ink1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5.4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225 0 304 0,'-42'22'115'0,"13"-3"-62"0,-25 14-62 0,29-7 20 16,-4 11-12-16,4 7-2 16,8-3-1-16,13-4 3 15,12 4 0-15,13-8 3 0,17-4 1 16,7-3 5-16,9-3 3 16,0-1-2-16,-8-4 0 15,-8-3-5-15,-13 0-3 16,-13 0 6-16,-12 7 5 15,-17-4-4-15,-7 4 0 0,-6-3-4 16,-7-4-1-16,0 0 1 16,-1-1 0-16,1-3 0 15,8-3 0-15,8-4-35 16,12-4-17-16,14-4-99 16</inkml:trace>
</inkml:ink>
</file>

<file path=ppt/ink/ink1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5.5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7 380 0,'46'-7'143'0,"-29"14"-78"0,12 1-71 0,-17-8 22 16,1-4-56-16,-1-7-21 15</inkml:trace>
</inkml:ink>
</file>

<file path=ppt/ink/ink1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45.6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524 558 216 0,'50'-15'82'0,"-33"8"-44"0,-1-23-29 15,-12 16 19-15,-8-9-14 16,-8-6-5-16,-21-19-6 0,-13 0 0 16,-8 7-2-16,-9 8-1 0,1 11 1 15,-1 14-4-15,1 23 0 16,12 7-1-16,13 11 0 16,16 12 0-16,17-4 0 15,12 10 0-15,13 8 3 16,12 4 0-16,9 4 1 15,12 3 0-15,0-7 0 16,0-7 0-16,-8-5 0 16,-13-3 4-16,-16-3 5 15,-21-5 4-15,-13-3 2 16,-8-3-6-16,-8-8-3 16,-9-4 1-16,-8-11 2 15,-8-4-2-15,-5-3 1 0,9-15-5 16,9-4 0-16,7-7-8 15,13-4-4-15,17-4-35 16,8-18-16-16,21 0-53 16</inkml:trace>
  <inkml:trace contextRef="#ctx0" brushRef="#br0" timeOffset="256">978 33 132 0,'12'-33'52'0,"-8"37"-28"0,0-1-22 16,-4 5 12-16,0 14 4 0,-4 7 6 15,0 23-7-15,0 15 1 16,0 7-11-16,-5 3-2 0,1 20-1 16,0 25 0-16,-1 3 2 15,5-6-1-15,0-8 0 16,0-15-3-16,4-41-2 15,0-7 3-15,0-7 2 16,-8-19-64 0,-5-11-33-1</inkml:trace>
  <inkml:trace contextRef="#ctx0" brushRef="#br0" timeOffset="406">720 436 196 0,'20'-3'74'0,"1"10"-40"0,17-7-35 16,-13 4 12-16,8-4-7 16,17 3-1-16,12 1-30 15,9 3-14-15,0 1-39 16,-1 7-17-16</inkml:trace>
  <inkml:trace contextRef="#ctx0" brushRef="#br0" timeOffset="1051">1627 492 192 0,'-17'-26'74'0,"9"26"-40"0,-1-8-24 0,5 8 17 15,-8 0-11-15,-1 8-2 16,-3 3-4-16,-5 4 1 16,0 7-6-16,-4 7 6 0,0 20 4 15,4 10 4-15,5 11 1 16,7-7-3-16,5 0 0 15,4-12-7-15,8-6-2 16,5-12-2-16,4-7 1 16,7-11 2-16,6-15 2 15,-1-15-3-15,4-26-3 16,4-18-33-16,-3-7-16 16,-5 3-20-16,-8-4-8 15,-5 4 23-15,-7 19 12 16,-5 14 22-16,-4 16 9 0,-4 10 20 15,-1 8 8-15,-3 7 5 16,4 11 3-16,0 15-7 16,4 11-4-16,8 11-9 15,5-3-2-15,7-5-2 16,5-10-1-16,5-8 1 16,3-14 3-16,4-12 0 15,5-18 2-15,-1-15-6 16,1-11-1-16,-4-11-2 15,-5 0 1-15,0 4-2 16,-8 7-1-16,-4 3-2 16,-5 12-1-16,-3 7-3 15,-9 8-1-15,-4 7 1 0,-4 15 4 16,0 11-1-16,-5 7 1 16,1 8 0-16,0 3 0 15,0-7 2-15,3-11 2 16,5-4 12-16,0-22 8 15,13-11-9-15,3-11-2 16,5-11-5-16,8-4-1 16,5 0-6-16,-1 3-1 15,4 5 3-15,-3 7 1 16,-5 3-40-16,-4 4-17 16,0 4-69-1</inkml:trace>
  <inkml:trace contextRef="#ctx0" brushRef="#br0" timeOffset="1276">2787 159 228 0,'4'4'85'0,"-4"7"-46"0,-4 26-37 16,0-11 17-16,0 10-6 15,-4 13 2-15,-1 2-4 16,1 16 1-16,-4 14-7 15,-1 30-3-15,1 4 1 0,3-19 0 16,5-15 3-16,0-14-3 16,0-15 0-16,0-15-25 15,-1-19-11-15,1-10-84 16</inkml:trace>
  <inkml:trace contextRef="#ctx0" brushRef="#br0" timeOffset="1413">2484 407 288 0,'25'26'107'0,"-5"-19"-58"0,18 8-53 0,-13-4 18 15,12 0-6-15,13 0 0 16,4 0-134-16,13 8-61 16</inkml:trace>
</inkml:ink>
</file>

<file path=ppt/ink/ink1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47.6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761 170 240 0,'-12'-33'90'0,"-1"22"-48"0,-3-19-40 16,8 15 17-16,-5-3-12 15,-4-1-2-15,-3-3-5 16,-1 7-1-16,0 8 1 16,0 7-5-16,-4 15-1 0,0 11 0 15,0 11 2-15,0 33 2 16,5 45 1-16,-1 3-2 15,0 30 2-15,8 22 5 16,9-11 2-16,0-7-2 16,4-12-1-16,0-3-1 15,0-22 1-15,0-23-2 16,-4-14 2-16,-8-19 2 0,-9-22 4 16,-4-26-37-16,-4-30-16 15,-9-21-62 1</inkml:trace>
  <inkml:trace contextRef="#ctx0" brushRef="#br0" timeOffset="197">0 729 192 0,'0'-4'71'0,"13"8"-38"0,7-1-21 0,-3 1 19 15,4-4-7-15,8 4-2 16,8-4-8-16,13 0-1 15,13 0-8-15,3-4-3 0,1 4 1 16,-1 0-2-16,-7 0 2 0,-9 0-51 16,-5 0-21-16,-7-4-35 15</inkml:trace>
  <inkml:trace contextRef="#ctx0" brushRef="#br0" timeOffset="1096">903 640 160 0,'17'7'60'0,"-9"1"-32"0,0 6-24 15,-4 1 13-15,-4 0-6 16,0 3-1-16,-4 8-6 16,0 8-1-16,-4 6-1 0,-1 5-2 0,1-5 1 15,0-3 10-15,-1-7 7 16,5-19 24-1,4-15-18-15,9-14-8 16,7-15-9-16,9-4-6 16,4-8-3-16,5 5 1 15,-1 3 1-15,0 3 0 16,0 5-3-16,-8 10 0 16,5 8-1-16,-14 11 0 15,1 11 3-15,-9 4 2 16,0 3-2-16,-8 12-2 15,5 7 2-15,-1 7 2 16,4 1-2-16,0 3 0 16,5-4 1-16,-1-18 2 0,9-11 10 15,0-15 4-15,4-11-3 16,-4-15-3-16,0-7-5 16,-9-4-2-16,1-4-3 15,-9 0-1-15,0 1 1 16,-4 3 0-16,0 3-3 15,0 5 2-15,4 7-4 16,0-1 1-16,9 5 0 16,3 3-1-16,9 4 1 15,9 4 3-15,7 3-2 16,5 4-1-16,0 7 3 16,-9 8 0-16,-4 4 1 15,-4 7 2-15,-8-1-3 0,-8 5 0 16,-5 7 1-16,-8 4 2 15,0 3-3-15,-4-3 0 16,0-4 1-16,0-11 2 16,4-8 3-16,4-11 4 15,4-10-4-15,5-12-1 16,3-7-2-16,1 3 1 16,0-3-4-16,-1 7 0 15,-3 4-1-15,-1 8-2 16,-4 6 7-16,-3 8 3 15,-1 4-1-15,-4 11 0 16,0-4-3-16,0 0-2 16,4 1 3-16,0-9 0 0,4-3 1 15,5-7 0-15,-1-11 0 16,5-8 0-16,0-7-5 16,-1-4 1-16,5 0 0 15,-4 0 2-15,-1 8 3 16,1 7 2-1,-5 7-3-15,1 8-1 16,-5 7 3-16,1 7-3 16,-1 8-2-16,4-4 2 15,1 0 0-15,-1-3-19 16,1-4-9-16,8 3-113 16</inkml:trace>
</inkml:ink>
</file>

<file path=ppt/ink/ink1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49.7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0,'8'-8'79'0,"4"27"-42"0,5 14-32 16,-9-11 17-16,1 19-10 16,-5 11-2-16,-4 7-5 15,0 4-2-15,-4 7-1 16,-5 15-2-16,5 15 1 0,0-4 1 0,0-15 1 15,0-18 3-15,0-15 3 16,4-14 13-16,0-27 8 16,4-33-13-16,4-29-7 15,9-12-6-15,8-25-1 16,4-34-2-16,0 11 2 16,4 15-7-16,1 23 1 15,-1 18-1-15,-4 14-1 16,8 16 1-16,-8 10 3 15,5 12-35-15,-5 7-16 16,0 11-68 0</inkml:trace>
</inkml:ink>
</file>

<file path=ppt/ink/ink1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49.9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81 0 256 0,'-38'37'96'0,"26"8"-52"0,-9 21-40 15,17-29 19-15,0 4-9 16,4 3 2-16,4-7-3 16,8-7 2-16,9-8-8 15,8-11 0-15,13-11 3 0,0-15-2 16,-1-14 3-16,-8-8-6 16,-12-11-1-16,-12 0-4 15,-14 3-1-15,-15 8 1 16,-5 4 0-16,-4 11-29 15,-1 3-13-15,5 1-40 0,9 3-18 16</inkml:trace>
</inkml:ink>
</file>

<file path=ppt/ink/ink1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0.1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74 292 0,'71'-25'110'0,"-9"21"-60"0,21-4-56 0,-49 8 19 16,11-3-8-16,-3-1 0 16,0 0-3-16,-5-3-2 15,-4 0 1-15,-8-1-63 0,-12 4-28 16,-13 4-23-16</inkml:trace>
  <inkml:trace contextRef="#ctx0" brushRef="#br0" timeOffset="136">125 211 276 0,'12'11'104'0,"18"-7"-56"0,19-4-47 16,-24 4 21-16,21-4-12 15,4-4-1-15,4 4-65 16,-4-4-29-16,8 8-28 16,-16-22-11-16</inkml:trace>
</inkml:ink>
</file>

<file path=ppt/ink/ink1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1.4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6 160 0,'4'-11'60'0,"0"11"-32"0,1 3-20 0,-1 1 18 16,0 7-11-1,0 15-3-15,-4 19 1 0,0 25 4 16,-4 7-9-16,-4 9-2 0,-5-1-2 16,-4 14 0-16,1 16 0 15,-1-11-2-15,5-16 1 16,3-21 0-16,5-15 1 15,0-15 2-15,8-19 1 16,5-22-3-16,7-25-1 16,5-19-1-16,8-8-2 15,9 8-2-15,3 8 1 16,1 3-1-16,4 14-2 16,-1 12 0-16,-3 8 0 0,-9 10 3 15,-8 15 2-15,-8 11 6 16,-9 23 6-16,-8-4-1 15,-8 0 3-15,-13-4-2 16,-4-4 0-16,-12-3-3 16,-1-12-1-16,-3-10-3 15,-5-4 1-15,0-15-2 16,0-12 0-16,5-17-63 16,12-19-25-16,16-4-38 15</inkml:trace>
</inkml:ink>
</file>

<file path=ppt/ink/ink1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3.9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14 208 0,'-13'-14'77'0,"22"17"-42"0,3 1-32 0,1-4 15 15,7 7-11-15,18-3-2 16,8 0-3-16,16 0 1 16,9-1-2-16,4-3-1 0,4 4 3 15,0-4-26-15,-4 0-12 16,-1-4-57-1</inkml:trace>
</inkml:ink>
</file>

<file path=ppt/ink/ink1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4.3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1176 208 0,'-12'22'79'0,"16"-18"-42"0,4-8-19 15,1-3 25-15,7-23-18 16,5-14-6-16,8-19-11 0,0-4-4 16,1-18-2-16,7-40-2 0,0-8 1 15,1-1-1-15,-1 12 2 16,1 15-6-16,-5 0 1 15,0 25-1-15,-4 23 2 16,-4 33-1-16,-4 19-1 16,-4 14-2-16,0 19-1 15,-1 8 4-15,1 28 3 16,-1 35-1-16,1 17-2 16,0-6 2-16,-1 10 2 15,5 15 0-15,-4-15-1 16,-1-10 3-16,1-23 2 15,-4-19 0-15,-13-18 2 16,-5-14-39-16,-3-23-18 0,-9-15-59 16</inkml:trace>
  <inkml:trace contextRef="#ctx0" brushRef="#br0" timeOffset="121">278 692 192 0,'-25'-12'74'0,"33"12"-40"0,13-3-35 16,-4 3 12-16,8-4-5 15,16 0 1-15,13 1-2 16,5-5 0-16,3 5-96 16,0-5-40-16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41.4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31 560 196 0,'-16'37'74'0,"11"-19"-40"0,-3 4-31 16,8-7 17-16,0 7-8 16,0 4 1-16,0 0-6 15,0-4 1-15,0-3-5 16,4-8 5-16,-4-11 4 0,4-8-6 15,1-10-1-15,7-8-113 16</inkml:trace>
  <inkml:trace contextRef="#ctx0" brushRef="#br0" timeOffset="137">27 1 168 0,'0'-4'66'0,"4"8"-36"0,9 0-33 0,-5 0 13 16,0 3-5-16,1 8 0 15,3 3-19-15,5 1-5 16,4-1-55-16,3 1-22 16</inkml:trace>
  <inkml:trace contextRef="#ctx0" brushRef="#br0" timeOffset="327">414 90 180 0,'25'-15'68'0,"-13"15"-36"0,1 7-33 0,-9 1 15 16,0 10-8-16,0 8-1 0,-4 19-2 15,0 10 0-15,-4 4-2 16,0 4 2-16,0-7 0 0,0-1-1 16,0 1 1-16,-1-1 0 15,5-3 3-15,0-8-1 16,-4-11 0-16,-4-21-151 31,4-9 40-31</inkml:trace>
  <inkml:trace contextRef="#ctx0" brushRef="#br0" timeOffset="494">106 441 192 0,'-4'-4'74'0,"21"4"-40"0,12 8-35 16,-9-4 12-16,14-1-1 0,16 1 1 16,20 0-3-16,1-1-3 15,-4 5-2-15,-1-1-3 0,-12 1 1 16,0-5-74-1,-12 1-55-15,-9-4 44 16</inkml:trace>
  <inkml:trace contextRef="#ctx0" brushRef="#br0" timeOffset="723">863 519 188 0,'13'-4'71'0,"-13"8"-38"0,0 3-32 0,0 4 16 0,0 0-7 15,-4 4 0-15,-5 0-4 16,9 7-1-16,-4 4-3 16,4 7 1-16,0 1 0 0,0-1-1 15,0 0 1-15,4-3 0 16,-4-12 3-16,9-7 1 16,-1-11 3-16,0-14-29 15,5-12-12-15,-1 0-69 16</inkml:trace>
  <inkml:trace contextRef="#ctx0" brushRef="#br0" timeOffset="858">942 42 180 0,'-8'-8'68'0,"8"12"-36"0,8 4-31 16,-4-5 14-16,1 5-10 0,-1 3-1 15,4 7 0-15,5 4 2 16,-1 1-91-16,5 6-40 15</inkml:trace>
  <inkml:trace contextRef="#ctx0" brushRef="#br0" timeOffset="1409">1096 537 196 0,'-12'45'74'0,"3"-30"-40"0,9 3-31 0,9-7 17 15,-1 4-1-15,5 3 1 16,3 1 0-16,5-1 0 15,0-7-11-15,0-3 6 0,-1-8 4 0,5-11-4 16,0-4 2-16,-4-4-8 16,4-3-3-16,-8-11-3 15,8-8 0-15,-9-7-7 16,5-7 1-16,-4 10-30 16,-1 8-13-16,1 12 6 15,0 6 3-15,-5 12 19 16,1 10 9-16,-5 5 3 15,0 7 2-15,-8 7 3 16,0 4 2-16,0 3-2 16,0 1 0-16,0-1 1 15,0-3 0-15,9 0 17 16,3 0 9-16,5-4 2 16,4-3 3-16,3-8-4 0,26-4-2 15,-4-7-7-15,0-4-3 16,4-3-7-16,-4-11-3 15,-5-12-2-15,-8-7 0 16,-8-11-2-16,-8-4-1 16,-9 8-2-16,-16 7 1 15,-4 11-4-15,-18 11-1 16,-3 19-4-16,-4 18 1 16,8 11 0-16,0 12 3 15,8-5 2-15,12 1-1 16,14 0 10-16,20 3 6 15,12 0 1-15,9-3 3 16,8-11-2-16,-8-19 0 0,-9 0-43 16,25-11-16-16,-16 0-88 15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8:56.7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73 0 220 0,'9'8'85'0,"-9"7"-46"0,0 22-35 0,0-15 21 16,-4 11-16-16,-1 15-2 16,-3 8-3-16,0 3 0 15,-5 4-2-15,5-4-2 0,0 0 3 16,-1-4-2-16,1 1-1 16,4-4 5-16,0-8 1 15,4-11-29-15,0-14-14 16,4-12-69-1</inkml:trace>
  <inkml:trace contextRef="#ctx0" brushRef="#br0" timeOffset="262">448 108 236 0,'0'11'88'0,"-4"11"-48"0,-17 15-47 16,8-19 16-16,-12 16-13 15,-12 3-1-15,-5 0-7 16,1 0-3-16,-1-8 9 16,1-3 2-16,3-4 4 0,9-3 0 15,8 3 0-15,9-11 0 16,16 8 2-16,8 6 21 16,13-6 9-16,13 3-11 15,-1 0-7-15,5 1-4 16,-1-5-2-16,1-3-24 15,-5 0-9-15,-7-1-89 16</inkml:trace>
</inkml:ink>
</file>

<file path=ppt/ink/ink1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4.7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0 200 0,'8'-4'77'0,"1"11"-42"0,3 8-28 0,-3-4 18 15,3 12-4-15,5 14 2 16,3 18 0-16,5 12 1 16,5 3-13-16,-1 0-7 0,4-7 0 15,-4-8 1-15,0-3 2 16,0-7 1-16,-4-12 0 15,-4-11-33-15,-4-11-13 16,-5-7-87 0</inkml:trace>
</inkml:ink>
</file>

<file path=ppt/ink/ink1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4.9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474 0 212 0,'-21'7'79'0,"5"15"-42"0,-18 27-28 15,14-12 19-15,-14 18-5 16,-7 12-2-16,-9 7-9 16,-4-4-3-16,0 0-5 15,0 0-1-15,8-3 1 0,17-12 2 16,12-14 3-16,13-19-53 16,12-14-24-16,21-12-46 15</inkml:trace>
</inkml:ink>
</file>

<file path=ppt/ink/ink1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5.1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70 0 172 0,'-4'15'66'0,"-4"11"-36"0,-5 11-20 0,5-15 17 16,-5 0 4-16,1 1 4 16,4-1-6-16,3-4-3 15,10-3-14-15,7-4 1 0,5-3 3 16,4-12-2-16,-1-3 2 15,1-5-3-15,-4-2 0 16,-9-9-7-16,-8 1-2 16,-4 0-2-16,-4 0-2 0,-5 3-2 15,1 5 1-15,-1 6-43 16,1 5-18-16,3 6-73 16</inkml:trace>
</inkml:ink>
</file>

<file path=ppt/ink/ink1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5.3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11 384 0,'16'-15'145'0,"-11"23"-78"0,11-1-89 15,-7-11 17-15</inkml:trace>
</inkml:ink>
</file>

<file path=ppt/ink/ink1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8.8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1277 204 0,'-16'19'77'0,"16"-23"-42"0,4-14-28 0,4-5 20 15,4-17-14-15,9-19-4 0,4-12-6 16,4-10 0-16,5-30-2 16,-1-18-5-16,0-1 0 0,5 1-14 15,-5-12-5-15,0 23 9 16,5 18 6-16,-1 26 5 16,-4 26 2-16,1 26-4 15,-1 37 1-15,0 22 0 16,-4 18 2-16,-4 34 1 15,0 37 1-15,0 3 2 16,0 23 3-16,0 7 9 16,0-11 5-16,-4-23-9 15,-9-51-3-15,1-15-5 0,-5-7 1 16,-8 0-2-16,-8-26 2 16,-13-19-99-1</inkml:trace>
  <inkml:trace contextRef="#ctx0" brushRef="#br0" timeOffset="167">190 771 196 0,'-25'-19'74'0,"13"19"-40"0,16 8-27 0,4-5 18 15,5-3-7-15,12-3 0 16,4-1-8-16,17-3-2 16,16-5-4-16,9-2-3 0,4-1 2 15,-5 4-24-15,-3 3-11 16,-5 1-38-1,-8 0-49-15,-8-1 30 16</inkml:trace>
  <inkml:trace contextRef="#ctx0" brushRef="#br0" timeOffset="451">989 619 144 0,'0'4'55'0,"8"7"-30"0,1 15-7 16,-1-11 20-16,0 10-15 16,5 12-2-16,-1 0-7 15,-3 15 1-15,-5 11-8 16,0 7 0-16,-4 4 0 0,-4-7 5 15,0-15 5-15,-1-15 8 16,1-23 11 0,4-28-14-16,0-20-14 15,9-17-6-15,7-9-2 16,9-3 2-16,4 1-3 0,5 6 0 16,3 8-1-16,0 15-2 15,1 11 0-15,-1 11 3 16,-8 11 0-16,-4 7 1 15,-4 8-16-15,-4 3-6 16,-5 1-51-16,1-1-22 16,-1 4-6-1</inkml:trace>
  <inkml:trace contextRef="#ctx0" brushRef="#br0" timeOffset="677">1621 848 200 0,'-25'23'77'0,"17"-5"-42"0,-9 19-30 0,13-15 17 0,-4 11-6 16,0 4 3-16,-1 12-6 15,9 6-3-15,0-11-5 16,9-7 1-16,-1-11 0 0,4-7 4 16,5-12 4-16,0-18-6 15,-1-15 0-15,-3-7-4 16,-5-8-3-16,-8 1-53 15,-4 3-25-15,0 14-34 16</inkml:trace>
</inkml:ink>
</file>

<file path=ppt/ink/ink1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0.2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34 200 0,'-4'-8'77'0,"4"-10"-42"0,4 10-32 15,0 8 15-15,-4 0-7 16,4 8 1-16,0 6-3 0,0 1 2 16,1 7-6-16,-5 12 1 15,0 6 4-15,0 5-2 0,0 3 1 16,4 4-3-16,-4-4 1 15,0-11 0-15,4-8 3 16,-4-10 8-16,0-8 3 16,0-15-10-16,0-11-4 15,4-11-7-15,0-11-1 16,5-7 3-16,-1-4 1 16,4 4-1-16,9-1-2 15,4 5-4-15,4 6 0 16,0 5 2-16,0 7 1 15,1 10-2-15,-5 16 0 16,0 4 2-16,-5 6 0 0,-3 12-4 16,-9 11 1-16,-4 11 4 15,1 4 2-15,-5 4 0 16,4-5-2-16,4-14 3 16,-4-11 0-16,9-22-39 15,3-19-20 1,5-11-9-16,0-11-43 15</inkml:trace>
</inkml:ink>
</file>

<file path=ppt/ink/ink1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0.4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 15 200 0,'-13'15'77'0,"5"-4"-42"0,-1 7-32 16,5-3 15-16,0 7-3 15,4 8 4-15,4 3-5 0,5 4 0 16,3-4-8-16,5-7 5 0,4-7 4 15,4-1 2-15,4-10 1 16,4-12-3-16,-4-11 1 16,-4-3-7-16,-8-8-3 15,-5 0-3-15,-8 0 0 16,-8 0-11-16,-8-7-2 16,-5-8-52-16,0 0-24 15,9-3-33 1</inkml:trace>
</inkml:ink>
</file>

<file path=ppt/ink/ink1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0.6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 0 256 0,'4'3'96'0,"8"27"-52"0,-3 22-54 15,-9-27 16-15,-5 20 0 16,-3 25 4-16,-4 26-1 15,-5 12 2-15,5-1-6 16,-1 11-3-16,5 4 1 0,8-7 0 16,0-12 3-16,8-18-38 15,5-22-18-15,3-15-63 16</inkml:trace>
</inkml:ink>
</file>

<file path=ppt/ink/ink1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1.1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182 824 252 0,'-4'-11'96'0,"4"0"-52"0,-12 4-47 0,8 7 19 16,-9 3-6-16,-8 8 2 16,-4 8-2-16,-4 7-1 15,4 3-5-15,0 8 2 0,9 8 3 16,7-1-3-16,14 0 2 15,11-7 1-15,9-7 5 16,4-15 1-16,9-15 0 16,3-15-3-16,1-15-2 15,-1-7-9-15,1-14 0 0,0-34 3 16,-5-23 2-16,-4-10-22 16,-8-8-9-16,0-22-12 15,-4 23-5-15,-4 21 20 16,-9 23 10-16,0 25 4 15,-8 19 1-15,0 23 6 16,-4 21 5-16,-4 30 11 16,0 15 8-16,-5 11-10 15,5 25-2-15,0 27-5 16,-1 11 1-16,5-8-2 16,4 0 0-16,4-7-1 15,5 0 2-15,3-18 1 0,5-16 1 16,3-14-15-16,10-26-8 15,3-11-122 1</inkml:trace>
</inkml:ink>
</file>

<file path=ppt/ink/ink1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1.2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0 300 0,'0'23'112'0,"0"10"-60"0,0 8-52 0,0-23 21 15,0 4-12-15,0 8-3 16,0-1 1-16,0-3 0 16,0-7-74-1,0-27 37-15,0-6-97 16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1.81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10 208 0,'-4'-8'79'0,"12"8"-42"0,5 0-41 0,-1 4 13 15,1 4-7-15,-1-1 1 0,1 4-2 16,-1 8 2-16,-4 3-2 16,-8 7 2-16,0 5 0 0,-8 6 1 15,-4-3 0-15,-5 0-46 16,-4-11-19-16,5 0-25 16</inkml:trace>
</inkml:ink>
</file>

<file path=ppt/ink/ink1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1.3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0 296 0,'0'-4'110'0,"9"15"-60"0,3 8-58 16,-4-8 18-16,1 0-135 15,-1 4-56-15</inkml:trace>
</inkml:ink>
</file>

<file path=ppt/ink/ink1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1.5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37 396 0,'4'-11'148'0,"17"15"-80"0,-5-8-108 0,-16 0 9 16,0-3-128-16,-12-8-53 16</inkml:trace>
</inkml:ink>
</file>

<file path=ppt/ink/ink1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9.0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0,'33'3'79'0,"1"1"-42"0,16 0-37 15,-25-1 18-15,8 1-8 16,8 0 2-16,1-4-7 16,4 0-1-16,-5 0-75 15,-7 0-65 1,-34 11 41-16</inkml:trace>
</inkml:ink>
</file>

<file path=ppt/ink/ink1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9.2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0 232 0,'34'18'88'0,"3"-18"-48"0,9 4-36 0,-17-4 21 15,8 7-14-15,9 0-1 16,8 1-48-16,0-8-19 15,9 7-45-15,-5-18-18 16</inkml:trace>
</inkml:ink>
</file>

<file path=ppt/ink/ink1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9.8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519 1 200 0,'-50'-4'77'0,"8"8"-42"0,-20-1-41 0,37 5 12 16,-8-4-6-16,-5-4 0 15,1-4 0-15,-1-4 2 16,1 5-1-16,8 3-1 0,4 3 1 16,4 12-6-16,4 4 1 15,5 21-3-15,4 12 2 16,3 11 5-16,1 4 4 16,0 14-3-16,0 26-3 15,0 1-2-15,0 2 3 16,-1-17 0-16,1-8 3 0,0-4 3 15,4-7 4-15,0-7 5 16,0-15 1-16,0-12-2 16,0-10 2-16,8-8-2 15,5-7 2-15,4-4-6 16,3 0-1-16,5-4-2 16,4-3-1-16,5-4-10 15,3-4-4-15,5 1-105 16</inkml:trace>
  <inkml:trace contextRef="#ctx0" brushRef="#br0" timeOffset="346">743 393 172 0,'-12'18'66'0,"12"-3"-36"0,0 11-24 0,0-4 15 15,0 15 0-15,4 11 4 16,0 19-7-16,5 3 0 16,3-11-11-16,5-7 9 0,-1-4 4 15,5-11 5-15,4-15 2 16,0-14-3-16,4-12-3 0,0-22-9 15,1-18-3-15,3-19-5 16,-4-4-1-16,0 4-1 16,-4-3-2-16,0 3-24 15,-4 11-9-15,-5 11-23 16,1 8-10-16,-4 15-52 16</inkml:trace>
  <inkml:trace contextRef="#ctx0" brushRef="#br0" timeOffset="542">1351 833 212 0,'4'59'79'0,"-8"-37"-42"0,4 23-32 0,0-27 19 15,0 1-9-15,0 3 0 16,4 0-5-16,0 0 1 15,0-3-6-15,1-5-3 0,-5-6 1 16</inkml:trace>
</inkml:ink>
</file>

<file path=ppt/ink/ink1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10.8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0 224 0,'8'18'85'0,"-8"-7"-46"0,0 8-41 0,0-8 14 0,-8 4-8 16,-4 0-1-16,-1 3-8 16,1-3-4-1,-1-4-90-15,1 0-39 0</inkml:trace>
</inkml:ink>
</file>

<file path=ppt/ink/ink1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11.0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0 284 0,'21'0'107'0,"-13"0"-58"0,0 4-57 0,1-4 18 16,-1 0-33-16,0 0-10 15,5 0-82-15,-1 3-35 16</inkml:trace>
</inkml:ink>
</file>

<file path=ppt/ink/ink1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11.2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8 256 0,'12'-4'96'0,"1"4"-52"0,-1-8-51 0,-3 12 14 15,-1-4-69-15,4-4-25 16,5 8-6-16,0 0 3 15</inkml:trace>
</inkml:ink>
</file>

<file path=ppt/ink/ink1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11.2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8 116 0,'20'-8'44'0,"-7"8"-24"0,-5 11-72 16,-4-22-15-16</inkml:trace>
  <inkml:trace contextRef="#ctx0" brushRef="#br0" timeOffset="270">166 141 228 0,'8'0'88'0,"5"7"-48"0,8-3-45 16,-9-4 15-16,1 0-11 0,-1 0 1 16,0 4-24-16,1-1-12 15,-1 5-1-15,1-1-1 16,4 4 19-16,-1 0 9 15,-3 8 11-15,7-4 7 16,-7-1 22-16,-1 5 11 16,1 7-8-16,-5-8-2 15,-8 4-18-15,-4 1 1 0,-13 2 0 16,-12 1-5-16,-12 4-3 16,-1 0-76-1,-4 3-72-15,5-18 37 16</inkml:trace>
</inkml:ink>
</file>

<file path=ppt/ink/ink1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7.2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350 803 316 0,'4'92'0'0,"8"23"0"16,-3-71 0-16,3 15 11 15,1 4 5-15,-1-18 9 16,-4-9 5-16,9 5-16 16,-4-8 5-16,7-21 4 0,-3-5-6 15,4-29-2-15,0 3-8 16,12-36-3-16,17-67-2 16,0-11 1-16,-5 3-4 15,-3 4-2-15,-5-3-3 16,-3 25 1-16,-9 19-6 0,0 15-3 15,-9 15-17-15,-3 14-5 16,-5 11-19-16,-4 8-7 16,-8 11-31-1</inkml:trace>
  <inkml:trace contextRef="#ctx0" brushRef="#br0" timeOffset="601">287 122 148 0,'-4'-11'55'0,"4"11"-30"0,0 0-29 0,0 0 10 16,0 11 6-16,0 4 4 15,0 22-3-15,4 11-3 16,5 11-5-16,-1 0 3 0,4 15 2 0,-3 19-3 16,-1 7-2-16,4-8 0 15,1-3-1-15,-1-19-2 16,1-11-2-16,-1-11 1 15,1-11 1-15</inkml:trace>
  <inkml:trace contextRef="#ctx0" brushRef="#br0" timeOffset="1577">1003 1006 156 0,'0'-4'57'0,"0"8"-30"0,4 3-21 0,0 1 17 16,4 3-8-16,-3 4 2 16,-1 3-10-16,0 4-2 15,0 4-3-15,-4 8 3 0,4 3 4 16,-4 0-5-16,0-1 0 15,0-2 0-15,0-12 2 16,0-4 14-16,4-10 7 16,1-12-13-16,3-11-8 15,0-11-4-15,1-3 0 16,-1-8-3-16,4 0 0 16,1 0-1-16,-1 11-2 15,1 8 0-15,-1 6 0 0,-3 9 0 16,-1 14 0-16,-4 0 0 15,0 7 3-15,0 5 0 16,-4 3 1-16,-4-1 0 16,4 1 0-16,0-7 4 15,0-8 2-15,0-11 0 16,4-8 1-16,1-6-4 16,3-1-2-16,0-7 0 15,5-12 1-15,-1 1-3 16,5 4-2-16,4 3-3 15,-1 11 1-15,-3 7 1 0,0 12 2 16,-1 7-1-16,-3 4 1 16,-1 7 0-16,-3 4 0 15,-5 11 2-15,0 8 0 16,-4-5 0-16,0-3 2 16,0 0-1-16,0-15 2 15,4-3-37-15,0-12-15 16,5-14-50-1</inkml:trace>
  <inkml:trace contextRef="#ctx0" brushRef="#br0" timeOffset="10211">0 178 184 0,'-4'-4'68'0,"8"4"-36"0,0 0-22 0,5 0 17 0,7 0-7 16,9-4 1-16,9 1-1 15,3-1 0-15,0 0-11 16,1 0-1-16,-5 1-1 0,0-1-3 16,-3 0-1-16,-5 4 3 15,-5-3 1-15,-3-1-28 16,-5 0-12-16,-3 1-83 15</inkml:trace>
  <inkml:trace contextRef="#ctx0" brushRef="#br0" timeOffset="10480">616 15 192 0,'-13'0'71'0,"13"4"-38"0,0-4-23 0,0 0 20 16,9 0-3-16,7 0 2 15,14 0-1-15,11-4 0 16,5 0-15-16,4 1-3 0,0 3 0 16,0 0-2-16,-5-4 3 15,-7 0-6-15,-5 4-1 16,-8 0-2-16,-8 0 1 15,-9 4-141 1,-12 3-65-16,-4-18 99 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2.24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 0 140 0,'0'0'52'0,"0"19"-28"0,4 18-17 0,-4-8 13 0,0 23-12 16,0 14-4-16,-4 1 1 15,0 22 1-15,4 18-2 16,0 11-3-16,0 1 2 0,0-8 2 16,0 0 2-16,4-8-1 15,4-14-1-15,0-19-3 16,-3-18-2-16,3-45-123 31,0-18 28-31</inkml:trace>
</inkml:ink>
</file>

<file path=ppt/ink/ink1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12.2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23 343 156 0,'-9'4'57'0,"5"7"-30"0,-4 11-25 16,8-7 14-16,0 11-1 15,4 3 0-15,0 19 6 16,5 11 1-16,-1 19-11 15,9 3 0-15,-1-7 2 0,1-7 8 16,4-12 5-16,4-14 8 16,0-8 5-16,-1-14-5 15,6-19-3-15,3-22-13 16,0-23-6-16,0-21-7 16,5-12-2-16,4-18-1 0,3-22-2 15,5-8-8-15,0 11-5 16,-8 23-51-16,-5 18-22 15,-12 26-53 1</inkml:trace>
  <inkml:trace contextRef="#ctx0" brushRef="#br0" timeOffset="1862">751 746 128 0,'0'0'49'0,"4"0"-26"0,-4 4-25 16,0-4 11-16,0 0 0 16,0 0 5-16,4 7-8 15,0 0-1 1,-4 23-1-16,0 3 0 0,0 1 0 16,0-1 2-16,-4 0-5 15,0 0-3-15,0-3-2 16,0-4 3-16,4-4 4 15,0-3 3-15,0-5 15 0,0-10 9 16,4-8-18-16,0-3-9 16,4-12-2-16,1-3 0 15,3-7-2-15,1-12 0 16,3 0 1-16,1 4 0 16,-1 8-3-16,1 7 2 15,0 7-1-15,-5 7-2 16,1 12 3-16,-5 15 0 15,-4 3-2-15,0 7 2 16,-4 5 1-16,-4-1 0 16,0 0 0-16,0-7 2 15,4-4-3-15,-4-3 0 16,4-4 16-16,0-8 7 0,4-11-10 16,4-7-7-16,1-7-1 15,3-12-1-15,5-18-4 16,3-4-1-16,5 0 1 15,5 8 0-15,-6 7-4 16,1 11 1-16,-4 11 0 16,0 12-1-16,-4 14 8 15,-5 11 3-15,-8 15 3 16,-4 11 5-16,-4 4-2 16,-4 0 1-16,4-4-5 15,0-4 0-15,-1-7-3 16,5-4 0-16,9-7-109 15</inkml:trace>
  <inkml:trace contextRef="#ctx0" brushRef="#br0" timeOffset="6335">1408 36 228 0,'4'-7'88'0,"9"3"-48"0,20-4-38 0,-12 8 17 16,12-3-10-16,5-1-3 15,7 0-3-15,-3 4-3 16,0 0 1-16,-5 8-1 0,-4 3 0 16,-8 7-3-16,-8 12 0 15,-9 14 2-15,-4 8 0 16,-8 7 1-16,0 8 0 16,0-1-3-16,0 16 2 15,4 21-1-15,8-3 0 16,4 0 15-16,9-15 6 15,0-15 6-15,0-7 2 16,-4-11-3-16,-47-8 4 16,-36-3-9-1,-51-11-54-15,-70 10-26 0,-96 12-76 16</inkml:trace>
</inkml:ink>
</file>

<file path=ppt/ink/ink1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3.7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370 0 296 0,'0'0'0'0,"0"-8"5"16,0 8 0-16,0 4-1 15,0 0-1-15,0 22 1 16,0-8 2-16,-12 30-3 0,3-7 3 16,-16 44 0-16,-20 66-5 0,15-51 0 15,6-15-1-15,-10 45 2 16,5-23-1-16,-4 15-1 15,4-18 1-15,4-8 1 16,0-15 1-16,8-14 3 16,0-8-3-16,9-30 0 15,0-3-74 1</inkml:trace>
  <inkml:trace contextRef="#ctx0" brushRef="#br0" timeOffset="345">416 37 156 0,'-4'-19'60'0,"8"38"-32"0,0 14-24 16,0-15 15-16,0 12-5 16,5 14 2-16,-1 8-7 15,0 22-3-15,9 33-3 16,4 8-3-16,-5-34 3 0,-3-10 4 16,12 40 4-16,-4-15-4 0,4 11-2 15,0-15 0-15,0-7-1 16,-9-11 0-16,-3-11 0 15,-1-7-13-15,-16-19-7 16,0-4-82 0</inkml:trace>
  <inkml:trace contextRef="#ctx0" brushRef="#br0" timeOffset="527">108 846 220 0,'-8'-11'82'0,"16"15"-44"0,17 3-33 0,-8 1 19 16,8-4-2-16,12-1 2 16,9-3-9-16,4 0-4 0,8-3-6 15,9-1-2-15,-5 0 3 0,-8 4-107 16,-12-7-70 0,8-4 65-16</inkml:trace>
</inkml:ink>
</file>

<file path=ppt/ink/ink1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4.9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408 148 176 0,'-4'-15'66'0,"8"22"-36"0,0 16-33 15,1-1 11-15,3 18-2 16,4 23 1-16,1 15-1 16,3 7 1-16,-3-18-4 15,-5-12-2-15,9 38 2 0,-5-16 4 16,5 12 4-16,0-15 7 16,3-8 3-16,-3-10 12 15,4-12 3-15,-4-7-7 16,3-37-3-16,-3 0-15 0,12-59-4 15,-4 4-3-15,13-56 2 16,16-74-5-16,-9 30-1 16,-7 25-2-16,-9 23 0 15,-8 25-36-15,-9 20-14 16,-16 21-80 0</inkml:trace>
  <inkml:trace contextRef="#ctx0" brushRef="#br0" timeOffset="257">0 118 200 0,'-4'-7'77'0,"13"7"-42"0,7 0-30 15,-3 0 19-15,12-4-4 16,16 0 3-16,13 1-9 16,5-1-1-16,3 0-7 15,0 4-4-15,-3 4-1 0,-5 0-26 16,-4-1-8-16,0 9-76 16</inkml:trace>
  <inkml:trace contextRef="#ctx0" brushRef="#br0" timeOffset="451">828 0 208 0,'25'0'79'0,"0"7"-42"0,17-10-28 0,-21 3 22 16,12 0-10-16,9 0 0 15,3 0-12-15,1 0-3 16,0 0-4-16,-9 0 1 0,-3 3 2 15,-9 1-114 1,0 3-60-16,-17-3 78 16</inkml:trace>
</inkml:ink>
</file>

<file path=ppt/ink/ink1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5.9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0 196 0,'-4'-4'74'0,"4"19"-40"0,4 7-31 16,-4-7 17-16,0 11-6 15,-4 11 0-15,0 11-2 0,0 4 2 16,0 0-7-16,-1-8-2 0,5-15-1 16,0-6 0-16,0-1 0 15,0-4 4-15,5-7 3 16,-1-3-6-16,4-19-1 16,9-23-2-16,-1-21 1 15,5-8 0-15,4-3 1 16,4 3-5-16,0 15-1 15,0 11-4-15,-4 14 1 16,-4 20 3-16,-8 14 1 16,-5 11-2-16,-4 19 0 15,-4 3 2-15,0 8 0 16,0-11 1-16,0-4 2 16,4-8-1-16,0-10 2 0,5-8 0 15,3-15 1-15,1-11-2 16,-1-18 1-16,9-4-2 15,4-4-1-15,0 4-2 16,0 15 1-16,-4 7-4 16,0 15 1-16,-5 11 0 15,1 15 2-15,-5 15 1 16,-3 0 3-16,-5 3-3 16,0-14 0-16,0-8 1 15,0 4 0-15,0-4-75 16,1-4-74-1,3-3 37-15</inkml:trace>
</inkml:ink>
</file>

<file path=ppt/ink/ink1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6.1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0,'75'23'85'0,"-33"-20"-46"0,16 5-46 0,-25-5 14 16,5 8-5-16,-1 12 1 16,-4-9-98-16</inkml:trace>
</inkml:ink>
</file>

<file path=ppt/ink/ink1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6.2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0 300 0,'8'-3'112'0,"17"14"-60"0,25-4-58 16,-21-3 17-16,17-8-12 15,20 0 1-15,9-3-77 16,13 3-33-16</inkml:trace>
</inkml:ink>
</file>

<file path=ppt/ink/ink1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6.8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333 219 192 0,'-4'-33'71'0,"8"29"-38"0,4 4-43 16,-3 4 11-16,3 7-5 15,0 15-1-15,5 22 6 16,-1 30 1-16,5 14 0 16,-1 4 7-16,1 15 4 0,4 19 5 15,4-12 3-15,0-7 0 16,0-22 2-16,0-19 0 15,0-18 3-15,0-12 1 16,0-21 3-16,0-30-12 0,4-33-5 16,4-34-11-16,4-15-1 15,1-14 1-15,-1-41 3 16,9 8-4-16,-4 14-3 16,-9 19-4-16,-8 25-1 15,-8 20-38-15,-13 21-15 16,-13 15-43-1,-3 19-46-15,-13 10 54 16</inkml:trace>
  <inkml:trace contextRef="#ctx0" brushRef="#br0" timeOffset="227">33 153 200 0,'-24'-11'74'0,"15"3"-40"0,13 8-33 16,5 0 14-16,7-3 3 15,13 3 3-15,9-4-6 16,8 0-4-16,8 0-6 16,8 4-2-16,5-3 3 0,-9 3-14 15,0 0-7-15,-8 3-94 16</inkml:trace>
  <inkml:trace contextRef="#ctx0" brushRef="#br0" timeOffset="421">911 1 212 0,'9'-4'79'0,"11"8"-42"0,14 4-28 0,-13-5 19 16,12 1-1-16,4-4 3 15,9 0-12-15,0 4-3 16,4-1-9-16,-5 1-2 0,1 0 0 16,-4-1-22-16,-9 1-8 15,-8 4-97 1</inkml:trace>
  <inkml:trace contextRef="#ctx0" brushRef="#br0" timeOffset="1126">1302 977 156 0,'0'60'60'0,"0"-27"-32"0,-4 30-24 0,0-34 13 15,0 5-8-15,0 3-3 16,0 0-1-16,-1-8-1 16,5-3-2-16,0-7 7 0,9-16 9 15,3-10-6 1,1-19-5-16,3-18-5 15,5-12-1-15,0-7 1 0,0 0-1 16,0 12-1-16,-5 10-4 16,1 11-2-16,-1 16 3 15,-3 14 1-15,-5 14-1 16,-4 12 2-16,-4 11-1 16,0 8 0-16,0-5 2 15,0 5 2-15,0-12-1 16,0-7 2-16,9-11-2 15,-1-12 2-15,0-10 0 16,5-23 1-16,-1-10-2 16,5-12 1-16,4 0-4 0,0 11 0 15,-1 8-1-15,1 7 0 16,0 11-3-16,-4 12 1 16,-5 10 2-16,-4 8 1 15,1 7 1-15,-5 4 0 16,0 4 2-16,-4 7 1 15,0-8-92 1</inkml:trace>
</inkml:ink>
</file>

<file path=ppt/ink/ink1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7-11-06T19:25:33.8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0 0 0</inkml:trace>
</inkml:ink>
</file>

<file path=ppt/ink/ink1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34.3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105 145 180 0,'0'3'68'0,"4"20"-36"0,-4 2-29 0,0-6 15 16,-4 18-7-16,-4 41-1 15,-5 14-4-15,-4 4 1 0,1 23-4 16,-1 17 0-16,1 1 1 16,3-15-5-16,9-26 1 0,4-18 4 15,0-22 2-15,8-20-2 16,5-21-3-16,3-30-71 16,5-40-61-1,0-15 41-15</inkml:trace>
  <inkml:trace contextRef="#ctx0" brushRef="#br0" timeOffset="197">704 0 132 0,'37'0'49'0,"-20"26"-26"0,0 22-18 16,-13-18 13-16,-4 7-1 0,0 33-1 16,-4 38-2-16,-5 6 1 15,5 12-8-15,0 14-2 0,0 5 1 16,4-12 1-16,-4-26 1 15,0-18-4-15,-5-23-1 16,-3-18-30-16,-9-14-12 16,0-23-44-1</inkml:trace>
  <inkml:trace contextRef="#ctx0" brushRef="#br0" timeOffset="363">130 825 200 0,'-8'0'77'0,"16"4"-42"0,17 0-34 0,-9-1 14 16,14-3-4-16,11 4 3 0,13-4-7 16,9 0-2-16,20 0-3 15,4 4 1-15,1-4 0 0,-9 0-43 16,-9 3-20-16,-7 5-32 16</inkml:trace>
</inkml:ink>
</file>

<file path=ppt/ink/ink1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35.1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0 192 0,'-12'37'71'0,"8"-7"-38"0,-4 18-30 0,8-26 15 16,-5 19-5-16,1 7 2 15,0 3-4-15,0-6-1 16,0-4-6-16,4-12 6 0,0-7 3 15,8-18 16 1,5-11-14-16,-1-19-3 16,0-11-7-16,5-8-4 15,4-3-5-15,-4 11 0 16,-1 11 0-16,-3 12-1 16,-1 6 1-16,-4 12 0 15,-3 7 3-15,-1 19 2 16,-4 3-5-16,0 4 1 15,0-8 3-15,4-3 2 0,0-7 2 16,4-8 0-16,5-11 0 16,8-15 0-16,4-14-2 15,8-5-2-15,0 1-2 16,-4 7 1-16,-4 11-1 16,-4 12-2-16,-4 6 0 15,-5 23 3-15,-3 7-2 16,-5 1 1-16,0 3 2 15,0-4 2-15,0 0-1 16,5-7-1-16,-1-7-24 16,4-12-11-16,1-11-75 15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2.48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0 148 184 0,'17'-82'68'0,"8"60"-36"0,4-4-26 0,-12 19 17 16,3-1-14-16,14 5-5 15,3 10-2-15,0 8 0 16,-3 7-1-16,-5 26-3 0,-4 4 1 16,-4 3 1-16,-9-3 2 15,-12 0 8-15,-8-11 3 16,-9-1 0-16,-4-3 2 16,-4-3-6-16,-4-5-3 15,4-7 1-15,-4-7 0 16,0-4-43-16,8-11-18 15</inkml:trace>
</inkml:ink>
</file>

<file path=ppt/ink/ink1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35.3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0 377 236 0,'79'22'90'0,"-33"-7"-48"0,25 0-29 0,-30-8 24 16,18 0-17-16,11 1-3 16,-3-1-7-16,-1-3 1 15,-7 0-6-15,-9-4-27 0,-9-4-13 16,-8-4-90-1</inkml:trace>
  <inkml:trace contextRef="#ctx0" brushRef="#br0" timeOffset="178">462 0 212 0,'-21'7'79'0,"17"12"-42"0,-4 29-30 15,8-19 20-15,0 27 1 16,0 10 3-16,0 16-12 15,0-1-4-15,0 22-9 16,0 23 0-16,0-7 4 0,4-12-74 16,4-4-33-16,5-21-16 15</inkml:trace>
</inkml:ink>
</file>

<file path=ppt/ink/ink1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36.4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17 370 200 0,'-20'-56'74'0,"24"38"-40"0,4-4-35 0,0 11 12 0,9-1-1 16,8 1 4-16,4 0-6 15,0 8-2-15,0 3-3 16,-4 14-3-16,-8 20 3 0,-4 14-2 15,-9 18-1-15,-4 8-2 16,0 0 1-16,0 0 1 16,0 0 0-16,8-4 0 15,4-7 2-15,9-15 8 16,4-11 3-16,13-15 11 16,16-22 7-16,8-18-3 15,9-8 0-15,4-18-9 16,-9-15-1-16,-7-27-9 0,-14-17-3 15,-11 7-3-15,-14-8-3 16,-15 4 1-16,-14 8 1 16,-12 11-3-16,-3 18-2 15,-6 26-25-15,1 26-11 16,4 11-24-16,9 11-9 16,-1 18-43-1</inkml:trace>
  <inkml:trace contextRef="#ctx0" brushRef="#br0" timeOffset="766">912 728 144 0,'4'-3'55'0,"9"-5"-30"0,-5 5-16 0,-8 3 14 16,0 0-11-16,8 0-2 15,-4 7-4-15,1 0 1 16,-1 1-4-16,0 3-4 0,-4 4 0 16,0 0 1-16,-4 3 2 15,0 8-1-15,-1 7-1 16,-3 4 1-16,4 0-1 15,0 0 0-15,0-7 2 16,-1-8 1-16,5-15 12 16,5-10 3-1,-1-12-10-15,0-11-3 16,4-4-4-16,1 1 1 0,-1-5-1 16,4 1-1-16,1 4-2 15,3 10-1-15,1 8-1 16,0 7 0-16,-1 8 0 15,-3 3 3-15,-5 8-2 16,-4 11 1-16,-4 7 4 16,0 4 1-16,0-3-4 15,0-1 1-15,0-11 2 16,5-11 1-16,-1-11 1 16,4-11 2-16,4-15-3 15,5-3-2-15,0-5 0 16,4 1-1-16,-1 0-3 15,1 7 2-15,0 7-1 0,-4 12-2 16,-5 7 0-16,-4 7 0 16,1 5 3-16,-5 10 0 15,0 11 1-15,-4 4 2 16,0 7-1-16,0 4-1 16,0-7-6-16,0-8-1 15,0-10-83 1</inkml:trace>
  <inkml:trace contextRef="#ctx0" brushRef="#br0" timeOffset="933">1428 817 184 0,'37'-3'71'0,"-12"-1"-38"0,17 4-30 0,-17 0 17 0,4 0-6 15,4 0 0-15,5 0-11 16,-5 0-1-16,-8 0-2 15,-4 0-11-15,-9-4-3 0,-12 4-77 16</inkml:trace>
  <inkml:trace contextRef="#ctx0" brushRef="#br0" timeOffset="1098">1578 751 196 0,'-5'33'74'0,"5"-15"-40"0,-4 12-31 15,4-8 15-15,0 8-11 0,0 7-4 16,0 3 0-16,0 1 0 16,9-4-1-16,-1-11-19 0,0-15-6 15,5-18-66 1</inkml:trace>
  <inkml:trace contextRef="#ctx0" brushRef="#br0" timeOffset="1263">1935 658 228 0,'5'19'88'0,"-1"-5"-48"0,-8 27-36 0,4-22 21 15,-5 7-10-15,1 14 0 16,-4 16-7-16,0 21-3 0,3 1-84 16,1 3-38-16,-4-14 20 15,8-12 15-15</inkml:trace>
</inkml:ink>
</file>

<file path=ppt/ink/ink1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56.5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6 483 176 0,'24'18'66'0,"-7"-10"-36"0,12-1-22 16,-8-3 16-16,8-4-3 0,9-8-1 16,7-14-6-16,5-11-1 15,0-8-8 1,0-11-3-16,-4 4 1 0,-5 4-2 0,-11 0 2 16,-14-1-9-16,-12-3-1 15,-16 0-12-15,-9 7-3 16,-4 12 7-16,-8 14 4 15,-5 11 4-15,-3 15 5 16,-9 8 1-16,0 10 1 16,-4 20 8-16,4 28 5 15,4 8 0-15,9 4 0 16,12-4 1-16,12-7 2 16,13-1 2-16,9-3 1 15,11-3-2-15,10-12 0 0,7-11-1 16,9-11 0-16,0-22-6 15,3-8-2-15,-3-11-2 16,0-10 1-16,-9-5-24 16,-7-3-10-16,-10 0-71 15,-3 7-66 1</inkml:trace>
</inkml:ink>
</file>

<file path=ppt/ink/ink1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3.8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86 136 0,'0'-11'52'0,"0"7"-28"0,4 0-15 16,0 4 14-16,4 0-5 15,1 4 0-15,-5 3-4 16,0 12-1-16,-4 7-7 16,0 11-4-16,0 7 1 0,-4 11 0 15,0-3 1-15,4-7-2 0,0-8 1 16,0-12 2-16,4-10 2 16,0-18-3-16,4-16-1 15,1-18-1-15,-1-7 1 16,0-4-4-16,1 3 0 15,3 8-1-15,1 8-2 16,3 6 0-16,-3 9 0 16,-1 6 0-16,1 8 3 15,-5 8-2-15,0 6 1 16,-3 9 0-16,-5 6 0 16,0 1 2-16,0-1 0 15,0-6 0-15,0-5 2 16,0-7 3-16,4-14 4 15,0-12-4-15,4-11-1 0,5-4-2 16,-1 1 1-16,9-5-4 16,0 1 0-16,4 7-1 15,0 11 0-15,0 12-3 16,0 3 1-16,-5 3 0 16,-3 12-1-16,-5 11 1 15,-3 11 3-15,-9 4 2 16,0 11 4-16,0-4 0 15,0-11 0-15,0-8-3 16,-4-3-2-16,-1-37-98 16</inkml:trace>
  <inkml:trace contextRef="#ctx0" brushRef="#br0" timeOffset="198">487 123 216 0,'20'3'82'0,"-3"1"-44"0,12 0-33 0,-12 3 17 16,4 0-6-16,4 1 3 16,8-4-8-16,4-1-4 15,-3-3-4-15,-1 0 0 0,-4 0 0 16,-8-3-6-16,-5-1-2 16,-7-4-93-1,-5 1-59-15,-4 3 62 16</inkml:trace>
  <inkml:trace contextRef="#ctx0" brushRef="#br0" timeOffset="348">724 38 232 0,'0'33'88'0,"4"-22"-48"0,-4 15-42 16,0-11 14-16,4 7-6 16,0 7 1-16,0 5-2 15,0-5 0-15,5-3-3 16,3-7-26-16,1-12-11 0,-1-14-66 15</inkml:trace>
  <inkml:trace contextRef="#ctx0" brushRef="#br0" timeOffset="511">948 1 200 0,'21'-8'77'0,"-13"19"-42"0,5 15-28 16,-5-15 18-16,-4 4-4 0,1 7-1 15,-1 15-10-15,0 11-4 16,0 19-4-16,0-1 5 0,0 1 3 15,1-4-21-15,3-15-7 16,-4-11-33-16,-4-11-13 16,-4-15-28-1</inkml:trace>
</inkml:ink>
</file>

<file path=ppt/ink/ink1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4.5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8 236 0,'33'-7'90'16,"1"7"-48"-16,11 0-47 0,-16 0 17 0,5 4-7 15,3-1 0-15,-3 1-6 16,3 3-1-16,-8-3-103 15,-8 4-46-15</inkml:trace>
  <inkml:trace contextRef="#ctx0" brushRef="#br0" timeOffset="135">266 68 192 0,'-12'11'74'0,"12"7"-40"0,0 15-20 0,0-14 22 15,0 14-16-15,-4 12-3 16,4 10-5-16,0-3 0 15,0 0-121-15,4-1-55 16</inkml:trace>
</inkml:ink>
</file>

<file path=ppt/ink/ink1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5.1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164 0 192 0,'-8'19'71'0,"4"10"-38"0,-13 38-23 16,13-19 17-16,-9 22-4 15,1 15 0-15,-5 11-6 16,1 38 0-16,-1 2-10 15,0-2-2-15,1 2-1 0,3-10-2 16,5-8 1-16,4-21 0 16,4-23 1-16,0-23 2 15,4-32 3-15,4-23-2 16,0-25-2-16,1-16-5 16,7-21 0-16,9-12-9 0,5 0-2 15,3 15 1-15,0 19 4 16,0 18 1-16,1 22 0 15,-5 12 1-15,0 10 0 16,-4 16 5-16,0 6 3 16,-4 16 8-16,-9 14 4 15,1 19-8-15,-5-8-2 16,-4-7-2-16,-4-11 2 16,0-11-63-16,0-15-28 15</inkml:trace>
</inkml:ink>
</file>

<file path=ppt/ink/ink1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5.9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 26 164 0,'-5'7'63'0,"5"4"-34"0,-4 11-27 0,4-7 12 16,-4 11-7-16,0 7-2 15,0 8-2-15,0 11 0 16,-1-1-2-16,1-6-1 0,0-1 3 16,0-14 4-16,4-12 4 15,0-7 5-15,0-11 2 0,8-18-9 16,1-12-3-16,3-14-6 16,5-4-1-16,3 4 1 15,1 7 2-15,-4 7-6 16,4 11-1-1,-5 16-1-15,1 10 2 16,-9 12 2-16,-4 7-1 16,-4 14 1-16,0 1 2 15,0 0 2-15,0-1-1 16,0-14 2-16,0-7 9 16,5-8 4-16,3-11-3 15,0-22-3-15,1-8-8 0,-1-11-1 16,4 4-1-16,1 4 0 15,-1 7-3-15,5 11 0 16,-5 8-3-16,1 14-1 16,-1 8 4-16,1 7 3 15,-5 12-1-15,1-1 0 16,-5 8 3-16,0-8 3 16,0-4-4-16,0-6-1 15,5-5-51-15,-5-7-23 16,4-3-15-1</inkml:trace>
  <inkml:trace contextRef="#ctx0" brushRef="#br0" timeOffset="182">507 181 192 0,'25'-11'71'0,"0"15"-38"0,5-1-28 0,-14 1 17 0,5 3-8 15,0 1 0-15,8-1-8 16,-4-3-2-16,4 0-2 15,-4-1-2-15,-8 1 3 0,-5-4-11 16,1-4-4-16,-5-3-49 16,-8-4-60-1,-8-4 28-15</inkml:trace>
  <inkml:trace contextRef="#ctx0" brushRef="#br0" timeOffset="347">711 0 176 0,'-4'3'66'0,"4"9"-36"0,4-1-22 0,0 0 18 15,-4 7-4-15,0 12-1 16,0 10-9-16,0 9-5 16,0 10-4-16,-4 4-3 0,4-1 3 15,-4-2-2-15,4-12 2 16,0-8-29-16,0-10-9 16</inkml:trace>
</inkml:ink>
</file>

<file path=ppt/ink/ink1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6.5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0 204 0,'4'15'77'0,"-4"3"-42"0,-4 23-30 15,0-15 19-15,0 11-9 16,-1 18 2-16,-3 8-8 15,0 4-3-15,-1-4-3 16,5-8 2-16,0-3 1 0,0-8-49 16,4-7-22-16,0-7-34 15</inkml:trace>
</inkml:ink>
</file>

<file path=ppt/ink/ink1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6.7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0 220 0,'25'4'85'0,"-4"4"-46"0,4-1-28 0,-17 0 21 15,0 4-11-15,1 4-1 16,-5 0-10-16,-8 3-4 16,-9 5-3-16,-4-1-14 0,-3-4-2 15,-1 1-47-15,0-4-20 16,0-1-19-1</inkml:trace>
</inkml:ink>
</file>

<file path=ppt/ink/ink1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7.3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 0 172 0,'-4'18'66'0,"8"1"-36"0,-8 10-20 15,-1-6 17-15,1 6-4 16,-4 8-2-16,0 8-5 16,-1-5 0-16,1 5-9 15,0-5-2-15,-1-3-1 0,5-7 0 16,0-8 2-16,4-3-1 15,8-8 0-15,1-15-1 0,3-7 0 16,1-11-2-16,3-12-2 16,1-17 1-16,4 3 1 15,-5 7-6-15,-3 8 1 16,-1 10-4-16,1 5 0 16,-5 14 4-16,0 12 1 15,-3 14 2-15,-1 0 0 16,-4 4-3-16,0 3 2 15,0 1 1-15,0 0 2 16,0-5-1-16,4-6 2 16,0-8 2-16,4-11 2 15,1-7-3-15,3-12-3 16,5-14 0-16,4-11-1 0,-1 3 2 16,5 4 3-16,0 0 4 15,0 11 5-15,0 11-2 16,0 11 1-16,0 12-5 15,-4 14 0-15,-4 11-3 16,-5-3 2-16,-4 3-4 16,-3 1 0-16,-5 2-1 15,-5-2 1-15,1-5 2 16,0-3 2-16,0-7-6 16,0-4-2-16,4-4-60 15,0-4-24-15,8-3-43 16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2.68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 0 184 0,'5'19'71'0,"3"10"-38"0,-8 30-36 15,0-25 11-15,-4 17-4 16,0 9 0-16,-1 2-2 16,1-2 1-16,4-5-2 15,0-7 2-15,0-4 2 0,4-10-13 16,1-12-5-16,3-11-70 16</inkml:trace>
</inkml:ink>
</file>

<file path=ppt/ink/ink1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7.4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0 288 0,'4'0'107'0,"4"4"-58"0,0-1-75 0,-8-3-95 15,-8 4-42 1</inkml:trace>
</inkml:ink>
</file>

<file path=ppt/ink/ink1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4.93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208 192 164 0,'0'52'63'0,"4"-1"-34"0,1 42-23 0,-1-41 17 16,0 14-10-16,0 16 0 0,0 25-1 15,0 15 2-15,1-4-7 16,-5-3 2-16,0-1 2 0,0-17-4 16,0-20 1-16,0-21 1 15,-5-23 2-15,-3-22-12 16,-4-22-4-16,-5-26-80 16,-8-33-59-1,-8-30 49-15</inkml:trace>
  <inkml:trace contextRef="#ctx0" brushRef="#br0" timeOffset="255">0 73 112 0,'29'-44'44'0,"0"37"-24"0,13-4-10 0,-17 7 12 15,8 0 3-15,9 1 4 16,8 3-6-16,16 7-2 16,5 8-12-16,0 3-1 0,-9 12 2 15,-8 14-6-15,-16 15 0 16,-17 8 2-16,-13 11 1 15,-21-1 3-15,-16-3 1 16,-12-4-3-16,-9-10 0 16,0-9-5-16,0-6 0 15,0-16 1-15,4-14 0 16,5-11-16-16,7-4-4 16,14-4-58-1,15-3-59-15,14-4 36 16</inkml:trace>
</inkml:ink>
</file>

<file path=ppt/ink/ink1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5.4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37 0 184 0,'9'30'71'0,"-1"3"-38"0,-4 4-39 15,-4-19 14-15,-4 16-9 16,0 6 0-16,0 5 3 15,0 14 3-15,-1-4-2 16,1-7 0-16,0-7 1 0,0-15 17 16,0-11 11-16,0-11-14 15,-5-23-5-15,1-18-8 16,8-15-2-16,8 1-1 0,5 2-2 16,3-2-2-16,9 6-1 15,4 5 4-15,5 6 1 16,-1 8 0-16,0 4-2 15,-4 7-32-15,-4 4-16 16,-4 4-53 0</inkml:trace>
  <inkml:trace contextRef="#ctx0" brushRef="#br0" timeOffset="258">379 155 200 0,'-9'41'77'0,"5"0"-42"0,0 14-26 0,4-33 22 16,4 8-6-16,0 3 3 0,9-7-3 16,-1-4 0-16,5-7-14 15,-1-11 7-15,5-15 2 0,0-11-2 16,-4-12 0-16,-5-6-8 16,-3-1-4-16,-5 4-3 15,-8 4 0-15,-1 7-2 16,-3 4-1-16,0 3-17 15,4 8-6-15,-1 4-33 16,5 3-12-16,9 4-59 16</inkml:trace>
</inkml:ink>
</file>

<file path=ppt/ink/ink1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6.02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141 7 164 0,'21'-7'63'0,"-12"7"-34"0,-1 0-32 0,-8 0 11 16,0 7 7-16,0 0 5 16,0 12-2-16,-4 14 2 15,4 15-11-15,0 19 6 0,4 7 2 16,0 11-5-16,0 4-2 16,0 14-3-16,1 8 0 15,-1 0-2-15,-4-7 0 16,-4-16-3-16,-5-14 1 15,-3-11 0-15,-5-15 1 0,-8-14 2 16,-4-12 3-16,0-22-33 16,-4-30-15-16,-9-33-78 15</inkml:trace>
</inkml:ink>
</file>

<file path=ppt/ink/ink1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6.1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3 228 0,'59'-7'85'0,"-26"14"-46"0,4 8-43 15,-20 0 13-15,8 7-106 16,0 7-44-16</inkml:trace>
</inkml:ink>
</file>

<file path=ppt/ink/ink1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6.6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0 798 272 0,'16'23'101'0,"5"-27"-54"0,0-7-46 0,-13 3 21 16,9-10-10-16,4-12 1 16,4-10-8-16,0 3-3 15,-4-8-1-15,-5-6-1 0,-8-5 2 16,-8 8-3-16,-8 7 0 15,-4 19-4-15,-5 15-1 16,-4 14 0-16,-4 12 4 16,0 6-1-16,5 9 1 0,3 10-3 15,9 12 1-15,3 3 2 16,14 4 1-16,7-8 1 16,13-7 0-16,17-11 8 15,8-11 7-15,9-11 2 16,3-15-1-16,5-22-6 15,-4-15-4-15,-5-11-1 16,-4-4-1-16,-4 4-5 16,-8 0 1-16,-13 7-2 15,-12 8 0-15,-13 11 0 16,-8 14-2-16,-8 8 0 16,-8 11 3-16,-5 11-2 0,0 15-1 15,4 8-2-15,5 14 1 16,8-4 1-16,12-3 2 15,9-11 3-15,12-8 4 16,16-11 0-16,14-11 2 16,7-14-2-16,5-19 2 15,-9-12-6-15,-3-10-3 16,-5-8-50-16,-4 0-20 16,-5-3-52-1,-7-4-24-15,-5-4 78 16</inkml:trace>
  <inkml:trace contextRef="#ctx0" brushRef="#br0" timeOffset="197">1427 37 208 0,'4'-30'77'0,"-4"26"-42"0,0 1-30 0,0 3 17 0,4 7 1 15,-4 8 6-15,0 11-12 16,-4 14-4-16,0 16-8 16,-5 10-4-16,1 8 0 0,0 0 1 15,4 11 1-15,-1 8-1 16,5 3-2-16,0-11 3 15,0-15 2-15,0-14-15 16,0-27-37 0,-4-18-6-16,-8-29-55 15</inkml:trace>
  <inkml:trace contextRef="#ctx0" brushRef="#br0" timeOffset="331">1040 329 296 0,'-33'-11'110'0,"33"22"-60"0,4 7-52 0,4-7 20 15,9 4-5-15,12 4 3 16,17-5-5-16,12-3-1 16,29 1-6-16,13-5-1 0,8-3 3 15,0-1-151 1</inkml:trace>
</inkml:ink>
</file>

<file path=ppt/ink/ink1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7.53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432 0 216 0,'-4'22'82'0,"8"-3"-44"0,1 18-47 0,-5-4 12 15,-5 26-7-15,-3 30 3 16,-4 11 0-16,-5 15 3 15,-4 18-1-15,4-4-1 0,1-7 1 16,3-18-1-16,1-23 2 16,4-14 1-16,-1-19 1 15,5-22-46-15,0-15-19 0,-4-22-21 16</inkml:trace>
  <inkml:trace contextRef="#ctx0" brushRef="#br0" timeOffset="374">29 488 228 0,'-29'-3'88'0,"25"6"-48"0,4 12-45 16,4-4 15-16,4 4-8 15,13 4 1-15,12-5 2 16,13 1 4-16,12-4-4 16,25-3-3-16,9-1 1 0,4 0 4 15,-5 5 6-15,-8-1-7 0,-16 3-3 16,-13 5-2-16,-17 11-1 15,-16 18 0-15,-13 18 0 16,-12 4 2-16,-4 4 1 16,0-3 1-16,4-8 2 15,4-15 1-15,4-8 3 16,12-10 8-16,9-12 3 16,13-18 1-16,7-11-2 15,10-18-2-15,3-23 1 16,-8-11-6-16,-13 0-3 15,-20 4-3-15,-21 7-2 16,-17 12-3-16,-12 3-2 16,-13 7-4-16,-4 8-2 15,-4 3-103-15,-4 8-44 0,-1-18 20 16</inkml:trace>
</inkml:ink>
</file>

<file path=ppt/ink/ink1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8.55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358 340 136 0,'-5'-48'52'0,"5"29"-28"0,0 1-4 16,0 14 19-16,0 1-10 15,0 3-5-15,0 11-13 16,0 18-7-16,0 27-3 15,0 14 1-15,0 11 1 0,-4 12 1 0,0 10 0 16,4 16-2-16,0-12 1 16,0-11-2-16,4-18 2 15,0-19-2-15,-4-11-1 16,-4-29-39 0,-8-19-58-1</inkml:trace>
  <inkml:trace contextRef="#ctx0" brushRef="#br0" timeOffset="181">21 721 208 0,'-21'-22'77'0,"21"25"-42"0,4-3-37 0,4 4 14 15,9 4 0-15,8-1 3 16,12 0-6-16,13 1-1 0,4-5-4 16,17 1-3-16,8 0 0 0,0-4-1 15,-4 4 2-15,-8-1 1 16,-9 1 3-16,-8-4-41 15,-9-4-15-15,-3-7-49 16</inkml:trace>
  <inkml:trace contextRef="#ctx0" brushRef="#br0" timeOffset="525">849 0 208 0,'0'18'77'0,"-5"8"-42"0,-3 22-32 0,4-26 17 15,-4 23-8-15,-1 25 1 16,-3 23-6-16,-1 3 1 16,1 0-5-16,3 15-2 0,5-11 2 15,0-15-2-15,4-19 2 16,4-21 2-16,5-19 2 16,3-19-1-16,1-22-1 15,3-14-1-15,1-5 0 16,8-6-5-16,0-5 1 15,-4 12-2-15,-1 7-2 16,5 11-2-16,-8 15 1 16,-5 15 3-16,-3 4 1 15,-5 10 1-15,0 12 0 16,-4 3 0-16,0 1 2 0,4-1 1 16,0-11 1-16,5-14-27 15,-1-8-11-15,5-11-74 16</inkml:trace>
  <inkml:trace contextRef="#ctx0" brushRef="#br0" timeOffset="810">1264 809 168 0,'20'15'66'0,"-3"-8"-36"0,8 4-15 16,-13-3 18-16,9-5-3 15,4-6 0-15,4-5-17 16,-4-3-6-16,4-4-4 15,-4-10 0-15,-4-5 0 0,-4-3-6 16,-13-8 0-16,-8 8-10 0,-9 7-4 16,-7 11 9-16,-10 11 6 15,-7 19 8-15,0 11 5 16,-1 4 7-16,1 10 6 16,3 19-2-16,14 4 1 15,15 8-6-15,18-12-2 16,16-7-5-16,17-16 1 15,8-10-13-15,12-18-3 16,13-23-135 0</inkml:trace>
</inkml:ink>
</file>

<file path=ppt/ink/ink1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9.81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327 207 212 0,'-45'-51'79'0,"16"28"-42"0,-21 5-34 0,29 11 15 16,-12 10-11-16,-5 1-2 15,1 11-1-15,-1 0 0 16,13 3-2-16,13 8-4 0,16 4 1 16,13-1 1-16,16-3 2 15,4 4-1-15,9 3 2 16,-4 4 2-16,-5 0 2 15,-8-4-3-15,-4 0-3 16,-12 1 13-16,-13-8 5 16,-13-1-9-16,-8-6-3 15,-8-8-3-15,-8-7 2 16,-5-12-3-16,1-10 0 16,3-4-32-16,9-4-13 0,17-4-76 15</inkml:trace>
  <inkml:trace contextRef="#ctx0" brushRef="#br0" timeOffset="256">552 4 176 0,'38'-4'66'0,"-22"34"-36"0,1 25-31 16,-13-18 12-16,-4 8-5 15,-4 3 1-15,-4 15 2 16,-5 22 2-16,1 26-5 15,-5 3-2-15,0-3 2 0,1 15-1 16,3 0 0-16,1-12-6 0,3-14 1 16,1-18 0-16,0-20 2 15,-1-21 3-15,1-19 4 16,0-25-6-16,-5-34-2 16,5-30-67-1,4-22-61-15,0-44 32 16</inkml:trace>
  <inkml:trace contextRef="#ctx0" brushRef="#br0" timeOffset="422">602 148 196 0,'54'-22'74'0,"-25"37"-40"0,5 7-31 0,-22-7 17 15,5 7-10-15,-1 8-1 16,1-5 1-16,-5 1 1 16,1 4-5-16,-9 3 0 0,-8 4 1 15,-4 0 1-15,-5-4 0 0,1-3-2 16,-5-11-1-16,-4-8-28 15,5-15-11-15,3-3-74 16</inkml:trace>
  <inkml:trace contextRef="#ctx0" brushRef="#br0" timeOffset="827">1272 85 220 0,'4'-59'85'0,"-12"48"-46"0,-17-4-41 16,12 15 17-16,-8 8-5 16,-4 18 4-16,-4 11 4 15,-8 14 1-15,4-3-10 0,-1 4-3 0,9 4-2 16,5 7 0-16,7-4 0 16,9-8 4-16,8-10 3 15,9-15-4-15,7-15 1 16,9-22-1-16,13-11 1 15,8-4-4-15,0-7-3 16,-8-8-18-16,-5-3-9 16,-4-1 5-16,-8 8 4 15,-12 11 8-15,-5 12 5 16,-8 10-2-16,-8 15 0 16,-5 11 3-16,-3 0 3 15,-1 4 10-15,4 4 3 0,9 3-4 16,8 4-1-16,9 0-2 15,4-7-1-15,3-4-3 16,14-8-2-16,3-11-59 16,1-14-25-16,3-8-22 15</inkml:trace>
  <inkml:trace contextRef="#ctx0" brushRef="#br0" timeOffset="1186">1913 89 208 0,'12'-63'79'0,"-16"60"-42"0,-9 3-34 15,5 3 15-15,-13 16-3 16,-8 7 1-16,0 11-4 16,-4 7-2-16,-1-3-6 0,9 3 2 0,5 4 3 15,7 8-3-15,13-1 2 16,9-3-3-16,15 0 2 16,22-8 5-16,8-11 4 15,9-14-2-15,3-16 2 16,9-17-7-16,-4-16-3 15,-5-7-1-15,-3 0 1 16,-5-7-3-16,-16-12-2 16,-17 1 0-16,-13-4-1 15,-12 11-3-15,-12 18 0 16,-9 19-3-16,-8 15-1 16,0 10 4-16,0 16 1 15,-5-1-1-15,13 8 2 16,9 15 3-16,12 4 3 0,17-5 0 15,16-6 2-15,25-12-13 16,13-7-3-16,16-15-133 16</inkml:trace>
</inkml:ink>
</file>

<file path=ppt/ink/ink1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21.82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38 29 228 0,'-30'-29'85'0,"22"29"-46"0,4 3-39 16,4-3 16-16,4 4 0 15,9 0 2-15,7-1-5 16,14 1 0-16,16 0-8 16,16 0-3-16,5-1 1 0,4 5-15 15,-4-1-7-15,-5 0-98 16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2.91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158 15 172 0,'21'-15'66'0,"-13"26"-36"0,-4 11-31 0,-4-7 12 15,-8 7-5-15,-9 12 1 16,-8 6-4-16,-4 1-2 16,0 0 0-16,0-8-6 0,4-7 1 15,9 0 2-15,7-4 3 16,5-4 13-16,12 1 6 15,13-1-2-15,4-3 2 0,8 4-9 16,1-5-4-16,3 1-22 16,1 0-10-16,-5-8-27 15,0-7-12-15,-8-11-13 16</inkml:trace>
</inkml:ink>
</file>

<file path=ppt/ink/ink1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21.5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50 19 196 0,'-4'14'74'0,"4"12"-40"0,-4 22-24 15,4-26 20-15,-4 23-9 16,-5 25-2-16,1 23-9 16,0 6-4-16,-1-2-3 15,5 14-3-15,4-4 3 0,4-7 4 16,9-15 6-16,-1-19 6 15,5-21 5-15,0-16 3 16,3-33 1-16,1-21-13 16,8-23-6-16,5-4-4 15,3-37-1-15,9-29-5 16,4-8 1-16,4 8-2 0,0 14 0 16,0 19-3-16,-8 15 1 15,-9 11-25-15,-12 14-10 16,-16 16-101-1</inkml:trace>
  <inkml:trace contextRef="#ctx0" brushRef="#br0" timeOffset="437">524 0 244 0,'5'7'90'0,"7"-3"-48"0,17 4-40 0,-12-5 17 15,16 1-8-15,9 0-1 16,12 3-4-16,4 0-1 16,4-3-3-16,1-4-17 0,-5 0-5 15,0 0-94 1</inkml:trace>
  <inkml:trace contextRef="#ctx0" brushRef="#br0" timeOffset="1020">936 688 168 0,'-8'15'66'0,"4"-1"-36"0,-9 9-35 16,9-16 10-16,-4 8 8 15,0 0 8-15,-1 7 1 16,1 4-1-16,0 3-11 16,-1 5-2-16,1-1 2 0,4-4-6 15,0-6 0-15,-1-5 0 16,10-7 0-16,-1-11 0 16,8-11 0-16,1-7-2 0,3-8 1 15,5 0-4-15,4 0 0 16,0 4 3-16,-4 7 1 15,0 4 1-15,-5 4 2 16,-3 7-3-16,-5 7-2 16,-8 11 2-16,-4 5 2 15,0 2-2-15,0 1-2 16,0 0 0-16,4-7 1 16,4-4 1-16,4-12 3 15,9-10-3-15,3-12 0 16,5-7-1-16,9-3 1 15,7 3-2-15,5 4-1 16,-4 3-2-16,-5 5-1 16,-8 6-1-16,-4 4 0 0,-8 4 11 15,-5 8 5-15,-8 10-3 16,-4 8-3-16,0 7 1 16,0 1 0-16,5 3-3 15,3 0-1-15,4-8 3 16,5-14 1-16,4-15-83 15,0-15-37-15,-1-3-6 16</inkml:trace>
</inkml:ink>
</file>

<file path=ppt/ink/ink1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26.1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510 710 136 0,'-8'-74'52'0,"8"63"-28"0,0 0-24 0,0 11 13 16,0 0-9-16,4 8 0 16,0 6 2-16,0 20 1 15,0 17-3-15,5 23 6 0,-1 11 3 16,9 4-6-16,-1 29-2 15,5 8-3-15,0 0-2 16,4-15 1-16,0-19 1 16,-5-14 16-16,1-15 9 15,0-15-3-15,0-15-2 16,0-14-8-16,-1-27-1 16,5-21-13-16,0-34-4 15,9-33 8-15,7-4 4 0,5-7-6 16,0-12-2-16,0 5-4 15,-1 6 3-15,-3 20 0 16,-5 14 1-16,-3 15 0 16,-9 10 0-16,-9 12-5 15,-3 8 1-15,-9 7-33 16,-4 3-16-16,-8 8-23 16,-9 4-35-1,0 3 38-15</inkml:trace>
  <inkml:trace contextRef="#ctx0" brushRef="#br0" timeOffset="241">1030 529 184 0,'12'-7'68'0,"5"7"-36"0,12 0-33 0,-12 3 15 15,4 5-6-15,4-1 1 16,4 1-1-16,0 3 2 16,0 0-5-16,-4-4-3 0,0 1 1 15,-4-1 0-15,-5 0 1 16,-7-3-29-16,-9-4-12 16,-9 4-53-1</inkml:trace>
  <inkml:trace contextRef="#ctx0" brushRef="#br0" timeOffset="494">81 499 192 0,'-37'-3'74'0,"37"6"-40"0,8 1-35 16,5 0 12-16,8 3 1 15,8-7 3-15,16 0 0 16,22 0 1-16,16 4-8 16,5 0-3-16,11-4 1 0,-15-4-1 15,-1 0 2-15,-4 1-2 16,-8-1 2-16,-13 4-42 0,-12 4-15 16,-13-4-53-1</inkml:trace>
  <inkml:trace contextRef="#ctx0" brushRef="#br0" timeOffset="1320">1483 1417 112 0,'0'-4'44'0,"5"11"-24"0,-1 4-24 0,0-3 10 15,-4 7-3-15,0 18 3 16,0 0 10-16,0 4 7 16,-4 4-1-16,0 3 1 15,-1 1-10-15,1-1-5 16,0-3-5-16,4-12 0 0,0 1 2 16,4-12 0-16,0-10 0 15,5-8-3-15,3-11 1 16,9-12-2-16,-4-10 2 15,8-4-4-15,0-18 0 16,4 10 1-16,0 1 2 0,-4 18-3 16,0 8 0-16,-4 6-4 15,-5 24-1-15,-3 2 3 16,-1 9 3-16,-4 2 1 16,-3 9-1-16,-5-1 1 15,0 0-1-15,4-14 0 16,0-1 0-16,0 1 2 15,9-19 3-15,-1-4 0 16,5-11 2-16,-1-14-6 16,5-12-1-16,4-7 0 15,0 7 0-15,0 1 0 16,-4 10 0-16,0 4-5 16,-5 22 1-16,1 4 4 0,-5 19 2 15,1 10 0-15,-5 8 1 16,-8 0 0-16,0 8 1 15,0-8 0-15,0-8 0 16,0-6-5-16,0-9 1 16,0-14-93-1</inkml:trace>
  <inkml:trace contextRef="#ctx0" brushRef="#br0" timeOffset="2013">1783 15 176 0,'-17'-15'66'0,"17"15"-36"0,4 0-37 15,-4 0 10-15,9 0 6 16,7 0 3-16,9 0 6 16,5 4 3-16,3 0-11 15,0-1-6-15,0 1 0 0,1 0-1 16,-5-1 1-16,-4-3-5 16,-4 0 1-16,-5 0-73 15,-7 0-57-15,-1 0 44 16</inkml:trace>
  <inkml:trace contextRef="#ctx0" brushRef="#br0" timeOffset="2162">1941 4 152 0,'-17'22'57'0,"13"4"-30"0,-4 22-21 0,4-22 17 16,0 15-10-16,-5 10 0 15,1 5-7-15,0-4-2 16,3-1-2-16,5-6-2 0,5-12 3 15,7 4-86 1</inkml:trace>
</inkml:ink>
</file>

<file path=ppt/ink/ink1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28.8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1263 252 0,'-13'-30'96'0,"17"5"-52"0,5-5-49 0,-1 12 15 16,5-19-8-16,3-23 1 15,1-25-4-15,-1-7 0 16,5-8 1-16,4-15-5 0,0-14 1 15,0 3 0-15,0 15 2 16,4 22-1-16,0 19-1 16,5 11 0-16,-5 18 3 15,0 12-2-15,0 14-1 0,0 15-2 16,-4 30 1-16,0 32 5 16,-4 16 2-16,0 11-3 15,4 22-1-15,0 22 1 16,4-11 2-16,-4-7 0 15,-5-23 2-15,1-14 2 16,-4-12 2-16,0-10-12 16,-9-19-6-16,-8-11-90 15</inkml:trace>
  <inkml:trace contextRef="#ctx0" brushRef="#br0" timeOffset="137">188 597 252 0,'-9'8'96'0,"26"-1"-52"0,8-3-49 0,-8-8 15 16,12-3-6-16,21-4 0 15,12 0-115-15,9 0-49 16</inkml:trace>
</inkml:ink>
</file>

<file path=ppt/ink/ink1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29.6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341 248 152 0,'-12'-7'57'0,"12"10"-30"0,0 5-32 0,0 3 12 15,8 19 0-15,-4 18 6 16,0 26-1-16,5 11 3 16,-1 7-8-16,0 4 0 0,1 11 0 15,3 1 3-15,5-16 4 16,4-14 3-16,8-15 4 15,0-19 6-15,4-11 4 16,9-33-11-16,-1-22-4 16,5-30-9-16,0-14-3 15,4-27 0-15,-4-36 0 0,-5-8-5 16,5 8 1 0,-9 10-2-16,1 12-2 0,-5 11 3 15,-4 22 0-15,-4 19-13 16,-8 14-3-16,-9 15-46 15,-4 19-19-15,-4 7-22 16</inkml:trace>
  <inkml:trace contextRef="#ctx0" brushRef="#br0" timeOffset="225">890 78 160 0,'5'-15'63'0,"3"12"-34"0,13-5-30 0,-5 4 15 15,1 4-1-15,4-3 2 16,8-1-8-16,8 0-2 16,5 4-3-16,0 0 1 0,-5 0 0 15,-8 4-8-15,-4-4-2 16</inkml:trace>
  <inkml:trace contextRef="#ctx0" brushRef="#br0" timeOffset="437">0 34 224 0,'8'0'85'0,"22"7"-46"0,28-7-41 16,-25 0 17-16,13 0-13 15,4 0-1-15,16-11 1 16,18 0 3-16,3 0-106 16,5 3-45-16</inkml:trace>
</inkml:ink>
</file>

<file path=ppt/ink/ink1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0.7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0 172 0,'-8'3'66'0,"8"5"-36"0,-9 18-35 15,5-8 12-15,0 8-8 16,-4 7 0-16,-1 15 10 16,1 0 3-16,0-3-5 15,-1-4 0-15,5-1 3 0,0-10-4 16,0-4-1-16,4-8-2 15,4-3 0-15,4-11 0 16,5-8 3-16,-1-11-5 0,5-11-1 16,0-11-5-16,3 0 1 15,5 4 0-15,4 7-1 16,-4 8 1-16,0 7 3 16,0 11 0-16,-4 18 1 15,0 8-3-15,-4 4 2 16,-5 3 1-16,-4 4 0 15,1-8 4-15,-1 1 2 16,0-4-5-16,1-8 0 16,3-10 1-16,1-12 3 15,3-11-2-15,1-7-2 16,4-19-3-16,0 4-1 16,4 0 2-16,-5 8 2 0,1 7-5 15,0 7 1-15,-4 11 1 16,-5 12 1-16,-4 10 1 15,1 8 2-15,-1 0-1 16,0 3-1-16,1-3-2 16,-1 4 1-16,0-4-56 15,1-8-58 1,3-10 31-16</inkml:trace>
</inkml:ink>
</file>

<file path=ppt/ink/ink1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0.9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7 252 0,'45'-11'93'0,"14"15"-50"0,16-1-48 0,-38 5 15 15,5-1-8-15,3-3 1 16,-3 3 2-16,4-3 2 15,-13 0-3-15,-4-8-34 0,-8 4-14 16,-13-4-62 0</inkml:trace>
</inkml:ink>
</file>

<file path=ppt/ink/ink1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1.1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0 220 0,'-8'26'85'0,"16"-15"-46"0,13-3-30 15,0-5 19-15,12 1-5 16,8-4-2-16,9 0-9 16,4 0-5-16,-4 0-4 15,-4 0-36-15,-8 4-14 0,-9 0-68 16</inkml:trace>
</inkml:ink>
</file>

<file path=ppt/ink/ink1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2.4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52 176 0,'-4'-8'68'0,"12"27"-36"0,1 22-33 16,-5-8 12-16,0 19-7 16,-4 10-1-16,0 5 3 15,0 29 1-15,-4 11-3 0,0 8-1 0,4-11 3 16,-5-16-3-16,5-14-2 16,0-11 0-16,5-7 1 15,-1-19-1-15,4-19 2 16,4-10-92-1,1-27-42-15,4-22 66 16</inkml:trace>
  <inkml:trace contextRef="#ctx0" brushRef="#br0" timeOffset="196">590 0 184 0,'21'30'71'0,"-13"10"-38"0,13 49-39 0,-12-45 12 0,-5 16-4 15,-4 10 3-15,0 22-2 16,-4 16-2-16,-1 2 0 16,1-6 1-16,0-15 1 0,4-19 1 15,-4-14 0-15,0-12-11 16,-5-15-3-16,-7-10-74 16</inkml:trace>
  <inkml:trace contextRef="#ctx0" brushRef="#br0" timeOffset="363">37 581 200 0,'-29'-11'77'0,"21"14"-42"0,16 5-39 15,4-1 13-15,9 0-3 16,8 1 3-16,13-8-2 0,16-4 1 16,17 0-5-16,12 1 0 0,5 3 1 15,-9 0-42-15,-4 3-19 16,0 5-31-1</inkml:trace>
</inkml:ink>
</file>

<file path=ppt/ink/ink1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3.4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1 116 0,'-4'0'44'0,"4"7"-24"0,0-7-21 16,0 0 7-16,0 0 13 16,0 0 10-16,4 4-4 15,0 3 0-15,1 4-10 16,-1 8-2-16,0-1-7 15,-4 4-4-15,0 4 1 0,-4 8 0 16,4 2 1-16,-4 1-2 16,4-3 1-16,-5-5-4 15,1-6 0-15,8-27 5 16,5-15 0-16,-1-10 1 16,4-1-6-16,5-14 1 15,4-1-2-15,4 5 0 16,0 6 0-16,-4 12-2 15,-1 7 0-15,-3 12 0 16,-4 14 5-16,-5 4 1 16,-4 3-3-16,-4 4 1 15,0 8 0-15,0 3 2 16,0-3-1-16,4-8-1 16,5-7 3-16,3-15 2 15,5-8-4-15,-1-6-1 16,5-9 2-16,4-14 3 15,0 0-4-15,0 0-3 0,-4 8-2 16,0 7 0-16,-1 11 7 16,1 11 5-16,-4 14 2 15,-1 5 2-15,-3 3-2 16,-5 8 1-16,1 3-6 16,-1 11-3-16,0 1 3 15,1-5 4-15,-1 1-49 16,4 0-22-16,5-8-40 15</inkml:trace>
</inkml:ink>
</file>

<file path=ppt/ink/ink1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3.6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0 340 0,'8'3'126'0,"5"12"-68"0,-9-4-131 0,-4-11-90 15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3.06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32 244 0,'58'-29'93'0,"-12"29"-50"0,45 0-37 0,-49 3 20 16,8 9-14-16,4-1-4 15,-8 0-30-15,-5 0-10 16</inkml:trace>
</inkml:ink>
</file>

<file path=ppt/ink/ink1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1.9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195 18 212 0,'5'-19'82'0,"-1"19"-44"16,-4 4-38-16,4 7 16 0,-4 4-5 16,0 7 3-16,0 19-5 15,0 25-1-15,-4 27-4 16,0 10-3-16,-1 12 2 0,-3 22 0 15,4 7 1-15,0-7 0 16,0-56 2-16,4-11-3 16,0 4-2-16,0-11 2 15,0-11 0-15,0-8-4 16,-5-29 1-16,1 0-51 16,-4-37-20-16,-4-56-31 15</inkml:trace>
  <inkml:trace contextRef="#ctx0" brushRef="#br0" timeOffset="167">0 92 176 0,'4'-26'66'0,"4"22"-36"0,17 4-26 0,-8 0 13 15,8 0-8-15,12 0-1 16,9 0 2-16,17 0 4 16,16-4-8-16,4 4-3 0,0 0-2 15,-8 4-1-15,-13 0 2 16,-12-1-28-16,-21 5-9 15,-16 10-54 1</inkml:trace>
  <inkml:trace contextRef="#ctx0" brushRef="#br0" timeOffset="332">179 580 208 0,'8'22'79'0,"9"-15"-42"0,12-3-30 16,-12 0 20-16,16-4-5 15,21-4-1-15,12 0-11 16,5 1-4-16,0 3-4 16,-5 0-13-16,1 0-2 0,-9 0-100 15</inkml:trace>
</inkml:ink>
</file>

<file path=ppt/ink/ink1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2.4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0 212 0,'-8'41'79'0,"4"-30"-42"0,-4 11-41 0,3-4 15 16,1 8-8-16,0 4 0 16,0-4-1-16,4 0 1 15,0-8-2-15,0-7-16 0,0-14-5 16,0-9-72-1</inkml:trace>
</inkml:ink>
</file>

<file path=ppt/ink/ink1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2.5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4 204 0,'4'-7'77'0,"9"11"-42"0,-1 3-41 15,-4-3 14-15,5 3-14 16,-1 4-3-16,5 4-77 15,4 0-32-15</inkml:trace>
</inkml:ink>
</file>

<file path=ppt/ink/ink1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2.8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33 166 212 0,'-12'44'79'0,"12"-44"-42"0,-13 67-30 16,9-45 20-16,0-3-3 0,4-4 1 15,0-4-1-15,0-11 0 16,8-15-13-16,5-15-4 0,8-7-3 16,8-11-2-16,8-4-2 15,5-3-2-15,-5 14 1 16,-3 8-1-16,-5 11-2 16,-4 11-2-16,-9 11 1 15,-3 11 3-15,-5 7 1 16,-4 4 1-16,-4 8 2 15,0 14-1-15,0 12-1 16,0 3-8-16,4 0-5 16,5-7-40-16,3-11-17 15,5-8-37 1</inkml:trace>
</inkml:ink>
</file>

<file path=ppt/ink/ink1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3.3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96 984 224 0,'37'-41'85'0,"-20"27"-46"0,-5-1-21 16,-12 11 23-16,-4 0-19 16,-4-3-7-16,-4 3-9 15,-5 4-3-15,-4 0-1 16,-4 8 1-16,4 7 0 0,1 14 1 16,3 8 0-16,4 7 0 15,9 12 0-15,13-8-2 16,3-7-2-16,9-15 7 15,8-12 5-15,4-25 0 0,5-15 1 16,3-18-5-16,5-8 0 16,-4-14-3-16,-1-38 0 15,1-25-21-15,-1-4-7 16,1-4-6-16,-4-7-2 16,-5 14 17-16,-4 27 9 15,-8 25 3-15,-13 37 3 16,-8 26 4-1,-8 30 7-15,-5 22 4 16,-3 15 1-16,-5 22-1 16,4 37-6-16,1 7-2 15,7-7-4-15,5-15-1 16,4-11 1-16,8-7 0 0,5-11 2 16,-1-16 1-16,5-14-153 15</inkml:trace>
</inkml:ink>
</file>

<file path=ppt/ink/ink1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4.9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87 115 204 0,'12'-34'77'0,"-3"31"-42"0,-5 3-37 15,-4 0 14-15,4 11-8 16,0 4-1-16,-4 3 3 16,-4 12 3-16,0 18-4 15,4 4-1-15,0 18 0 0,4-4-2 16,8-10 1-16,5-16 0 16,8-10 3-16,0-15 10 15,4-23 5-15,9-17-9 16,-1-20-4-16,-4-7-3 15,1-3-1-15,-1-4-5 16,-8 0 1-16,0-1 0 16,-4 9 2-16,-9 6-3 15,-4 12 0-15,-3 11-4 0,-5 7 1 16,-5 15 0-16,1 11-1 16,0 15-1-16,4 7 1 15,-4 19 1-15,4 41-1 16,0 10 1-16,0 4 3 15,4 15 0-15,4 23 1 16,5 3 0-16,-5-19 2 16,1-14-1-16,-5-8-1 15,0-15 3-15,-8-14 0 16,-5-11 1-16,-7-16 2 16,-9-17-1-16,-13-20 2 15,-12-17-2-15,-12-16 0 16,-9-10-1-16,5-23 0 0,3-11-2 15,9-11-2-15,17 4-2 16,12 3 1-16,17 8-6 16,16 7 0-16,21 4 7 15,21 7 7-15,12 4-1 16,5 8-1-16,4 3-2 16,-1 4 0-16,-7 0-2 15,-1 7 2-15,-8 0-22 16,-8 8-9-16,-9-4-90 15,-3 11-42 1,-9-8 80-16</inkml:trace>
</inkml:ink>
</file>

<file path=ppt/ink/ink1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5.4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0 144 0,'9'15'55'0,"-5"7"-30"0,-13 4-10 0,9-15 18 16,-4 4-7-16,0 11-3 16,0 14-5-16,0 5-1 15,0 14-9-15,-1-4-1 0,1-3 0 16,0-8-1-16,0-7 1 16,0-11 7-16,4-7 5 15,0-12-5-15,4-22-1 16,4-14-5-16,5-12-3 0,3-7-2 15,5 7-3-15,-4 4-4 16,4 11 0-16,-5 8 0 16,1 3 2-16,0 11-1 15,-5 8-1-15,0 4 3 16,-3 6 0-16,-5 5-2 16,0-1 2-16,0-3 1 15,5-4 2-15,-1-3 1 16,4-12 3-16,5-11-1 15,0-11 2-15,-1-3-6 16,5-1-1-16,8 4-2 16,0 4-2-16,-4 7-2 0,0 4 1 15,-4 7 1-15,-8 8-1 16,-5 11 1-16,-4 11 3 16,-4 7-2-16,-4 8 1 15,0 3 4-15,0-3 1 16,-1-12-17-16,5-6-5 15,5-20-97 1</inkml:trace>
</inkml:ink>
</file>

<file path=ppt/ink/ink1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6.0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607 0 204 0,'-71'11'77'0,"9"14"-42"0,-25 9-32 0,49-19 15 16,-12 18-5-16,-8 22 0 15,0 23-1-15,-1 7 2 16,5 0-7-16,17-4-4 0,20 1 0 16,17-5 2-16,17-3 2 15,16 4 3-15,17-19 1 16,8-18 1-16,13-19 0 15,0-11-4-15,-5-11 0 0,-11-11-10 16,-14-11-3-16,-12-8-88 16,-20 4-77-1,-18-22 52-15</inkml:trace>
  <inkml:trace contextRef="#ctx0" brushRef="#br0" timeOffset="136">0 569 252 0,'4'22'93'0,"21"-14"-50"0,21-1-46 16,-9-3 19-16,13-4-10 16,29-4 2-16,17-3-23 15,8-4-7-15,4-1-88 16,4 1-38-16</inkml:trace>
</inkml:ink>
</file>

<file path=ppt/ink/ink1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7.7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151 55 160 0,'0'-26'60'0,"0"19"-32"0,0-4-22 15,0 7 15-15,0 0-9 16,0 1-2-16,0 6-8 16,-4 8-1-16,0 8-1 15,-5 7 2-15,1 11 3 0,-5 22-2 16,-3 37-2-16,-1 11 2 16,-4 4 2-16,5 15-4 15,-1 18-3-15,5-3 1 0,3-19 2 16,5-19 4-16,4-18 4 15,0-18-2-15,4-15-2 16,0-19 0-16,5-14 1 16,3-23-21-16,1-26-9 15,3-40-70 1</inkml:trace>
  <inkml:trace contextRef="#ctx0" brushRef="#br0" timeOffset="555">334 22 152 0,'4'-22'57'0,"-4"29"-30"0,8 12-23 0,-3-5 15 16,-1 9-2-16,0 6-1 15,-4 15-2-15,-4 27-1 0,0 21-7 16,-5 12-4-16,1-1-1 0,0 12-1 16,-1 14 0-16,1-7 2 15,4-18 3-15,0-23-2 16,-1-18-2-16,1-33 13 15,0-38-8 1,0-32 0-16,0-23-37 16,0-22-14-16,0-48-7 15,-1-8 6 1,10 8 32-16,3 15 28 16,8 14 15-16,5 19-3 15,8 15-3-15,5 22-7 16,7 22-2-16,5 15-8 0,4 11 3 0,8 14 3 15,0 5-2-15,-8 11 2 16,-8 21-7-16,-21 16-1 16,-21 7 0-16,-17 4 0 15,-12-5 0-15,-13-10 0 16,1-15-2-16,-9-11 1 16,-4-11-11-16,4-15-4 15,0-7 3-15,4-8 5 16,13 1 3-16,20 10-6 15,13 12 0 1,13-1 1-16,12 12 1 16,8 14 9-16,13 12 5 15,4 3 4-15,12 11 3 16,9-7 2-16,-4-8 3 0,-9-10-9 16,-12-8-2-16,-13-8-4 15,-37-18-120 1</inkml:trace>
</inkml:ink>
</file>

<file path=ppt/ink/ink1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2.8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26 166 188 0,'-8'-22'71'0,"8"11"-38"0,0-8-25 0,4 15 18 16,0 1-17-16,0-1-5 16,0 8-3-16,0 7-1 15,-4 11 0-15,0 19 0 0,0 7 2 16,-4 4-1-16,0-1 2 16,-4-3 0-16,-1-7 1 15,5-8-2-15,0-7-2 16,0-4 5-16,4-7 1 15,0-7 0-15,8-12-1 16,1-11-3-16,3-18 1 0,0-23-2 16,5-6 2-16,4-1-4 15,4 7-2-15,0 8-1 16,-4 11 0-16,-5 11-2 16,1 11-1-16,-5 15 1 15,-3 12 4-15,-5 10 1 16,-8 22 1-16,0 1 0 15,-5-1 0-15,1-3 0 16,4-8 0-16,0-7 2 16,-1-8 1-16,5-7 3 15,9-14 3-15,-1-20-4 16,5-14-3-16,7-11 1 16,5-7 0-16,9 3-4 0,-1 4-1 15,-4 11-4-15,0 4 1 16,0 3 7-16,-4 12 6 15,-4 3-6-15,-4 8-1 16,-9 10-3-16,-8 19 0 16,-4 15 0-16,-9 23 0 15,-3 6 2-15,-1-3 0 16,0-4 2-16,5-7 3 16,4-8 0-16,8-7 2 15,4-7 2-15,8-8 2 16,5-7 1-16,4-8 0 15,4-7-31-15,4-7-13 16,-4-8-84 0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3.11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0 197 0,'0'8'-110'16</inkml:trace>
</inkml:ink>
</file>

<file path=ppt/ink/ink1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4.1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8 691 200 0,'-13'0'77'0,"17"0"-42"0,-4-7-30 0,5-1 19 15,3-3-15-15,4-4-2 16,5-3-3-16,4-4 0 15,0-12-2-15,4-6 1 0,-1-16 2 16,1-3-2-16,0-4-2 16,0 4-3-16,-4 4 1 0,-4 10 1 15,-1 8 0-15,-3 8-5 16,-1 10 1-16,1 8 0 16,-1 15-1-16,5 14 1 15,4 27 0-15,8 14 3 16,4 11 0-16,1-3 1 15,3 7 0-15,0 7 2 16,5 4 1-16,0 0 7 16,-1-7 4-16,-3-15-1 15,-5-12 2-15,0-10-4 16,-8-11-1-16,-4-12-2 16,-4-14 0-16,-5-26-40 15,-4-19-17-15,-3-11-64 16</inkml:trace>
  <inkml:trace contextRef="#ctx0" brushRef="#br0" timeOffset="209">915 0 220 0,'-5'11'85'0,"1"15"-46"0,-8 25-32 0,4-21 18 15,-9 25-9-15,-12 19-1 16,-13 4-7-16,-8 14 0 15,-8 12-5-15,0 11 0 0,4-12 1 16,8-18 0-16,8-18 0 16,9-15 2-16,9-15 1 15,7-19-12-15,13-18-4 16,17-18-115-16</inkml:trace>
</inkml:ink>
</file>

<file path=ppt/ink/ink1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5.3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0 124 0,'0'-7'46'0,"9"11"-24"0,-1 3-6 16,0 4 18-16,1 8-12 15,-1 6-2-15,0 24-3 16,-4 2 1-16,0 5-10 15,-4 3-2-15,0-7-2 0,-4-4-2 0,4-8-2 16,0-6 7-16,0-12 3 16,0-7 10-16,0-8 7 15,4-7-14-15,1-15-5 16,3-14-5-16,0-12 0 16,1-22-4-16,3-3 0 15,5 3-1-15,-1 15-2 16,1 11-2-16,0 18 1 15,-5 16 3-15,1 14 1 16,-1 18-4-16,-4 12 1 16,-3 3 2-16,-1 4 1 15,0-3 1-15,-4-8 0 16,0-8 0-16,4-7 2 16,0-7 3-16,5-7 4 0,3-16-4 15,1-10-1-15,3-16-2 16,1-21-2-16,4-12 1 15,-5 5-1-15,1 10-3 16,0 11 2-16,-5 15-4 16,0 15-1-16,1 19 0 15,-5 17 2-15,1 20 2 16,-5 7 1-16,0 7 1 16,-4-4 0-16,0-3 2 15,0-4 1-15,0-7-1 16,0-8 1-16,0-7-11 15,4-11-4-15,4-15-60 16,1 0-65-16,-1 0 36 16</inkml:trace>
</inkml:ink>
</file>

<file path=ppt/ink/ink1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5.5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20 208 0,'42'-23'79'0,"-13"23"-42"0,33 4-41 0,-28-4 13 16,7 0 1-16,5 4 6 16,0-4-6-16,-4 0-3 15,-5 4-4-15,-4-1 0 0,-8-3 0 16,-12 8-107 0</inkml:trace>
</inkml:ink>
</file>

<file path=ppt/ink/ink1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5.7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0 252 0,'16'22'96'0,"1"-18"-52"0,25-1-34 16,-13 1 23-16,8-4-5 16,5 0 1-16,8 4-16 15,0-1-6-15,0-3-4 16,-5 0 2-16,-7 0 4 0,-13-3-38 15,-9 3-15-15,-16-4-93 16</inkml:trace>
</inkml:ink>
</file>

<file path=ppt/ink/ink1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6.6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0 122 180 0,'0'-51'68'0,"4"43"-36"0,0-3-24 16,0 8 16-16,-4 3-17 15,13 11-3-15,-1 11 6 16,9 22 4-16,0 15-6 0,4 8 0 0,4 3 2 16,4-3-4-16,5 7-1 15,3 0-2-15,1 0 0 16,0 3-2-16,-9-14 2 16,-4-7 0-16,-4-16 1 15,-4-6 0-15,-5-20 2 16,-7-17-87-1,-5-20-68-15,-8-13 45 16</inkml:trace>
  <inkml:trace contextRef="#ctx0" brushRef="#br0" timeOffset="210">582 0 224 0,'-4'15'85'0,"-4"11"-46"0,-17 18-35 0,13-14 21 0,-9 22-14 15,-13 14-3-15,-11 8-1 16,-5 4 2-16,4 11-4 16,0 14-1-16,5-10 0 0,7-8 0 15,9-15 0-15,9-11 0 16,3-14 2-16,9-16-16 16,8-14-8-16,5-11-101 15</inkml:trace>
</inkml:ink>
</file>

<file path=ppt/ink/ink1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7.0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0 208 0,'-13'26'79'0,"5"15"-42"0,-13 18-26 0,13-22 21 16,0 7-8-16,-1 8-2 15,1-4-4-15,8-3-1 16,4-8-9-16,9-8 6 0,3-7 3 15,5-14 4-15,8-12 2 16,4-7-10-16,-3-11-3 16,-6-19-4-16,-11 0-1 15,-9-7-3-15,-12 4 1 16,-5 3-4-16,-3 4 0 16,-5 8-28-16,4 3-13 15,1 4-36-15,3-1-15 16,1 16-22-16</inkml:trace>
</inkml:ink>
</file>

<file path=ppt/ink/ink1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7.2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0 330 260 0,'50'-23'99'0,"-21"31"-54"0,25-5-46 15,-29-3 20-15,16 0-4 16,9 4 0-16,4-4-1 15,0 0 1-15,1 0-8 16,-5 0-2-16,-1 0 1 0,-7 0 1 16,-9-4 1-16,-8 1-18 15,-16-5-60 1,-9-6-18-16,-9-1-31 16</inkml:trace>
  <inkml:trace contextRef="#ctx0" brushRef="#br0" timeOffset="182">345 0 228 0,'0'26'88'0,"0"26"-48"0,4 11-34 0,0-33 22 16,-4 7-8-16,0 3 0 16,-4 16-9-16,0 10-2 15,0 5-5-15,0 6 2 0,0-18 3 16,-1-7-3-16,1-15 2 15,4-11-139-15</inkml:trace>
</inkml:ink>
</file>

<file path=ppt/ink/ink1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8.1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0 207 172 0,'13'11'66'0,"-13"11"-36"0,4 41-24 16,-4-26 15-16,0 26 0 15,0 11 2-15,0 0-4 16,0 14 1-16,0 16-11 16,0 14 3-16,8-7 4 0,0-18 1 15,5-19-1-15,-1-19 9 16,5-14 6-16,4-19-7 0,4-26-5 16,8-36-6-16,5-27-1 15,3-18-7-15,9-22-1 16,13-52 0-16,-1 3 0 15,-4 5-5-15,0 3-1 16,-8 26-2-16,-12 29 3 16,-9 27-35-16,-8 21-16 15,-9 31-17-15,1 17-6 16,-9 16-41 0</inkml:trace>
  <inkml:trace contextRef="#ctx0" brushRef="#br0" timeOffset="660">774 821 164 0,'-4'3'63'0,"4"5"-34"0,-4 3-21 15,0 0 16-15,-1 7-1 16,1 8 1-16,-4 7-5 0,0 16 1 16,-1 2-11-16,-3 1 1 0,-1 0 1 15,5-4-6-15,0-11-1 16,4-4 0-16,-1-11 2 15,5-7 6-15,9-11 2 16,-1-15-5-16,4-19-3 16,5-14-3-16,4-12 0 15,0 1-4-15,0 7 0 16,-1 7-1-16,-3 12-2 16,-5 10 0-16,1 12 0 15,-1 10 0-15,-7 16 0 16,-5 7 3-16,0 11 0 15,-5 3 1-15,1 1 2 16,4-8-1-16,0-3-1 0,0-12 5 16,4-10 4-16,9-12-3 15,4-25-1-15,-1-16-2 16,9-10-3-16,4-1-2 16,9 1 1-16,-1 3 1 15,1 11 0-15,-5 12-5 16,-8 14 1-16,-4 11 0 15,-9 8-1-15,-8 11 4 16,-8 14 2-16,-8 16-2 16,-5 21-2-16,0 1 4 15,1-4 1-15,3-4 2 16,5-11 0-16,4-11-22 0,8-26-89 31,8-11-49-31,1-30 50 16</inkml:trace>
</inkml:ink>
</file>

<file path=ppt/ink/ink1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9.4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121 0 228 0,'21'-8'85'0,"-9"23"-46"0,-7 11-43 0,-10-8 13 16,-3 8 1-16,-4 11 4 15,-9 19-3-15,0 25 1 16,4 8-7-16,5-11-3 0,8-12 1 0,8-10 9 16,8-16 4-16,9-14-1 15,17-22-1-15,7-23-4 16,14-18-1-16,7-18-5 16,1-4-3-16,-9 0 0 15,-4-1-1-15,-8 1 0 16,-9 4 2-16,-8 7-1 15,-8 7-1-15,-4 8-2 16,-5 7-1-16,-8 7-3 16,-4 16-1-16,-4 10 1 15,-4 15 4-15,0 8 1 16,-5 18 1-16,1 30-3 16,-1 29 2-16,1 0 1 15,-5 15 2-15,0 26-1 0,-3 0-1 16,-1-11 1-16,-4-12-1 15,-4-2 0-15,-5-9 2 16,5-7-1-16,-8-22-1 16,-5-11 3-16,-8-22 2 15,0-19 0-15,1-33 2 16,-1-18 5-16,4-23 2 16,8-7-7-16,18-22-2 15,15 0-5-15,26-23-1 16,17 1-1-16,16 3 0 15,21 8 0-15,16 14 0 16,1 12 2-16,-5 3 0 16,-4 4 0-16,-4 7 2 15,-8 8-10-15,-13 3-2 0,-12 8-70 16,-4 7-29-16,-9 4-9 16</inkml:trace>
</inkml:ink>
</file>

<file path=ppt/ink/ink1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9.9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196 0 228 0,'0'26'88'0,"-13"0"-48"0,-12 25-29 15,13-25 23-15,-9 11-9 16,-4 11 0-16,0 0-10 0,0 0-4 15,4-7-6-15,9-11-2 0,-1-4 3 16,9-12 3-16,4-14 5 16,13-7-6-16,8-26-2 15,8-12-6-15,8-6 0 16,1-5 0-16,3 4 0 16,-3 12-3-16,-5 10 0 15,-8 8-1-15,-4 7 0 16,-5 15 0-16,-7 19 3 15,-9 3-2-15,-5 15 1 16,-3 7 2-16,-4 1 2 16,-1-1-3-16,5-7 0 0,0-11 5 15,12-15 9 1,8-22 0-16,5-19-7 16,8-11-1-16,4-10-3 15,4-1-2-15,9 11-2 16,-1 4-1-16,1 4-1 15,-5 11 0-15,1 7 0 16,-9 11 0-16,-8 12 7 16,-9 14 5-16,-8 15-4 15,-8 18-2-15,-4 5-1 16,0-1 1-16,-1 4 1 16,1-8 1-16,4-11 0 15,4-7 0-15,0-7-46 16,12-8-22-16,9-7-77 15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3.25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15 216 0,'5'15'82'0,"11"-15"-44"0,26 0-31 0,-13 0 18 16,17 0-11-16,12 0-3 0,8 0-68 15,1 0-29-15,16-11-6 16,-4-8 0-16</inkml:trace>
</inkml:ink>
</file>

<file path=ppt/ink/ink1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10.1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34 392 0,'50'-12'148'0,"-16"16"-80"0,-1-4-81 0,-21 0 22 16,-8-7-174-16,-4-12-75 15</inkml:trace>
</inkml:ink>
</file>

<file path=ppt/ink/ink1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17.1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0 288 0,'8'22'0'0,"1"12"0"0,-5-12 0 15,0 4 0-15,4 11 0 16,0 22 2-16,1 22 1 16,-1 8-1-16,-4 0-2 0,5-12 1 15,-5-3 5-15,0-7 4 16,-4-8 3-16,0-11 5 15,0-14 5-15,0-12 6 16,-4-19-14-16,0-10-3 16,-1-11-6-16,5-19-1 15,0-34-3-15,9-14 1 16,7-7-4-16,14 14-2 16,3 12-1-16,8 3 3 0,1 11-2 15,4 11 1-15,0 12 2 16,-1 14 2-16,-3 7-1 15,-5 5-1-15,-8 3 5 16,-4 3 1-16,-8 5-38 16,-9 3-15-16,-3 4-65 15</inkml:trace>
  <inkml:trace contextRef="#ctx0" brushRef="#br0" timeOffset="794">636 607 160 0,'13'-4'63'0,"-5"11"-34"0,5 5-25 16,-5-1 13-16,0 3-6 16,-4 9 1-16,1 2-7 15,-1 5-1-15,-4 7-2 16,0 4-2-16,0 3 3 0,0-3-2 16,0-8 2-16,0-7 9 15,0-8 4-15,4-10 1 16,0-16 2-16,4-14-10 15,5-7-5-15,-1-5-3 16,5 1-1-16,0 0-3 16,-1 3 2-16,1 8-1 0,0 7-2 15,-1 8 0-15,-3 11 3 16,-5 3 0-16,0 8 3 16,-3 3-3-16,-1 4 0 15,-4 4-1-15,4 0 0 16,0-4 4-16,0-7 1 15,-4-15-1-15,4-7 1 16,5-8 0-16,-1-3 1 16,4-8-2-16,5-8-2 15,0-6 1-15,4 3-1 16,-1 3-3-16,1 12 0 16,0 7-1-16,0 12 3 0,-5 10-2 15,1 8-1-15,-4 7 0 16,-1 0 3-16,-4 4 4 15,-4 7 6-15,1 8-3 16,-1 0-1-16,-4-8 6 16,0-3 3-16,0-8-1 15,0-7 2-15,0-15-6 16,4-8-1-16,0-10-33 16,0-1-13-16</inkml:trace>
</inkml:ink>
</file>

<file path=ppt/ink/ink1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18.8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554 19 152 0,'-9'-19'57'0,"9"19"-30"0,-4 4-27 15,4 3 13-15,0 8 2 16,-4 11 5-16,4 7-1 15,0 4-2-15,0 15-9 16,0 15-3-16,4 21 1 0,0 1-1 16,5 4 0-16,-1-16-1 15,0-10 2-15,0-12-1 0,-3-10 0 16,-1-8-23-16,-8-12-10 16,-5 1-68-1</inkml:trace>
  <inkml:trace contextRef="#ctx0" brushRef="#br0" timeOffset="238">38 917 168 0,'-38'0'63'0,"42"8"-34"0,9 3-16 0,3-4 19 15,9 8 2-15,9 0 1 16,11-4-7-16,14-4-3 15,24-3-14-15,8-4 2 0,5 4 1 0,4-1-1 16,-8-3 0-16,-5 0-5 16,-8 0-3-16,-17 0 0 15,-16 4 1-15,-25 0-5 16,-17 3-3-16,-21 4-140 16</inkml:trace>
</inkml:ink>
</file>

<file path=ppt/ink/ink1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3.3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79 74 164 0,'8'-52'63'0,"-4"48"-34"0,5 0-32 0,-5 4 11 0,4 4 2 16,5 7 4-16,-1 15 1 15,1 19 1-15,3 36-8 16,-3 15 1-16,-5 0 4 0,-4 23-5 15,-4 17-2-15,0 1-1 16,-8-15-1-16,-5-11 0 16,-3-7 0-16,-5-16 0 15,-4-14 0-15,0-14 0 16,0-20 2-16,4-21-12 16,0-23-5-16,5-14-97 15</inkml:trace>
  <inkml:trace contextRef="#ctx0" brushRef="#br0" timeOffset="345">919 44 208 0,'38'-4'77'0,"-22"27"-42"0,-16 17-34 0,-8-14 14 15,-13 18-10-15,-16 23-1 16,-21 3 0-16,-13 4 2 15,-4 0-3-15,0-3 0 0,0-9 1 16,4-14-2-16,5-14 1 16,-1-16-2-16,5-10-1 15,8-12-8-15,12 0-5 16,13 4 2-16,17 4 4 0,16 11 2 16,12 11 0-16,9 18 12 15,13 23 5-15,3-1 3 16,9 4 1-16,4-3 0 15,5-4 3-15,7-4-7 16,1 0-2-16,-5-7-3 16,-8-8-2-16,0-7-3 15,-8-11-2-15,-8-11-120 16</inkml:trace>
</inkml:ink>
</file>

<file path=ppt/ink/ink1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4.1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5 212 0,'4'18'79'0,"1"-10"-42"0,-1 14-26 0,-4-11 21 16,0 4-11-16,0 3 1 15,-4 5-11-15,-1 3-4 16,1 3-4-16,0 1-3 0,0-4 3 16,0-4 0-16,0-7 1 0,4-12 4 15,0-10 3 1,4-12-6-16,4-7-3 16,9-10-4-16,4-1 1 0,8 0 1 15,0 3 0-15,0 12-3 16,0 7 0-16,-4 12-3 15,-8 10-1-15,-5 8 4 16,1 3 1-16,-5 1 2 16,-4 7 0-16,0 0 0 15,-4-1 0-15,4-6 0 16,1-8 0-16,-1-11 6 16,4-7 4-16,5-12-5 15,3-3-3-15,5-8-1 0,4-7-1 16,4 4-3-16,0 7 2 15,-4 8-4-15,0 10-1 16,-4 8 7-16,-9 15 4 16,-3 4 0-16,-5 3 2 15,0 4-4-15,-4 7-2 16,0 4 2-16,0 0 2 16,4-4-48-16,0-7-23 15,1-11-55 1</inkml:trace>
</inkml:ink>
</file>

<file path=ppt/ink/ink1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4.3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0 332 0,'8'-3'123'0,"9"18"-66"0,-5-8-64 16,-12-7 21-16,0 0-97 15,-4 0-38-15</inkml:trace>
</inkml:ink>
</file>

<file path=ppt/ink/ink1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7.0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16 325 208 0,'-17'-4'79'0,"17"1"-42"0,4-1-39 0,5 0 17 15,7-3-2-15,18 0 4 16,24-1-3-16,13 4 2 0,16 4-9 16,9-3 2-16,4-1 4 0,12 0-5 15,-12 4-2-15,-13 0-3 16,-16 8 0-16,-17-1-13 16,-33 1-116-1</inkml:trace>
  <inkml:trace contextRef="#ctx0" brushRef="#br0" timeOffset="224">103 580 168 0,'-25'8'66'0,"29"-1"-36"0,13 1-18 0,4-5 21 16,16-3-2-16,17 0 2 15,17 4-7-15,17-4-4 16,3 4-12-16,17-4 2 0,-4 3 4 15,-4 5-8-15,-13-1-2 16,-12 0-2-16,-12-3 2 16,-13 4-1-16,-17-8 2 15,-12-4-66-15,-17-4-27 16,-17-10-34 0</inkml:trace>
  <inkml:trace contextRef="#ctx0" brushRef="#br0" timeOffset="509">407 0 236 0,'17'11'88'0,"16"0"-48"0,29 4-34 16,-28-4 22-16,16 0-13 16,29 4-1-16,12-1-8 15,9 12-2-15,4 8-2 16,0 3 5-16,0 7 3 0,-17 11-1 15,-16 8 0-15,-25-3-3 16,-34 6-1-16,-20-7-1 16,-21 4 2-16,-13 4-1 15,-8-1 0-15,-4-10-1 16,0-8 2-16,0-11 1 0,4-15 3 16,13-11-76-16,16-11-32 15</inkml:trace>
</inkml:ink>
</file>

<file path=ppt/ink/ink1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8.1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0 229 172 0,'-4'4'66'0,"4"7"-36"0,8 19-22 0,0-4 18 16,5 14-2-16,-1 27 1 15,1 11-8-15,-1-1 0 16,5 1-10-16,-1 11 0 0,5 3 3 16,4 1-2-16,0-19 3 15,0-8 5-15,-4-22 4 16,0-18 3-16,4-29 3 16,0-23-10-16,0-26-2 15,8-11-8-15,4-29-2 16,5-38-2-16,8 1 1 15,0-8-2-15,-4-7 2 16,-9 29-4-16,-4 23 0 0,-4 25-4 16,-8 15 1-16,-8 30-99 15,-9 22-43 1</inkml:trace>
</inkml:ink>
</file>

<file path=ppt/ink/ink1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8.7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34 212 0,'0'29'79'0,"4"-7"-42"0,-4 15-30 0,0-18 20 16,0 3-12-16,0 19-1 16,0-8-4-16,0 0-1 15,0-7-5-15,0-7 4 0,0-5 4 16,0-14 0-16,4-11 3 16,0-11-6-16,4-11-1 15,5-8-6-15,4-7-2 16,3 11 0-16,5 4 0 15,-4 11-5-15,0 7 1 16,-4 7 0-16,-5 8 2 16,-4 15-1-16,-3 7 1 15,-1 4 2-15,-4 0 0 0,0 19 0 16,0-12 2-16,4-7 1 16,4-30 1-1,5-15-2-15,3-10-2 16,9-15 3-16,4 3-2 15,9 4-1-15,-1 4-2 16,-3 7-1-16,-9 15-3 16,-5 3 1-16,-3 8 1 15,-5 11-1-15,1 12 4 16,-5 10 0-16,-4 4 3 16,1 15 1-16,-1-1-1 15,0-10 1-15,0-11-57 0,-4-8-23 16,0-11-35-1</inkml:trace>
</inkml:ink>
</file>

<file path=ppt/ink/ink1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8.9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14 216 0,'37'34'82'0,"-20"-16"-44"0,8 4-33 0,-13-7 17 0,5 15-10 16,-1 7-2-16,1 3-3 16,0 8-2-16,-1 1-3 15,1-12 3-15,-5-8 4 0,-3-7-27 16,-1-18-10-16,0-15-81 15</inkml:trace>
  <inkml:trace contextRef="#ctx0" brushRef="#br0" timeOffset="165">287 0 204 0,'-17'48'77'0,"4"-26"-42"0,-7 19-32 0,7-12 17 16,-3 16-8-16,-5 21-2 15,0 1-3-15,-4-8 0 16,4-7-4-16,-4-12-39 0,0-10-18 16,0-12-39-1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3.81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9 168 0,'0'-15'66'0,"4"19"-36"0,4 7-35 0,-3 0 10 16,3 11-3-16,0 19 1 15,1 15 3-15,-1 6 3 16,0 5-4-16,1-4 4 0,-1 7 1 16,0 4-3-16,-4 7 1 0,-4 1-1 15,0-8 1-15,-4-15 4 16,0-11 3-16,0-15 7 16,-4-14 4-16,-1-23-14 15,1-22-7-15,0-18-3 16,3-12 0-16,5-7-3 15,9-18 0-15,12-19-1 16,12 0 0-16,13 4 6 16,8 19 2-16,-4 17-2 15,-5 12-1-15,-7 11-3 16,-9 8-3-16,-4 7-60 16,-8 11-27-16,-5 11-15 15</inkml:trace>
  <inkml:trace contextRef="#ctx0" brushRef="#br0" timeOffset="270">649 534 228 0,'-4'15'85'0,"4"4"-46"0,-8 21-46 0,3-14 14 0,1 11-7 16,-4 19 0-16,0 3 0 15,-5 0 2-15,5 0-1 16,4-7-1-16,-1-8 3 0,5-3 0 16,0-8 1-16,0-11-31 15,0-7-12-15,9-7-53 16</inkml:trace>
  <inkml:trace contextRef="#ctx0" brushRef="#br0" timeOffset="540">874 586 200 0,'4'-11'77'0,"0"22"-42"0,-12 11-41 15,-1-7 12-15,-7 7-6 0,-9 8 2 16,-9-1-6-16,1 1 1 15,0-4 1-15,4 3-1 0,4-6-1 16,4-5 0-16,9 1 3 16,7-1-2-16,10 1 1 15,7 3 26-15,9 0 13 16,8 0-1-16,8-3-1 16,5-5-13-16,0 1-6 15,-9 0-12-15,-4-8-2 16,-8-10-75-16,-9-5-30 15,-12-10-4 1</inkml:trace>
</inkml:ink>
</file>

<file path=ppt/ink/ink1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9.2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9 216 0,'16'-12'82'0,"9"16"-44"0,17-4-25 0,-17 0 24 16,12 0-12-16,9 0-3 16,8 4-8-16,9-4-4 15,7 0-5-15,5 0-15 0,4 4-5 0,-4 3-110 16</inkml:trace>
</inkml:ink>
</file>

<file path=ppt/ink/ink1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9.5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482 28 220 0,'-13'-37'85'0,"-7"41"-46"0,-26 11-26 16,21-4 22-16,-8 3-7 16,-13 12-2-16,-8 22-8 15,-5 30-1-15,5 22-10 16,9 0 0-16,7 22 0 0,9 26 1 0,12-4 0 15,13-4 0-15,13 1 0 16,7-1-2-16,9-17 1 16,8-20 2-16,1-14 5 15,-5-19-4-15,-4-22 0 16,-13-18-99-16,-8-19-44 16,-20-15-4-1</inkml:trace>
</inkml:ink>
</file>

<file path=ppt/ink/ink1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1.4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0 168 0,'0'-4'66'0,"0"4"-36"0,0 11-26 0,0 0 13 15,0 11-4-15,0 12 0 16,0 29-3-16,0 7 1 16,0 4-6-16,-4 11-1 0,-4 22 0 15,0 8-2-15,-1 3-2 16,1-14 1-16,4-23-1 16,0-14 4-16,0-16 5 15,-1-10 8-15,5-11 7 16,0-12-4-16,0-7 0 0,0-18-9 15,0-19-4-15,5-26-7 16,-1-11-2-16,4-7 1 16,9 3 0-16,3 12-4 15,5 11 1-15,5 10-5 16,3 8 1-16,4 12 4 16,1 6 4-16,-1 12-1 15,1 14-2-15,-5 12-1 16,-8 22 3-16,-9-4 0 15,-7 4 1-15,-9 7 0 16,-9-7 2-16,-3-8 10 0,-9-7 4 16,-4-4-3-16,0-7 0 15,-4-7-2-15,0-8 3 16,0-8-3-16,0-6-1 16,0-12-4-16,4-4-1 15,8-3-30-15,9 0-10 16,8 0-71-1,8 3-62-15,5 1 55 16</inkml:trace>
</inkml:ink>
</file>

<file path=ppt/ink/ink1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1.7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13 208 0,'-8'-7'79'0,"20"7"-42"0,5 0-23 15,-5 0 22-15,9 4-7 16,8-4-2-16,9 0-11 16,3 0-3-16,9-4-7 15,4 0 0-15,9 4 4 0,-13 0-4 16,-9 0 2-16,-12 0-23 15,-12 0-7-15,-21 8-110 16</inkml:trace>
</inkml:ink>
</file>

<file path=ppt/ink/ink1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2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408 0 192 0,'4'-7'74'0,"-4"7"-40"0,-9 0-35 16,5 4 12-16,-4 3-1 16,-4 8 1-16,-5 14-3 15,-8 19 0-15,-8 30-5 16,-5 15 0-16,-3-5 3 0,-1 16-3 15,-4 18 0-15,9-4-1 16,4-14 1-16,3-12-2 16,10-18 2-16,3-18 0 15,13-27 7 1,8-18 2-16,4-22-9 0,9-29-1 16,4-23-53-16,0-11-20 15,3-15-27 1</inkml:trace>
  <inkml:trace contextRef="#ctx0" brushRef="#br0" timeOffset="195">387 4 184 0,'21'11'68'0,"-9"8"-36"0,5 29-22 0,-9-11 20 16,0 33-14-16,-3 11-3 15,-1 4-6-15,-4 15-2 16,0 22-3-16,0 0-2 0,0-7 3 15,0-15 0-15,4-23 1 0,-4-17 0 16,0-12 2-16,-4-15-12 16,-5-11-5-16,-7-18-94 15</inkml:trace>
  <inkml:trace contextRef="#ctx0" brushRef="#br0" timeOffset="347">133 629 224 0,'4'-7'85'0,"9"7"-46"0,16 0-35 16,-13 0 19-16,14-4-11 16,7 0 1-16,13 0-6 15,8 1-2-15,0-1-2 16,-8-3-62-16,0 3-25 0,-8-3-13 16</inkml:trace>
</inkml:ink>
</file>

<file path=ppt/ink/ink1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4.4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0 140 184 0,'16'45'71'0,"5"3"-38"0,8 15-25 15,-12-34 18-15,4 5-9 16,4 6-2-16,0 16-8 16,0 7-3-16,0 11-2 15,-5-4 1-15,1 0 0 0,4-14 1 16,-8-8 0-16,-1-11 2 16,1-8 1-16,-4-29-45 15,-1-15-68 1</inkml:trace>
  <inkml:trace contextRef="#ctx0" brushRef="#br0" timeOffset="210">566 0 176 0,'-5'15'66'0,"-7"18"-36"0,-5 22-20 0,5-21 17 15,-9 14-4-15,-8 11 0 16,-9 4-8-16,1 15-4 15,-9 14-6-15,-4 12-4 0,-4-5 0 16,13-14 1-16,3-11 1 16,9-18 1-16,8-12 2 15,9-10-8-15,3-9 0 0,9-17-108 16</inkml:trace>
</inkml:ink>
</file>

<file path=ppt/ink/ink1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5.1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0 208 0,'-17'55'79'0,"9"-18"-42"0,0 15-37 16,3-30 18-16,1 8-8 15,0 0 0-15,0-5 0 0,4-2 4 16,0-5-8-16,0-7 8 0,8-7 5 16,5-12-8-16,3-6-1 15,5-12-4-15,4-15-1 16,4-11-3-16,0 1-2 16,1 6-2-16,-6 12-1 15,-3 11-3-15,-8 14 1 16,-5 12 1-16,-4 18-1 15,-4 8 1-15,0 7 3 16,-4 0 0-16,0 3 1 16,4-6 0-16,0-8 2 15,4-4 1-15,4-7 1 0,1-15 2 16,3-8 1-16,5-10-3 16,4-12-3-16,8-18 0 15,0 4 1-15,-4 7-3 16,-4 11-2-16,-1 11-3 15,-7 15 1-15,-5 15 1 16,1 11 2-16,-5 3-1 16,0 8 1-16,0 0 2 15,0-3 2-15,0-1-1 16,1-4 2-16,-1-6-26 16,-4-16-109-1</inkml:trace>
</inkml:ink>
</file>

<file path=ppt/ink/ink1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5.4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0,'50'8'77'0,"-17"14"-42"0,13 22-23 0,-21-21 19 16,4 17-3-16,5 23 1 15,3 37-16-15,-4 11-6 16,-8 18-4-16,-8 19 0 0,-9 8 2 16,-4-16 2-16,-12-11 1 15,-4-10 2-15,-5-1 4 16,-4-22-4-16,0-18 0 0,1-15 0 16,-1-19 4-16,4-40-90 15,9-19-37-15,16-29-12 16</inkml:trace>
</inkml:ink>
</file>

<file path=ppt/ink/ink1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5.8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0,'-4'0'68'0,"16"12"-36"0,17-1-20 16,-8-4 19-16,13 0-10 15,28 1 1-15,4-1-11 16,5 1-2-16,0-1-5 15,-4 0-1-15,-9 1 1 0,-12-4-40 16,-26-1-90 0</inkml:trace>
</inkml:ink>
</file>

<file path=ppt/ink/ink1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6.0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0,'0'18'79'0,"21"-10"-42"0,25-5-34 15,-17 1 17-15,12-4-10 0,13 4-3 16,13 0-22-16,4-1-10 16,8 1-71-16,0 0-30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2.5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0,'30'51'79'0,"-18"-17"-42"0,-4 17-28 16,-4-25 19-16,-4 19-10 0,0 18-3 16,0 18-6-1,0 0-1-15,0-3-5 0,5-15-2 0,-1-26 0 16,0-8 10-16,0-3 7 16,-4-18 19-1,0-27-17-15,-4-33-5 16,0-25-8-16,8-1-2 15,8 0-6-15,9 12-1 16,0 7-2-16,0 14 3 16,0 8 0-16,-1 8 1 15,1 7-44-15,0 10-18 16,0 5-68 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41.2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4964 214 212 0,'-17'4'79'0,"-12"11"-42"0,-21 7-32 16,25-7 17-16,-8 7-12 15,-9 11-3-15,1 1-4 16,3-1 0-16,13-3-2 16,13-1 2-16,16-3 2 0,13-4-2 0,16 0 0 15,17-3 1-15,0-4 0 16,-4 3 2-16,-9-3 1 16,-8 3-3-16,-8-3-1 15,-13 0 1-15,-12 0 2 16,-12 0 1-16,-5 3 3 15,-4-3-3-15,4 0-2 16,0-4 2-16,5-4 2 16,11-11-20-1,10-3-92 1,7 3-69-16,5-14 61 16</inkml:trace>
  <inkml:trace contextRef="#ctx0" brushRef="#br0" timeOffset="-840">3703 92 148 0,'-4'-3'57'0,"4"6"-30"0,0 9-14 16,0-1 17-16,0 11-13 16,0 15-2-16,0 33-3 15,-4 4 0-15,-8 4-6 16,-1 10 3-16,1 27 1 0,-5 18-3 15,0 0 1-15,-3-7-3 16,7-4 0-16,5-7-1 16,-1-8 2-16,5-22-1 15,0-15 0-15,4-22 3 0,0-18 5 16,0-30-7-16,0-19-3 16,0-18-60-16,0-14-24 15,-4-20-21 1</inkml:trace>
  <inkml:trace contextRef="#ctx0" brushRef="#br0" timeOffset="-585">3599 181 196 0,'63'-15'74'0,"-30"12"-40"0,30-1-31 0,-26 8 17 15,9 7-10-15,0 7-1 16,-9 12-5-16,-4 14-3 0,-8 8 0 15,-12 3-4-15,-13 5 2 0,-13-9 3 16,-12-3 1-16,-8-3 1 16,0-4 0-16,-1-8 2 15,5-4 1-15,4-6-1 16,4-9 1-16,5-6-4 16,8-8-2-16,8-8-80 15,16 5-64 1,13-20 46-16</inkml:trace>
  <inkml:trace contextRef="#ctx0" brushRef="#br0" timeOffset="-314">4169 510 196 0,'-33'37'74'0,"12"-11"-40"0,1 7-27 0,15-18 18 15,1 4-4-15,4-1-1 16,9 1 3-16,7-1 0 15,9-3-12-15,8-8 2 0,9-7 1 16,4-7-1-16,-5-4 0 16,-7-4-3-16,-9-7 1 15,-13-4-4-15,-12-4-2 16,-8 1-5-16,-9-1 0 16,-8 4-2-16,0-3 0 15,0 7-20-15,4 3-10 0,13 12-46 31,8 3-46-31</inkml:trace>
  <inkml:trace contextRef="#ctx0" brushRef="#br0" timeOffset="-2987">425 170 200 0,'-25'-30'77'0,"-4"27"-42"0,-21 3-43 0,17 7 12 16,-9 8-4-16,-16 7 0 15,4 11-3-15,4 16 2 16,8-1 1-16,13 0 0 0,17-4 0 16,20-3-3-16,25-4 2 15,13 0 5-15,12-8 2 16,5-3 0-16,-1 0-1 15,-8-4-3-15,-12 4 1 16,-13 4 4-16,-21 3 4 16,-12 0 2-16,-13 1 5 15,-7-5-8-15,-6-7-1 16,-3 1-1-16,4-12 2 16,8-11-5-16,5-11-1 0,3-12-108 15</inkml:trace>
  <inkml:trace contextRef="#ctx0" brushRef="#br0" timeOffset="-2772">762 277 212 0,'33'15'79'0,"-24"7"-42"0,3 49-39 16,-12-46 14-16,0 12-2 15,0 4 1-15,0 0-3 16,0-4 0-16,4-4-5 15,0-3 3-15,5-4 0 0,-1-8 2 16,5-11 2-16,7-7-45 0,1-7-18 16,0-19-49-1</inkml:trace>
  <inkml:trace contextRef="#ctx0" brushRef="#br0" timeOffset="-2552">1232 0 148 0,'-4'15'57'0,"0"0"-30"0,-9 10-14 0,5-2 17 16,-9 21 0-16,-16 41 2 16,-8 15-9-16,-9 11-3 15,-4 44-12-15,-9 12-1 0,-8-1 0 16,1 23 1-16,11-16 0 16,14-25-4-16,7-26-1 0,13-29 3 15,9-23 1-15,3-18 3 16,9-23 4-16,12-25-59 15,9-22-25-15,4-42-46 16</inkml:trace>
  <inkml:trace contextRef="#ctx0" brushRef="#br0" timeOffset="-2012">1569 351 156 0,'0'52'60'0,"-4"-26"-32"0,-8 18-13 0,3-18 18 16,1 7-12-16,-5 1-2 15,1 3-9-15,4 7-2 16,-1-3-4-16,5-8-1 0,0-7 3 16,4-11 12-16,8-12 6 15,5-14-8-15,3-3-4 16,1-9-7-16,4-14-2 15,0-11-3-15,4-11-3 16,0 0-12-16,-5 11-5 16,1 11 6-16,-4 15 5 15,-1 18 1-15,-3 19 1 16,-5 11 1-16,-8 11 2 0,0 0 2 16,-4 0 3-16,0 0 6 15,0 0 6-15,0-4-3 16,4-7 2-16,4-8 4 15,8-10 4-15,5-8-6 16,8-8-3-16,4-10-4 16,8-19-2-16,9-19-3 15,0-7-2-15,-4 4-2 16,-5 15 1-16,-8 7-4 16,-4 22-6-1,-8 26 2-15,-5 11 0 16,-8 8 2-16,-4 11 5 15,-4-1 3-15,-4 1 2 16,0 7 3-16,-1 8 1 0,5-1 3 16,4-7-45-16,0-3-18 15,8-8-62 1</inkml:trace>
  <inkml:trace contextRef="#ctx0" brushRef="#br0" timeOffset="-1874">2597 828 288 0,'29'-11'110'0,"-8"19"-60"0,0-8-50 0,-13 0 21 15,0 0-28-15,0-4-9 16,-12 0-111-16,-8-18-49 0</inkml:trace>
  <inkml:trace contextRef="#ctx0" brushRef="#br0" timeOffset="2761">1153 2718 208 0,'8'-44'77'0,"-3"18"-42"15,-1-7-37-15,-4 21 17 0,-4 1-9 16,-5-3-1-16,-3-5-5 15,-5 4-2-15,-4 8 1 16,-4 7-5-16,0 4 2 0,1 10-3 16,-1 16 2-16,4 14 1 15,4 19-1-15,5 15 6 16,3-8 3-16,9-3 10 16,4-12 5-16,9-11 2 15,4-10 2-15,3-12 0 16,14-15 3-16,-1-14-10 0,0-19-4 15,5-26-5-15,3-18 0 16,1-4-4-16,-5-7-2 16,-8-4-27-16,-4-23-12 15,-12-3-14-15,-5 12-6 16,-4 17 25-16,1 19 14 16,-5 15 12-16,0 19 5 15,0 14 19-15,0 30 9 16,-5 22-5-16,1 15-1 15,0 10-6-15,0 1-1 16,0 11-3-16,4 11-1 16,8 15-1-16,5-7 0 15,-1-8-2-15,5-19-1 16,-1-14-61-16,-3-15-24 0,-5-11-17 16</inkml:trace>
  <inkml:trace contextRef="#ctx0" brushRef="#br0" timeOffset="3076">1503 2818 200 0,'8'-8'77'0,"13"8"-42"0,-5-7-28 15,1 3 20-15,8-7-5 16,4-7-1-16,9-12-7 16,3-3-4-16,5 0-5 15,0-1-4-15,-5-6 2 0,-12-1-2 16,-12 0 2-16,-13 1-11 15,-12 6-4-15,-9 12-16 16,-8 11-5-16,-4 7 15 0,-4 16 7 16,0 6 5-16,-1 4 2 15,5 8 14 1,8 7 5-16,9 7 1 0,8 4 3 16,12 11-4-16,9-7-1 15,12 0-4-15,4-15 1 16,13-8-2-16,12-10 0 15,5-15-10-15,-1-15-4 16,5-8-114 0</inkml:trace>
  <inkml:trace contextRef="#ctx0" brushRef="#br0" timeOffset="3392">2788 1997 208 0,'-16'-37'77'0,"7"33"-42"0,-12-3-39 16,9 3 15-16,-5 0-6 16,-8 4 0-16,0 4-3 15,-4 4-2-15,0 6 1 16,4 16 1-16,0 14 1 0,4 27-4 16,9 10 1-16,-5 4 0 15,13 15 0-15,0 29 0 16,4 4 2-16,-4 4-1 15,0 4 2-15,-1 7 7 0,1-15 5 16,0-11-3-16,0-15-2 16,-4-26-1-1,-5-18-1-15,-8-15 2 0,1-14 1 16,-1-12-23-16,-8-22-9 16,0-19-96-1</inkml:trace>
  <inkml:trace contextRef="#ctx0" brushRef="#br0" timeOffset="3562">2231 2566 236 0,'58'-7'90'0,"-21"0"-48"0,26 3-49 0,-30 4 14 0,21-4-5 15,9 4 3-15,-5-3-2 16,0-1-2-16,0 0-104 15,1 0-47-15</inkml:trace>
  <inkml:trace contextRef="#ctx0" brushRef="#br0" timeOffset="3775">3046 2714 192 0,'-12'78'74'0,"7"-19"-40"0,1 4-33 0,0-37 14 16,0 7-6-16,0 0 2 16,0-3-4-16,4-8-2 15,0-3 9 1,8-16-9-16,-4-10-39 0,0-15-17 16,-8-23-41-1</inkml:trace>
  <inkml:trace contextRef="#ctx0" brushRef="#br0" timeOffset="3890">3046 2256 156 0,'8'-22'60'0,"1"22"-32"0,3 0-33 0,-3 3 10 16,3 1-47-16,5 0-19 16,8 10 6-16,0-2 5 0</inkml:trace>
  <inkml:trace contextRef="#ctx0" brushRef="#br0" timeOffset="4293">3375 2426 180 0,'0'15'68'0,"0"-12"-36"0,4 23-31 0,-4-11 16 0,4 0-7 16,0 3 2-16,0 8-5 15,-4 11-2-15,0 8-2 16,-4 17 0-16,0 1 2 0,0-4-2 15,0-10 0-15,0-9 8 16,-1-6 4-16,1-9 8 0,4-10 6 16,0-15-14-16,9-7-6 15,3-23-5-15,5-10-1 16,-1-12-2-16,5-4 2 16,4 1-4-16,0 10 0 15,0 8 1-15,0 8 0 16,-4 7-5-16,4 11 1 15,-9 3 0-15,5 5-1 16,-8 6 1-16,-5 12 0 16,0 15 0-16,-3 7 0 15,-5 18 3-15,-5 4 0 16,5 0 3-16,-4-7 1 16,4-7 1-16,0-12 0 0,0-7-20 15,9-12-7-15,-1-6-92 16</inkml:trace>
  <inkml:trace contextRef="#ctx0" brushRef="#br0" timeOffset="4492">3949 2755 212 0,'-4'55'79'0,"4"5"-42"0,-4-5-26 16,4-29 23-16,4 0-16 15,0 7-2-15,0-3-6 16,0-4 1-16,0-4-6 16,1-7 1-16,-5-15-10 15,4-11-8-15,-4-8-107 16</inkml:trace>
  <inkml:trace contextRef="#ctx0" brushRef="#br0" timeOffset="4644">4003 2389 200 0,'4'11'77'0,"0"0"-42"0,5 8-37 0,-1-12 14 15,0 8-6-15,5-4-1 16,3 0-14-16,1 0-7 16,4 0-73-16,0-15-31 0</inkml:trace>
  <inkml:trace contextRef="#ctx0" brushRef="#br0" timeOffset="4863">4619 2145 176 0,'-9'55'66'0,"1"12"-36"0,-9 11-22 15,9-41 16-15,4 7-1 16,-9 19 3-16,-3 18-10 15,-1 15-4-15,-4 4-7 16,9-11 1-16,-5-8 0 0,5-7 0 16,3-11 1-16,1-11-13 0,0-23-109 31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5.71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0 176 0,'-4'3'66'0,"4"-3"-36"0,4 4-20 16,-4-4 20-16,13 4-7 15,7-1 1-15,18-3-9 16,8-3-2-16,4 3-7 16,4 0-2-16,-4 0 0 0,-5 0-18 15,-11 0-5-15,-9 0-88 16</inkml:trace>
</inkml:ink>
</file>

<file path=ppt/ink/ink2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6.2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142 97 208 0,'-25'0'79'0,"8"15"-42"0,-16 15-23 0,20-12 22 16,-3 4-5-16,-5 4 2 15,8 11-10-15,9 11-4 16,8 8-11-16,9 3 1 0,16-4 2 16,13-14 5-16,7-11 4 0,22-19-1 15,4-22-2-15,0-15-5 16,-4-11 0-16,-9-11-5 15,-12 0 1-15,-17-8-5 16,-20-7 0-16,-17-11-1 16,-21 8-2-16,-17 14-10 15,-8 15-6-15,0 11-89 16,0 26-40-16,5 0 10 16</inkml:trace>
</inkml:ink>
</file>

<file path=ppt/ink/ink2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7.3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388 368 92 0,'0'-4'35'0,"4"11"-18"0,0 8 11 0,-4 0 19 16,0 14-2-16,0 16 0 15,0 25-14-15,0 15-4 16,-4-7-16-16,0 7 0 0,0 11 0 16,4 11-6-16,4-11-3 15,0-14 3-15,5-16 1 16,-1-14 2-16,4-26 0 16,1-19-20-16,4-29-9 0,-1-22-53 31,5-19-64-31,0-4 30 0</inkml:trace>
  <inkml:trace contextRef="#ctx0" brushRef="#br0" timeOffset="195">721 305 200 0,'-4'26'77'0,"4"-12"-42"0,0 34-26 16,0-11 19-16,0 26-5 15,0 15-2-15,-4 11-7 16,-1-1-4-16,5 12-5 15,0 8 1-15,5-12 0 0,-1-15 0 16,0-11-1-16,0-10-1 16,-4-23 2-16,0-15-49 0,-4-15-23 15,0-18-47 1</inkml:trace>
  <inkml:trace contextRef="#ctx0" brushRef="#br0" timeOffset="586">10 545 240 0,'-13'-29'90'0,"13"10"-48"15,4-7-36-15,0 11 20 0,5-3-12 16,7-4-3-16,9-12-6 16,4-10-4-16,9-8 0 15,12-11-1-15,4 4 0 0,0 7 0 16,-8 8 0-16,-1 11-3 16,-7 11 2-16,-1 10-1 15,-3 16-2-15,-5 18 3 16,0 12 0-16,0 6-2 15,0 8 2-15,-4 0-1 16,0 1-2-16,0 2 5 16,0 1 1-16,0-4 0 0,-4-3 1 15,-5-8-31-15,-3 3-11 16,-9 5-68 0</inkml:trace>
  <inkml:trace contextRef="#ctx0" brushRef="#br0" timeOffset="871">55 1140 228 0,'-4'82'88'0,"17"-12"-48"0,-1 15-29 0,-4-48 21 15,5 0-6-15,4 0 2 16,8 0-5-16,8-4-2 0,13-3-11 15,3-4 2-15,6-8 2 0,3-10 4 16,-4-12 1-16,4-7-8 16,5-8-4-16,-5-21-2 15,0-27 1-15,4-14-3 16,-3-8-2-16,-14 15 2 16,-7 8 0-16,-13 17-50 15,-13 13-20-15,-12 21-88 16</inkml:trace>
</inkml:ink>
</file>

<file path=ppt/ink/ink2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9.2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0 163 156 0,'-4'-59'57'0,"12"47"-30"0,-4 9-32 0,-4 6 12 15,4 9-6-15,0 13-1 16,5 20 16-16,-1 10 6 15,0-10-10-15,1-8-2 0,7 44-3 16,13 56 3-16,-4-52 1 16,-4-11-1-16,12 18 1 15,-8-10 7-15,13-5 3 16,-1-10 3-16,1-15 2 16,-5-8-5-16,5-29-3 15,-5-4-8-15,4-33-2 16,13-45-4-16,0-36-3 15,-4-12 0-15,4-22 1 16,4-11-1-16,4 8-1 0,-8 21-2 16,-8 27 1-16,-5 14-1 15,-8 23 0-15,-12 18-91 16,-9 22-41-16,-12 15 23 16</inkml:trace>
</inkml:ink>
</file>

<file path=ppt/ink/ink2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9.8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0 152 0,'-8'8'57'0,"8"14"-30"0,-4 11-21 0,4-10 17 15,-4 2-3-15,-1 1 0 16,1 4-8-16,0 7-5 16,0 7-4-16,0 1 0 0,4-8 2 15,0-8 7-15,0-10 2 16,4-16 4-16,4-14 1 15,1-11-10-15,3-4-3 16,1-11-4-16,3-3 1 0,5-9-4 16,0 9 0-16,0 10-4 15,-1 12 1-15,-3 10 0 16,-4 12 2-16,-1 11-4 16,-4 3 2-16,-3 5 4 15,-1 2 2-15,0 1 0 16,0 0-2-16,0-4 1 15,5-7 1-15,-1-11 3 16,0-8 4-16,0-3-4 16,5-15-1-16,-1-12-4 15,1-6-1-15,12-8 3 16,-4 3 1-16,-1 19-8 0,1 15-2 16,-4 11 2-16,0 15 0 15,-5 7 3-15,1 11 1 16,-1 1 1-16,0 3 0 15,-3 3 0-15,3 1 2 16,1-4-3-16,-5-7-2 16,0-12-29-16,1-18-14 15,-5-7-53 1</inkml:trace>
</inkml:ink>
</file>

<file path=ppt/ink/ink2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0.1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3 176 0,'12'-11'66'0,"5"22"-36"0,8 11-15 16,-13-11 18-16,5 19-3 15,4 10 0-15,3 1-11 16,1 7-4-16,0-7-8 15,0-1-5-15,0-3 1 0,-4-3-2 16,0-5 2-16,0-6 2 16,-5-9 4-16,1-6-37 15,0-8-16-15,-5-8-71 16</inkml:trace>
  <inkml:trace contextRef="#ctx0" brushRef="#br0" timeOffset="149">382 32 212 0,'-12'26'79'0,"12"26"-42"0,-17 7-37 0,9-29 18 16,-5 10-10-16,-3-3 0 15,-5 8-4-15,-4 7-1 16,4-1-50-16,0-3-20 16,-4-7-22-16,-4-11-6 15</inkml:trace>
</inkml:ink>
</file>

<file path=ppt/ink/ink2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0.4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9 244 0,'37'-8'93'0,"9"8"-50"0,29 0-48 0,-42 0 15 0,17 4-6 16,9-4 0-16,3 4-110 15,5-1-50-15</inkml:trace>
</inkml:ink>
</file>

<file path=ppt/ink/ink2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0.7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363 0 260 0,'-29'-4'96'0,"4"19"-52"0,-33 11-40 0,28 0 19 16,-7 22-2-16,-1 29 2 16,-3 16-6-16,3 3-2 15,5 15-9-15,12 15 0 0,9-8 4 16,12-7-4-16,8-19-1 16,9-10 4-16,4-19 4 15,4-15-31-15,4-11-15 16,0 0-115-1</inkml:trace>
</inkml:ink>
</file>

<file path=ppt/ink/ink2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1.3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0 176 0,'0'22'66'0,"4"-3"-36"0,-8 14-31 0,-1 0 15 15,1 19-4-15,0 26 4 16,-4 14-3-16,-1 1 1 15,1 6-7-15,4 1-1 0,0 4 2 16,4-19 3-16,0-19 2 16,0-17 8-16,8-16 5 0,0-26-11 15,9-18-2 1,4-22-7-16,4-12-1 0,8-3-3 16,5-3-3-16,3 3-1 15,1 11 0-15,8 11 0 16,-5 11 0-16,-3 15-2 15,-5 11 1-15,-7 7 3 16,-10 12 1-16,-7 14 7 16,-13 8 4-16,-8 4 3 15,-13-1 3-15,0-7-3 16,-12-3 0-16,-1-8-3 16,-3-15-1-16,-5-7-1 15,-3-15 0-15,7-23-59 16,5-17-26-16,12-8-49 15</inkml:trace>
  <inkml:trace contextRef="#ctx0" brushRef="#br0" timeOffset="151">536 507 244 0,'50'-4'90'0,"-8"8"-48"0,41-1-36 0,-41-3 22 15,12 0-13-15,12 0-1 16,1-3-4-16,0-1 1 15,-1 0-6-15,-3-3-29 0,-14 7-12 16,-7-4-86 0</inkml:trace>
</inkml:ink>
</file>

<file path=ppt/ink/ink2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1.9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1269 220 0,'-9'-8'82'0,"9"-3"-44"0,4-15-33 0,1 4 17 16,-1-15-1-16,4-33 2 16,5-23-10-16,7-10-5 15,9-12-5-15,5-22-3 0,3-3 3 16,1 18-4-16,-1 11-2 15,-4 19 2-15,1 18 2 16,-5 18-5-16,-4 19-1 16,0 22-1-16,0 15 4 15,-5 19-1-15,1 25-1 16,-4 34 3-16,-5 22 0 0,1 11 1 16,-1 11 2-16,-3 14-3 15,-1-10 0-15,-4-15 3 16,0-22 1-16,-4-15-10 15,-4-19-3-15,-4-14-96 16,-5-15-49 0,-3-22 75-16</inkml:trace>
</inkml:ink>
</file>

<file path=ppt/ink/ink2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2.1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15 232 0,'25'-4'88'0,"8"8"-48"0,13 0-47 0,-21-4 16 15,12 0-6-15,5 0 3 16,8 0-5-16,4-4-3 16,4 0-101-16,4-7-42 15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5.86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0 192 0,'0'19'71'0,"21"-12"-38"0,8-3-30 0,-12-4 15 15,16 0-11-15,17-4-4 16,9 1-29-16,11 3-10 15,1-4-46-15,0 0-20 16</inkml:trace>
</inkml:ink>
</file>

<file path=ppt/ink/ink2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2.3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0 211 220 0,'29'41'82'0,"-8"7"-44"0,12 7-33 0,-16-29 19 16,4 11-6-16,4 4-1 16,4 11-9-16,0 7-3 0,4 11-3 15,1 1 1-15,-1-5 0 0,0-10 1 16,-4-12 2-16,0-11-14 15,-8-11-7-15,-4-18-102 16</inkml:trace>
  <inkml:trace contextRef="#ctx0" brushRef="#br0" timeOffset="193">558 0 216 0,'-9'0'82'0,"1"19"-44"0,-17 22-33 15,9-15 19-15,-14 22-4 0,-7 11 0 16,-5 11-8-16,-3 4-3 16,-1 7-5-16,0 8-1 0,4 11 1 15,5-11-2-15,12-12 1 16,8-17-22-16,5-20-7 16,12-14-91-1</inkml:trace>
  <inkml:trace contextRef="#ctx0" brushRef="#br0" timeOffset="433">604 585 192 0,'-9'7'74'0,"5"23"-40"0,0 29-22 0,0-26 19 16,0 19 4-16,4 0 5 0,4-4-6 15,8-4-1-15,9-3-18 16,4-12 2-16,8-10 1 0,9-12-2 15,-5-14 3-15,-8-15-6 16,-4-12 0-16,-8-6-8 16,-17 3-1-16,-12 0-13 15,-13 4-4-15,-9 3-67 16,-7 15-29-16,-5 8-28 16</inkml:trace>
</inkml:ink>
</file>

<file path=ppt/ink/ink2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3.2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0 188 0,'-8'-7'71'0,"16"14"-38"0,13 4-25 16,-9-3 18-16,13-8 9 15,13 3 6-15,16 5-7 16,17-8-3-16,4 3-17 16,4 1-2-16,0 0-1 0,-9 3-6 0,-11-3-1 15,-14 0 2-15,-7-4 1 16</inkml:trace>
</inkml:ink>
</file>

<file path=ppt/ink/ink2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8.6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414 37 204 0,'-4'-11'77'0,"0"19"-42"0,-9 17-43 16,5-10 10-16,-13 7-3 16,-4 19 2-16,-8 26 0 15,-5 21 2-15,-3 12-2 16,-5 4 6-16,0 10 3 0,5 12-3 15,7-11 1-15,9-23-3 0,9-18 0 16,3-22 1-16,9-15 3 16,8-30-24-16,13-40-9 15,8-22-75 1</inkml:trace>
  <inkml:trace contextRef="#ctx0" brushRef="#br0" timeOffset="195">464 0 168 0,'12'15'66'0,"-7"15"-36"0,-1 7-22 0,-4-11 18 16,0 22-6-16,4 26 0 15,-4 14-7-15,0 5-3 16,0 10-5-16,8 5-2 0,1 6 3 16,-1-10-1-16,-4-19 2 15,0-19-4-15,-4-21-2 0,-8-16-42 16,-5-18-20-16,-7-25-35 15</inkml:trace>
  <inkml:trace contextRef="#ctx0" brushRef="#br0" timeOffset="332">139 592 164 0,'0'-15'63'0,"13"15"-34"0,16 4-19 16,-12 0 20-16,12-1-18 15,8-3-4-15,9 0-3 16,4 0-1-16,4 0-2 15,4-3-37-15,1-1-14 0,-1 0-30 16</inkml:trace>
</inkml:ink>
</file>

<file path=ppt/ink/ink2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9.2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7 160 0,'0'22'63'0,"0"11"-34"0,4 38-23 0,-4-31 17 16,0 23-5-16,0 11-1 15,5 4-5-15,-1 7 0 16,4 4-7-16,0 3 8 0,5-10 6 16,-1-20 10-16,1-14 4 15,3-18 0-15,5-30 2 16,4-26-17-16,9-18-6 0,-1-19-7 15,8-37-4-15,9-18 2 16,4 3 0-16,-4 15-4 16,-4 15 1-16,-4 15-11 15,-5 11-5-15,-8 14-56 16,-8 16-23-16,0 7-28 16</inkml:trace>
  <inkml:trace contextRef="#ctx0" brushRef="#br0" timeOffset="540">604 695 184 0,'-9'41'68'0,"5"-12"-36"0,0 12-26 0,4-23 17 16,-4 8-5-16,0 7 1 16,-1 1-6-16,1-5 0 15,0-6-8-15,0-1-1 0,0-11 0 16,0-8 0-16,4-14 2 16,0-18-3-16,0-4-2 15,8-4 0-15,0 0 1 0,9 3-3 16,0 8-2-16,-1 8 4 15,1 7 1-15,-1 7-3 16,1 8 1-16,-4 7 0 16,-5 4 0-16,0 3 0 15,-4 1 2-15,1-1-1 16,-1-3-1-16,0-8 5 16,4-7 1-16,0-11-2 15,1-7-1-15,3-8-1 16,1-7-2-16,8 3-2 15,4 4 1-15,-1 8-4 16,-3 3 1-16,0 4 0 16,-4 11-1-16,-5 11 1 0,-8 15 3 15,-4 11 4-15,0 18 3 16,-4-3 0-16,0-4-1 16,4-11-3-16,0-4 1 15,0-11-117 1,13-10-54-16,3-12 82 15</inkml:trace>
</inkml:ink>
</file>

<file path=ppt/ink/ink2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0.5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281 67 200 0,'8'-22'77'0,"-8"25"-42"0,0 5-41 15,0-1 14-15,-4 8 2 16,-5 7 5-16,-3 19-1 16,-1 14 2-16,1 16-9 0,4-1 0 15,3-4 3-15,10-6 0 0,3-16 4 16,13-14 4-16,0-12 1 16,8-18-8-16,8-15-2 15,9-25-5-15,8-20-1 16,0-2-1-16,-8 6 1 15,-5-3-2-15,-3 0-1 16,-13 3 1-16,-4 5-1 16,-9 6-3-16,-8 12 0 15,-4 14-1-15,-8 12 3 16,-5 14-5-16,1 16 0 16,-5 10 0-16,-4 30 2 15,-8 29 4-15,4 23 2 16,0 11-3-16,0 25 1 0,5-3 0 15,-5-7 2-15,0-16-1 16,0-3 2-16,-4-18-2 16,0-19-1-16,-5-15 3 15,-7-22 2-15,-1-18 0 16,-4-23 0-16,-4-22-1 16,0-10 0-16,5-16-2 15,11-7 1-15,18-15 0 16,16-4 3-16,21-3 1 15,12 4 3-15,13-1-3 16,8 8-2-16,8 11-2 16,5 0 0-16,3 0-2 15,1 7-1-15,-4 4-37 16,-9 4-15-16,0 7-67 16,-8 7-46-16,-8 5 67 15</inkml:trace>
</inkml:ink>
</file>

<file path=ppt/ink/ink2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1.0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81 0 200 0,'0'29'77'0,"-4"-14"-42"0,-9 15-23 0,9-8 21 15,0 11-6-15,-4 11-1 16,-1 12-10-16,-3-1-5 15,4 5-6-15,-1-5-2 0,5-11 3 0,0-7 6 16,0-11 2-16,4-11 4 16,8-8 3-16,0-14-11 15,5-11-3-15,4-19-5 16,-1-4 1-16,9-7-2 16,0 7-1-16,0 4-4 15,-4 11 0-15,-4 8 0 16,-1 7-1-16,-7 11 4 15,-1 7 0-15,-8 4 1 16,-4 15 2-16,0 0-3 16,-1 0 0-16,1-4 3 15,0-7 1-15,8-8 5 16,5-14-4-16,-1-8 0 16,4-3-4-16,5 3-3 15,4 0-1-15,0 8 0 16,-1 7-2-16,1 11 1 15,0 11 3-15,-4 0 1 16,-1 8 1-16,-3-5 2 16,-1-2 1-16,1-1 1 15,-1-7-29-15,1-8-10 16,-5-7-76 0,0-7-58-16,-4-4 61 15</inkml:trace>
</inkml:ink>
</file>

<file path=ppt/ink/ink2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1.3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0 268 0,'29'15'101'0,"-8"0"-54"0,12 18-39 15,-8 4 24-15,8 15-9 16,13 11 1-16,0 11-9 15,-4 29-4-15,-1 27-6 16,1 3-2-16,-13 18 3 0,-8 12-1 16,-13-8 0-16,-16-22 1 15,-17-7 1-15,-21 0 1 16,-4-15 0-16,-4-11-7 16,0-23 0-16,4-21-105 0,4-41-44 15,13-19 17 1</inkml:trace>
</inkml:ink>
</file>

<file path=ppt/ink/ink2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1.7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11 216 0,'0'-22'82'0,"21"48"-44"0,3-12-31 16,-7-6 18-16,8-1-4 15,21 1-1-15,8 3-6 0,8 0-4 16,5 0-5-16,-5 4-2 0,-3-4 1 15,-5-4-33-15,-17 0-13 16,-16 5-72 0</inkml:trace>
</inkml:ink>
</file>

<file path=ppt/ink/ink2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1.8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0,'8'4'90'0,"13"-4"-48"0,25-4-45 0,-13 4 19 16,21 0-3-16,13 4 4 16,8 0-18-16,8 0-8 0,9-4-106 15,3 3-46-15</inkml:trace>
</inkml:ink>
</file>

<file path=ppt/ink/ink2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2.1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234 28 300 0,'-63'22'112'0,"34"0"-60"0,-25 19-58 15,33-15 19-15,-8 18 7 16,4 23 7-16,13 3-5 16,12-3-2-16,12-1-12 0,21-10 4 0,13-12 3 15,13-11 4-15,11-18 3 16,13-15-3-16,1-18 0 15,-5-19-4-15,-13-15-1 16,-16-18-6-16,-17-1 0 16,-20-3-5-16,-21 1-2 15,-26 6-3-15,-11 11 1 16,-10 16-8-16,-3 10-4 16,0 15-55-16,4 15-23 15,12 4-81 1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6.32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38 0 160 0,'0'-4'63'0,"0"8"-34"0,0 3-30 15,0 4 12-15,-4 8-3 16,0 18 0-16,-1 11 0 16,1 26 0-16,4 7-4 15,-4 1-3-15,4-5 2 0,-4 16 0 16,0 3 1-16,0 0 0 15,4-15 0-15,-5-14-2 0,5-15-2 16,0-15 7 0,0-15 3-16,0-15-3 0,0-25-2 15,0-19-5-15,5-15 0 16,11 0-2-16,5 8 0 16,4 3 0-16,8 8-2 15,5 7-2-15,3 4 1 16,1 14 3-16,0 5 1 15,-5 6 1-15,-8 9 0 16,-8 6 0-16,-13 12 0 16,-4 3 8-16,-8 11 5 15,-4 1-4-15,-9-5-1 16,1-6 0-16,-5-9 2 16,0-10-16-16,-4-15-8 0,4-15-88 15</inkml:trace>
</inkml:ink>
</file>

<file path=ppt/ink/ink2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2.3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16 528 0,'21'-19'198'0,"-4"26"-108"0,-9-3-105 16</inkml:trace>
</inkml:ink>
</file>

<file path=ppt/ink/ink2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1.17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1402 136 0,'-4'25'52'0,"8"-10"-28"0,0 4-19 0,-4-8 13 16,0 0 3-16,0 0 4 15,0-4-2-15,4 1 0 16,-4-8-12-16,4-4 2 0,0-7 3 16,1-11-8-16,-1-4-2 15,0-7-4-15,0-15 1 16,0-30-2-16,-4-26-1 16,4-14-2-16,-4-11 1 15,9-27-1-15,3 1 0 16,5 14 0-16,4 16 0 15,4 14 4-15,0 22 1 0,0 19-4 16,0 18-1-16,-5 22-2 16,-3 23 0-16,-5 22 3 15,-3 11 0-15,-9 18 1 16,0 11 0-16,-4 19 0 16,-5-7 2-16,-3-4-1 15,-1-11 2-15,1-12 0 16,-1-6 1-16,9-23 4 15,4-8-6 1,9-3-3-16,7-3-3 16,5-8 3-16,12 3 0 15,17 16 3-15,0 3-1 16,0 7 2-16,4 12-4 16,-12-4 0-16,-5 3 3 15,-12-3 1-15,-17 0-1 0,-12 0 1 16,-8 3 7-16,-17-3 5 15,-13 0-1-15,-8-4 2 16,0-7 0-16,-4-11-1 16,0-8-7-16,0-7-5 15,12-4-2-15,9-7-1 16,16-4-47-16,17 4-20 16,25-7-57-1</inkml:trace>
</inkml:ink>
</file>

<file path=ppt/ink/ink2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1.73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0 421 224 0,'-4'-11'85'0,"8"8"-46"0,4-1-41 0,0 4 14 16,5 0 3-16,8 0 2 15,8-4 3-15,8 1 0 16,9-1-11-16,4-4 3 0,4-3 2 16,0-7-5-16,-4-8-1 15,0-7-2-15,-8-1 1 16,-5-17-4-16,-12-5-2 16,-13 4 0-16,-12 8-1 15,-12 11 0-15,-13 14 0 16,-21 16-3-16,-4 21 2 15,-8 19-1-15,-4 7-2 16,3 16 0-16,5 2 3 16,9 5-2-16,11 7-1 0,13 15 9 15,9-12 6-15,12-6 1 16,21-12 1-16,16-11-3 16,9-11-1-16,12-15-1 15,5-11 2-15,-5-11-14 16,4-18-4-16,-8-12-85 15,5-7-36-15,-5 0 6 16</inkml:trace>
  <inkml:trace contextRef="#ctx0" brushRef="#br0" timeOffset="165">869 466 296 0,'-4'40'110'0,"8"1"-60"0,0 15-56 0,-4-16 19 16,0 8-8-16,-4 4 0 16,0 4-17-16,0 3-6 15,0-4-108-15,4-3-48 16</inkml:trace>
</inkml:ink>
</file>

<file path=ppt/ink/ink2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2.45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33 8 232 0,'-29'-7'88'0,"25"11"-48"0,8-1-42 0,4 8 14 16,5 1 3-16,7-5 2 0,14 0 5 15,11 1 1-15,10-5-12 16,-1-3-4-16,4 4-1 0,0-4-1 16,-8 0 0-16,-4-11-28 15,-9 0-9-15</inkml:trace>
</inkml:ink>
</file>

<file path=ppt/ink/ink2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2.65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 0 264 0,'-29'11'99'0,"37"-4"-54"0,17 4-42 16,-8-3 23-16,3-8-4 0,18 0 2 15,12 0-11-15,4 0-3 16,4 0-6-16,0 0-1 0,-8 0 1 16,-4 0-68-16,-4 3-29 15,-9-18-31 1</inkml:trace>
</inkml:ink>
</file>

<file path=ppt/ink/ink2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3.33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83 222 152 0,'0'-23'57'0,"0"16"-30"0,0-4-14 15,0 7 17-15,0 0-4 16,0 4-1-16,0 0-5 15,0 12 0-15,0 13-11 16,-4 16-3-16,-1 26-2 0,-3 14 0 16,0 8 0-16,-1 14 0 15,1 16 0-15,0-5 0 16,4-6 0-16,0-16-2 16,4-18-2-16,0-15 3 15,4-11 0-15,4-18-26 16,0-15-9-16,1-19-77 15</inkml:trace>
  <inkml:trace contextRef="#ctx0" brushRef="#br0" timeOffset="224">549 0 192 0,'0'33'74'0,"0"-3"-40"0,0 14-40 0,0-3 14 16,-4 33-7-16,-5 18-1 16,1 8 1-16,0 14 1 15,3 23-1-15,5-11-1 0,5-11 3 0,-1-19-2 16,0-19-1-16,0-17-13 16,-12-23-78-1</inkml:trace>
  <inkml:trace contextRef="#ctx0" brushRef="#br0" timeOffset="377">25 721 260 0,'-25'-4'96'0,"33"8"-52"0,17 7-51 16,-4-7 14-16,8-1-7 15,25-3 0-15,12-3-9 16,13-1-2-16,5 4-95 15,7 0-44-15</inkml:trace>
</inkml:ink>
</file>

<file path=ppt/ink/ink2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4.55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16 0 136 0,'-8'18'52'0,"8"-7"-28"0,0 4-22 0,0 0 14 15,0 11-1-15,0 0 3 16,0 3-8-16,0 5-3 16,0-1-4-16,-4 11-3 0,4-10 3 15,0-5-4-15,0-3 0 16,0-4 5-16,0-7 2 15,4-4-2-15,-4-11-3 16,4-4 0-16,4-10-1 16,0-9 0-16,1-10 2 15,3-19-3-15,1 1 0 16,3 6 1-16,1 8 2 0,0 8-3 16,-1 7-2-16,1 7 4 15,-5 11 1-15,1 15-3 16,-5 11 1-16,1 8 0 15,-5 3 2-15,-4-3-1 16,0-1-1-16,0 1 1 16,4-12-1-16,0-6 4 15,4-9 2-15,1-6-2 16,3-12-1-16,1-19-1 16,-1-6-2-16,9-8 1 15,0 3-1-15,0 8 6 16,-1 8 6-16,1 14 0 15,-4 15 1-15,-1 18-5 16,-3 19-3-16,-5 8-2 0,1-1-3 16,-5-3 3-16,0 3 0 15,0-7-1-15,0-11 1 16,13-19-191 0,-1-14 76-1</inkml:trace>
</inkml:ink>
</file>

<file path=ppt/ink/ink2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5.29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94 26 244 0,'0'-19'90'0,"0"19"-48"0,0 4-49 16,0-4 16-16,0 11-8 15,0 8 2-15,0 10-2 16,0 12-1-16,0 18 1 15,0 0-4-15,8-3 0 0,5-4 2 16,3-8 2-16,5-11 9 16,8-7 5-16,0-19-5 15,5-14-3-15,3-19-2 0,0-14-1 16,-3-12-2-16,-1-4-2 16,-4 4 3-16,-8 4 0 15,-4 0-4-15,-5 8 1 16,-8 6 0-16,-4 8 0 15,-4 8-3-15,0 14 0 16,0 12-1-16,-5 6 3 16,1 20-2-16,0 25-1 15,4 22 3-15,4 15 2 16,0 8-2-16,4 25 0 16,4 8 1-16,0-7 2 0,1-19-1 15,-5-12 2-15,-4-6-2 16,-4-12 2-16,-5-10 2 15,-11-16 2-15,-5-14-3 16,-9-15-1-16,-7-19 1 16,-9-14 2-16,-8-12-3 15,-1-7-2-15,5-11 2 16,8-7 2-16,9-1 7 16,16-14 4-16,17 4-6 15,17-4-3-15,16 3-2 16,8 4 1-16,9 4-3 15,4 4-2-15,8 7 0 16,-4 7-1-16,4 5 0 16,-4-1 2-16,-4 3-32 0,-8 5-14 15,-5 7-190 1,-12 7 110 0</inkml:trace>
  <inkml:trace contextRef="#ctx0" brushRef="#br0" timeOffset="660">743 969 192 0,'-13'52'71'0,"9"-26"-38"0,-4 14-36 15,4-21 11-15,0 7-6 16,-5 3 1-16,1-3-4 16,0 4 0-16,-1-1 1 15,1 1 0-15,0-8 2 0,3-3 8 16,5-19 7-1,5-4-1-15,3-7-9 16,0-4-4-16,5-11-2 16,3-4-1-16,5 1 4 15,0-1 5-15,0 4-1 0,0 4 1 16,-1 4-8-16,1 3 0 16,-4 8-1-16,-1 10 0 15,-3 8 0-15,-5 8 0 16,-8 7 2-16,0 0 1 15,-4 3-1-15,0 4 1 16,0 4-2-16,4-3-1 16,0-8 3-16,0-8 0 15,4-11 1-15,0-10 0 16,4-12 0-16,5-3 0 16,-1-16-2-16,5-6-2 15,8-1 5-15,0 4 1 16,0-4 2-16,0 8 2 0,-4 3-1 15,-5 30 0 1,-3 11-3-16,-9 12-1 16,-4 10 1-16,-4 4 1 15,0 4 3-15,4 7-3 16,4 0-2-16,8-8-2 16,13-6-3-16,17-12-17 15,-5-15-9-15,17-10-112 16</inkml:trace>
</inkml:ink>
</file>

<file path=ppt/ink/ink2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3.06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0 403 524 0,'37'4'0'0,"42"-8"11"0,-41 4-1 16,28 0 5-16,22 4 4 15,7-4-9-15,13-4-3 16,13-3-4-16,8 7 0 0,-8-4 0 16,-9 0-1-16,-8-3-2 15,-17 0 1-15,-8-1-1 16,-20 1-14-16,-18-4-5 16,-16-4-41-16,-16 0-18 15,-18-3-64-15</inkml:trace>
  <inkml:trace contextRef="#ctx0" brushRef="#br0" timeOffset="480">1160 30 252 0,'5'-15'96'0,"-1"11"-52"0,12-3-56 0,-7 7 15 16,-5-4-10-16,-4 4 0 15,0 0 4-15,0 0 3 16,0 0 1-16,0 0 4 0,8 8 4 16,0 3 8-16,5 0 4 15,8 4 1-15,8-1-2 16,12 1-4-16,9 0-2 16,9 3-2-16,7 5 0 15,1 2-2-15,-5-2 1 16,-12-1-6-16,-12 0-1 0,-26 4-2 15,-16 7 1-15,-29 12-2 16,-21 3-1-16,-17 7-15 16,-8 12-5-16,-13 7-21 15,-3 0-9-15,3-4-59 16,17-11-47 0,17-11 62-16</inkml:trace>
</inkml:ink>
</file>

<file path=ppt/ink/ink2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4.32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25 0 280 0,'-8'8'104'0,"8"29"-56"0,8 26-54 16,-4-30 17-16,0 11-14 16,-8 8 0-16,-4 7 1 15,4 0 1-15,-5-3 1 16,5-1 0-16,0 1 2 0,4-8-1 15,0-11 2-15,0-7-2 16,4-12-1-16,4-18 3 16,1-11 0-16,-1-8-21 15,0-10-8-15,1-8 6 16,3-4 4-16,1-3 7 16,7-4 6-16,1 7 6 0,0 11 6 15,4 5-1-15,-4 17 1 16,-4 8-3-16,-1 11-1 15,-3 11-1-15,-5 4 0 16,-4 11-2-16,-4 0 1 16,-4 4-2-16,0-4-1 15,4-7 1-15,4-8-1 16,0-11 0-16,-4-11 2 16,13-8-3-16,-1-17 0 15,1-9 1-15,3-10 0 16,9-19 0-16,4 4 0 15,5 7 6-15,-1 15 6 0,0 15-4 16,-8 11-2-16,0 26-3 16,-4 7 0-16,-5 4 0 15,-3 3 1-15,-5 16-5 16,1-8 1-16,-5 0-5 16,8-4-1-16,5-4-30 15,-5-6-12-15,5-5-61 16</inkml:trace>
  <inkml:trace contextRef="#ctx0" brushRef="#br0" timeOffset="181">1157 167 252 0,'-21'29'93'0,"12"23"-50"0,-16 0-55 0,13-30 15 16,-13 11-12-16,-4 4 1 15,-4 0 4-15,-5 0 2 16,5-3 2-16,4-8-27 0,0-12-9 16,4-6-55-1</inkml:trace>
  <inkml:trace contextRef="#ctx0" brushRef="#br0" timeOffset="332">728 204 236 0,'8'-30'90'0,"1"34"-48"0,7 18-31 0,-7-7 23 15,3 3-14-15,9 8-3 16,4 0-10-16,4 4-5 0,4 3-1 16,5 0-19-16,3 1-8 0,5-5-70 15,0 1-56 1,8-4 54-16</inkml:trace>
  <inkml:trace contextRef="#ctx0" brushRef="#br0" timeOffset="840">1473 230 252 0,'-9'55'96'0,"5"-33"-52"0,-4 19-51 16,4-22 16-16,-5 14-8 15,-3 4 2-15,-1 7-2 0,5 12-1 16,0-1 1-16,0 1 5 0,8-12 4 15,0-7-1-15,8-19 2 16,0-10-6-16,5-19-3 16,-1-19-4-16,5-11-1 15,4-14-12-15,-1-4-5 16,1-8 8-16,0 4 7 16,0 12 5-16,0 10 3 15,-5 22 3-15,1 19 1 16,-9 12-1-16,-4 10-1 15,-8 11-1-15,0 4 0 16,-4 4-2-16,4-1 1 0,-1-3-2 16,5-7-1-16,5-12 1 15,3-10 1-15,8-16-1 16,9-10 2-16,5-12-2 16,7-14-1-16,9-8 1 15,0 8-1-15,-1 7 6 16,-3 7 4-16,-5 23 6 15,-3 14 4-15,-9 15-1 16,-9 12 0-16,-7 6-8 16,-9 9-4-16,0 2-4 15,0 1 0-15,0-8-24 16,4-7-8-16,0-14-116 16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6.46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0 260 0,'92'4'99'0,"-55"0"-54"0,21 7-48 15,-37-8 16-15,8-3-5 16,5 0 0-16,7 0-59 15,1-3-26-15</inkml:trace>
</inkml:ink>
</file>

<file path=ppt/ink/ink2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6.15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0 447 264 0,'-9'4'99'0,"14"3"-54"0,3 8-55 0,0-8 14 16,5 5 6-16,-1-5 5 16,5 0 10-16,8-3 7 15,8-4-17-15,9-4-2 0,12-7 1 16,4-7-6-16,17-16-2 16,-9-17-3-16,-12-5-3 15,-4-7-4-15,-12 0-2 16,-13 8-15-16,-13 11-4 15,-8 10 8-15,-16 12 7 16,-13 15 5-16,-8 18 0 16,-5 22 6-16,-3 23 1 0,3 6 6 15,9 5 5-15,12 3-7 16,13-3-1-16,13-12 3 16,20-7 5-16,21-11 4 15,12-14 4-15,9-16-9 16,0-14-2-16,8-19-11 15,4-15-1-15,0-22-22 16,-8-22-9-16,-13 0-14 16,-12 4-4-16,-12 7 21 15,-13 15 12-15,-9 18 12 16,-12 19 6-16,-12 14 10 16,-9 16 3-16,-3 14 2 15,-5 19 4-15,0 7-7 16,4 3-2-16,13-3-5 15,8-7-4-15,12-8 6 0,5-10 5 16,16-12-4-16,0-15-2 16,1-11-8-16,-5-7-1 15,0 0-12-15,-8 0-6 16,-5 7 12-16,-3 11 6 16,-5 12 5-16,-4 21 2 15,-4 12 6-15,-4 14 6 16,0 12-6-16,-4 22-1 15,-1 22-5-15,1 3-3 16,0-3 0-16,-1 7-1 0,9-3-5 16,0-22-1-16,4-16-24 15,-4-18-10-15,0-22-78 16</inkml:trace>
</inkml:ink>
</file>

<file path=ppt/ink/ink2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6.295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59 348 0,'-8'-11'132'0,"33"14"-72"0,33-3-70 15,-24-3 20-15,20-5-74 16,8 1-29-16,13 3-37 16,8-25-15-16</inkml:trace>
</inkml:ink>
</file>

<file path=ppt/ink/ink2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6.415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 0 384 0,'-8'15'145'0,"21"-12"-78"0,16-10-241 0,-17 0-52 16</inkml:trace>
</inkml:ink>
</file>

<file path=ppt/ink/ink2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6.88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309 18 352 0,'-67'8'132'0,"42"17"-72"0,-25 16-70 0,29-11 22 16,-8 7-11-16,-4 7-1 16,4 8-2-16,8 3 1 15,4-3 1-15,5 0 0 0,8 0 0 16,12-8-3-16,17-7 2 15,12-11-30-15,9-11-12 16,8-15-66 0,9-4-61-16,-5-7 61 15</inkml:trace>
  <inkml:trace contextRef="#ctx0" brushRef="#br0" timeOffset="644">833 51 280 0,'-13'-37'104'0,"5"26"-56"0,-13 4-47 15,9 11 21-15,-9 3-5 16,-8 12 1-16,-5 10-5 16,-3 15 0-16,0 1-8 15,3-1 1-15,5 1 1 0,8-1-3 16,9-3-1-16,4-12-1 16,8-7-2-16,16-14-2 15,5-8 1-15,8-8-19 16,4-6-7-16,5-9-6 15,-5-14-2-15,-4-3 14 0,-4 3 10 16,-8 11 9-16,-13 22 20 16,-8 19 3-1,-4 7 1-15,-9 8-1 16,0 14-5-16,1 1 0 16,3-1-9-16,5 0-4 15,4-7-2-15,12-7-1 16,13-12 0-16,8-10 2 15,4-12 1-15,13-7 1 16,0-11-5-16,-1-4-1 16,-3-7-4-16,-5-8-1 15,-3-3-10-15,-5-1-1 16,-4 4 4-16,-9 12 6 0,-3 29 3 16,-5 11 3-1,-8 7 3-15,-4 12 0 16,-4 0-1-16,-1 3 3 15,1 0 0-15,0-3 1 16,4-4 0-16,8-8-2 16,4-7-2-16,9-11 1 15,12-15 1-15,4-3-3 16,9-4 0-16,-1-4-1 16,1 4 0-16,-5 7 4 15,-7 8 3-15,-10 10 15 16,-11 8 10-16,-9 12-12 15,-4 2-4-15,-1 1-7 16,1 0-2-16,8-4-12 0,9-7-5 16,4-7-74-16,7-1-32 15,14-11-6 1</inkml:trace>
</inkml:ink>
</file>

<file path=ppt/ink/ink2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8.17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455 59 384 0,'17'-48'143'0,"-21"44"-78"0,-13-3-78 16,4 7 20-16,-16 0-24 15,-16 3-6-15,-14 8 9 16,-3 8 8-16,4-1 4 16,-1 5 2-16,9-5 0 0,9 1-3 15,16 3 0-15,17 0 4 16,12 4 1-16,12-4 6 16,18 4 3-16,3 3-4 15,5-3-2-15,-1 0-2 16,-7 0-3-16,-9-4 3 15,-13 4 0-15,-16 0 1 16,-9 0 0-16,-7 0 0 0,-10-8 0 16,-3-3-5-16,4-8-1 15,0-10-13-15,4-8-2 16,8-4-32-16,9-4-13 16,16-3 8-16,9-4 5 15,12-3 21-15,4 3 10 16,13 0 11-16,4 4 4 15,-4 3 27-15,0 5 13 16,-9 6-7-16,-12 8-3 16,-4 8 0-16,-13 6 0 15,0 9-1-15,-3 2-1 16,-1 5-6-16,8 3 1 0,5 1-7 16,4-5-3-16,8-7 3 15,0-7 2-15,0-8-2 16,0-10 0-16,-4-12-7 15,-8-3-2-15,-5-5-4 16,-8-6-3-16,-8-5-25 16,-8-3-9-16,-1 1-12 15,-3 2-3-15,-1 5-6 16,5-5-2-16,3 5-46 16</inkml:trace>
</inkml:ink>
</file>

<file path=ppt/ink/ink2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8.40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333 0 300 0,'0'34'112'0,"-17"6"-60"0,-8 34-52 0,13-37 23 15,-13 11-4-15,-4 30 3 16,-9 22-12-16,-3 7-6 15,3 4-2-15,1 7 0 0,8-3 1 16,8 0-6-16,8-26 0 16,9-19-28-16,4-18-9 15,4-27-77 1,9-25-56-16,8-18 66 16</inkml:trace>
</inkml:ink>
</file>

<file path=ppt/ink/ink2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8.68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43 118 320 0,'-8'37'121'0,"8"-11"-66"0,-17 30-64 15,13-34 20-15,0 11-8 16,0 8 3-16,-1 3 6 16,5 8 2-16,9 0-7 15,3-8-2-15,5-7 1 0,4-11 3 16,4-26 5-16,4-11-6 15,4-15-2-15,4-15-1 16,1-10 1-16,-1-8-5 16,-3-8-1-16,-1 0-2 0,-4 1-2 15,-8 7-19-15,-9 7-10 16,-8 11-56-16,-8 12-25 16,-8 10-9-1</inkml:trace>
</inkml:ink>
</file>

<file path=ppt/ink/ink2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9.01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0 246 256 0,'16'19'96'0,"9"-8"-52"0,13 8-36 0,-22-8 21 16,5 0 0-16,4 0 5 0,4-4-10 15,9-7-2-15,-1-7-13 16,9-8 3-16,0-7 2 0,8-8-7 15,-9-7-4-15,-3-3-2 16,-9-8-1-16,-12-1 0 16,-12 5 0-16,-18 11-3 15,-12 18 0-15,-12 19 4 16,-4 10 1-16,-5 16 8 16,0 7 4-16,5 4-5 15,8 7-1-15,12 4-2 16,9-1-1-16,8-10-1 15,25 0 2-15,8-4-3 16,17-8 0-16,8-10-19 16,9-8-7-16,4-19-151 15</inkml:trace>
</inkml:ink>
</file>

<file path=ppt/ink/ink2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9.17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62 624 0,'0'-3'231'0,"29"3"-126"0,0-34-386 0,-33 9-84 16</inkml:trace>
</inkml:ink>
</file>

<file path=ppt/ink/ink2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3.87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237 36 296 0,'-8'-36'112'0,"12"36"-60"0,0 7-65 0,1 0 17 15,-1 12-8-15,-4 18 2 16,-4 11 1-16,-9 26 3 0,1 29-1 16,-5 12-1-16,0 0 1 0,5 14-1 15,4 8 0 1,3-4-3-16,-3-18 2 0,4-23-4 15,0-22 1-15,0-18-31 16,-1-19-12-16,5-25-62 16</inkml:trace>
  <inkml:trace contextRef="#ctx0" brushRef="#br0" timeOffset="181">192 70 272 0,'16'-37'104'0,"5"29"-56"0,17 8-58 16,-18 0 14-16,14 0-5 16,3 11 2-16,5-3 0 15,-1-1 2-15,1 1-2 0,0 6-1 0,-5-6 1 16,-8-4-67-16,-4 3-28 16</inkml:trace>
  <inkml:trace contextRef="#ctx0" brushRef="#br0" timeOffset="345">0 643 292 0,'21'4'110'0,"21"-1"-60"0,33-6-58 0,-42 3 18 15,17 0-9-15,0 0 2 0,4 0-46 16,-4 0-21-16,4 0-49 15,0 0-21-15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7.25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286 9 152 0,'-4'-15'57'0,"4"15"-30"0,0 4-29 0,0 4 9 0,-4 10-1 16,-5 15 3-16,-3 26 0 16,-9 8 0-16,0 7-5 15,0-4 6-15,1 12 3 0,-5 6 0 16,0 9 0-16,0-5-3 16,0-7 1-16,4-11-4 15,4-11-2-15,5-15 2 16,4-15 0-16,-1-14 1 15,5-16 0-15,8-21-51 16,5-30-22-16,-1-11-30 16</inkml:trace>
  <inkml:trace contextRef="#ctx0" brushRef="#br0" timeOffset="213">273 128 192 0,'13'51'71'0,"-1"20"-38"0,5 3-30 0,-4-41 15 16,-1 15-5-16,5 0 0 16,-1 19-5-16,5 10-3 15,4 12-2-15,0-8 0 0,-4-10 2 16,0-12 0-16,-5-15 0 16,-3-11 1-16,-5-10 1 15,0-16-63-15,-20-11-29 0,-5-22-6 16</inkml:trace>
  <inkml:trace contextRef="#ctx0" brushRef="#br0" timeOffset="337">178 557 168 0,'-4'0'66'0,"8"0"-36"0,25 7-26 16,-12-3 15-16,8-1-9 16,8-3-3-16,13 0-15 15,3 0-5-15,10 0-69 16,-5 0-28-16</inkml:trace>
</inkml:ink>
</file>

<file path=ppt/ink/ink2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4.65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14 0 276 0,'0'0'104'0,"8"19"-56"0,0 14-56 16,-8-15 18-16,0 5-9 15,-4 10-1-15,-4 15-2 0,-1 7 1 16,5 5 1-16,0-1 0 0,4-8 0 16,8-6 0-16,5-12 2 15,4-14 3-15,7-19 2 16,6-19-1-16,7-22 1 15,0-10-9-15,1-12-3 16,-1-7-22-16,1 3-9 16,-5 0 13-16,-4 5 10 15,-8 25 4-15,-4 18 4 16,-5 12 1-16,-4 14-1 0,-8 8 4 16,-4 22 0-16,0 4 7 15,0 14 4-15,4 8 1 16,0 7 1-16,4-3 2 15,4-12 4-15,5-10-4 16,8-12 2-16,8-11-7 16,8-22-1-16,5-18-33 15,4-23-15-15,4-15-75 16</inkml:trace>
</inkml:ink>
</file>

<file path=ppt/ink/ink2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4.86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146 0 208 0,'-8'8'79'0,"4"21"-42"0,-5 34-41 0,1-15 15 15,-9 15-2 1,-3 15 2-16,-1 36 1 0,0 19 2 16,4-3-7-16,5 18 0 0,8-4 0 15,4-7-3-15,8-22-3 16,4-23 0-16,5-25-1 15,-4-16-18-15,3-29-8 16,9-25-79 0</inkml:trace>
</inkml:ink>
</file>

<file path=ppt/ink/ink2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5.06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254 0 284 0,'-21'34'107'0,"8"21"-58"0,-8 38-55 16,9-38 17-16,-9 23-9 16,-12 40 1-16,-5 30 0 15,1 15 1-15,8 14-2 16,8 16-2-16,13-31 3 0,8-18-7 16,8-22-1-16,5-25-122 15</inkml:trace>
</inkml:ink>
</file>

<file path=ppt/ink/ink2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5.58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32 93 280 0,'-33'66'107'0,"33"-21"-58"0,4 55-57 15,4-49 16-15,5 9-8 16,4-1 0-16,7-11 19 15,10-4 10-15,3-18-14 16,5-15 1-16,-1-22-2 0,5-30-3 16,-8-18-1-16,-9-11-6 15,-8 0-1-15,-13-4-12 0,-12 0-4 16,-5 15-10-16,-7 7 0 16,-5 15-8-16,-4 7-3 15,4 12-6-15,5 10-2 16,3 8-63-1</inkml:trace>
</inkml:ink>
</file>

<file path=ppt/ink/ink2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5.826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2 244 0,'54'-7'93'0,"-13"14"-50"0,22 5-46 0,-38 2 19 16,8 5-12-16,0 10-2 15,-4 27 1-15,-4 7 0 16,-4 11-1-16,-4 7-2 0,-5-11 3 15,-4-11 7-15,-3-14 3 0,-5-8 11 16,-9-22 14 0,-3-15-14-16,4-23-12 15,-1-28-8-15,9-27-1 16,13 0 0-16,3 15-4 16,5 8-1-16,4 3-26 15,4 19-11-15,9 3-101 16</inkml:trace>
</inkml:ink>
</file>

<file path=ppt/ink/ink2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6.156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308 452 236 0,'-29'3'90'0,"21"20"-48"0,-5 28-45 0,9-21 19 16,-4 25-12-16,-5 19-2 15,5 0-1-15,0 22-1 0,4 15 0 16,-1-3 0-16,5-9 2 0,0-13-19 16,5-24-6-16,-1-6-8 15,-8-30-74 1</inkml:trace>
  <inkml:trace contextRef="#ctx0" brushRef="#br0" timeOffset="167">0 773 224 0,'17'4'85'0,"8"11"-46"0,29 7-46 15,-25-3 14-15,9-1-7 16,7 8 2-16,10-8-17 16,3 1-6-16,8-8-21 0,1-4-6 15,4-7-26-15,-9 0-10 16</inkml:trace>
  <inkml:trace contextRef="#ctx0" brushRef="#br0" timeOffset="556">891 0 252 0,'0'-7'93'0,"4"37"-50"0,0 33-52 0,-4-30 14 0,-4 22-5 15,-4 27 0 1,-5 29 0-16,-4 14 2 0,5-3-1 16,-5 15-3-16,9-7 1 0,0-16 7 15,-1-21 6-15,1-19 0 16,4-19 1-16,0-18-3 16,8-22 1-16,0-26-6 15,4-26-3-15,1-11-8 16,7-8-1-16,5-3 1 15,4 7 1-15,4 8 3 16,-4 11 1-16,-4 14-4 16,0 16 1-16,-9 17 4 15,-3 8 2-15,-5 15-3 16,-8 15 1-16,-5 4 0 16,1-1 2-16,4-3-3 0,0-11 0 15,4-8-30-15,4-15-14 16,8-25-61-1</inkml:trace>
  <inkml:trace contextRef="#ctx0" brushRef="#br0" timeOffset="796">1257 866 208 0,'-8'29'79'0,"-1"5"-42"0,1 3-37 0,8-15 18 15,0 22-3-15,4 4 3 16,4 11 7-16,9-7 5 15,0-11-16-15,12-11 12 0,8-12 4 0,-4-11-7 16,1-21-3-16,-1-20-5 16,-4-14-2-16,-4 0-7 15,-12-11-2-15,-9-4-9 16,-8 4-2-16,-5 11-31 16,-3 15-13-16,-1 10-23 15,5 16-6-15,4 26-30 16</inkml:trace>
</inkml:ink>
</file>

<file path=ppt/ink/ink2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7.40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508 85 304 0,'-9'-66'112'0,"1"55"-60"0,-9 3-63 0,1 16 16 15,-14 7-9-15,-7 10 3 16,-5 23-2-16,1 1 1 16,3-1 2-16,9 0-3 0,8-4 2 15,13-7 1-15,12-4 2 16,13-10 3-16,8-9 2 16,4-10-1-16,8-8-1 15,1-3-3-15,-5-8 1 16,0 4-4-16,-3 0-2 15,-5 4-1-15,-5 21 0 16,-7 9 3-16,-5 10 2 0,0 22-2 16,-3 19-2-16,-1 19 2 15,-4 3 0-15,0 0-2 16,-4 4 2-16,-1 11 1 16,-7-11 2-16,-5-12 3 15,-8-6 2-15,-12-19 5 16,-9-8 3-16,-8-18-6 15,-4-7-3-15,4-12-6 16,-4-18-2-16,3-18-39 16,10-19-17-16,3-19-59 15,21 1-37 1,13-12 71-16</inkml:trace>
</inkml:ink>
</file>

<file path=ppt/ink/ink2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7.70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142 0 284 0,'-30'66'107'0,"18"-18"-58"0,-17 26-55 0,16-41 17 16,-7 19-5-16,-1 7 3 15,8 1 2-15,9-1 3 16,8-15-7-16,13-7 7 0,4-18 5 15,8-23 1-15,4-15 0 16,0-18-8-16,-3-7-5 0,-10-8-2 16,-7 4-1-16,-9-4-13 15,-12 4-4-15,-5 8-29 16,-3 10-11-16,-1 8-1 16,4 3 3-16,5 5-5 15,4 14-2-15,4 0-28 16</inkml:trace>
  <inkml:trace contextRef="#ctx0" brushRef="#br0" timeOffset="300">354 73 220 0,'46'-14'82'0,"-30"14"-44"0,9 11-25 15,-17-4 22-15,1 8-16 16,-1 3-3-16,0 12-10 16,-8 14-2-16,0 4-2 15,0 8-2-15,-4-1 3 0,4 12-2 16,0-12-1-16,0-6 5 0,0-16 4 15,0-11-1-15,9-40 3 16,-1-19-4 0,0-8-4-16,5 4 1 15,3-3-5-15,5 3 0 16,0 8-4-16,0 7 1 16,0 11 0-16,-5 15 2 15,-3 8 3-15,-9 10 2 16,-4 19-1-16,-4 15 1 15,0 11-13-15,4-4-3 16,4 0-29-16,4-11-13 16,4-11-57-16</inkml:trace>
</inkml:ink>
</file>

<file path=ppt/ink/ink2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8.559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154 865 240 0,'46'-55'90'0,"-38"36"-48"0,-3-10-34 15,-5 21 24-15,-5 5-11 16,1 3 0-16,-12 3-10 16,-9 8-4-16,0 8-4 15,-4 7 0-15,0 7 2 0,4 8 2 16,0 3 3-16,8 1-5 16,4-1-3-16,9-14-1 15,4-1-1-15,9-10 2 16,7-19 3-16,5-11-2 15,0-12-2-15,4-10-7 0,-4 7-4 16,-5 0-1-16,-3 8 1 16,-5 7 1-16,0 18 3 15,-3 4 4-15,-1 19 3 16,8 10 0-16,1 1 2 16,3 0-2-16,5-12 2 15,8 1 0-15,5-15 3 16,7-12 3-16,5-17 2 15,4-20-3-15,0-21 0 16,0-8-5-16,0-7-2 16,-9-15-7-16,-3-34-1 0,-9-6-28 15,0-8-12-15,-8-4 7 16,-5 15 5-16,1 22 23 16,-13 26 12-16,-8 18 18 15,-9 49 9-15,-7 22-7 16,-5 22-2-16,-13 18-6 15,1 34 0-15,-1 22-7 16,9 7-1-16,8 12-2 16,9 21 1-16,12-29 0 15,12-7 1-15,5-15-2 16,4-22 1-16,4-19-33 16,0-19-12-16,4-21-80 15</inkml:trace>
</inkml:ink>
</file>

<file path=ppt/ink/ink2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8.71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54 0 284 0,'0'74'107'0,"-4"-26"-58"0,-4 33-57 0,3-51 16 16,-3 11-41-16,0-4-13 15,-1-8-28-15,1-7-11 16,4-14 8-16,4-8 4 15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7.84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0 212 0,'17'34'79'0,"-5"-1"-42"0,9 48-37 0,-9-44 16 16,9 8-5-16,4 6 3 16,0 5-5-16,4 7-3 15,0 3-3-15,0 12 0 0,1-8 0 16,-1-11-1-16,-4-10 1 16,0-13 2-16,-9-13 4 15,-3-16-35-15,-1-25-17 16,1-16-62-16</inkml:trace>
</inkml:ink>
</file>

<file path=ppt/ink/ink2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8.81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 34 304 0,'-4'-34'112'0,"8"53"-60"0,1-12-67 16,-1 4 16-16,-4-3-128 15,-9 10-52-15</inkml:trace>
</inkml:ink>
</file>

<file path=ppt/ink/ink2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9.79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5 455 296 0,'21'-8'110'0,"8"1"-60"0,21 14-56 0,-21-3 17 0,4 4-12 16,1 3 1-16,-1 3 0 16,-4 9 0-16,-8-1 0 15,-13 0-18-15,-12 4-5 0,-13 11 9 16,-16 0 5-16,-4 7 6 15,-1 8 4-15,1 0 0 16,4-4 2-16,-1 4 2 16,9-8 2-16,5 0 1 15,7-7 0-15,13 0-2 16,8-11-1-16,9 0-3 16,4-15-2-16,8 0-2 15,0-22 1-15,-4 4-21 16,-4-12-10-16,-9-3-2 15,-8-15 3-15,-8 0 17 16,-8-4 8-16,-5 1 11 16,-4 3 5-16,5 4 17 0,3 10 9 15,1 1-12-15,8 15-3 16,8-4-15-16,12 7-4 16,14-3-2-16,11-1 0 15,9 8-9-15,4-4-2 16,4 1-34-16,5-8-13 15,-1 3 23-15,-4-6 12 16,-3-5 17-16,-6 1 7 16,-7 3 15-16,-9 0 9 15,-12 4-1-15,-13 0 0 16,-12 3 0-16,-8 8 0 0,-9 0-7 16,-8 11 0-16,0 8 1 15,0 7 1-15,0 0-4 16,8 11 1-16,8 0-7 15,5 0-1-15,8-11 0 16,12 3 2-16,9-21-3 16,4-8 1-16,8-12-3 15,13-13 0-15,0-5-8 16,0-3-2-16,-9-4-9 16,-8 15-4-16,-4 3 7 15,-8 12 4-15,-9 10 2 16,-4 16 4-16,-4 7 0 15,0 11 3-15,5 7-1 16,3 0-1-16,4-14 1 0,5 0 1 16,4-16-12-16,4-14-6 15,4-11-46-15,0-22-22 16,4-11-23 0</inkml:trace>
  <inkml:trace contextRef="#ctx0" brushRef="#br0" timeOffset="180">1303 0 272 0,'0'-4'104'0,"0"15"-56"0,-8 30-49 0,4-8 20 15,-5 30-13-15,-3 11-1 16,-5 8-5-16,1 3-1 16,-1 7 1-16,0 15-5 0,5-11 1 0,4-11-18 15,-1-18-8-15,5-11-13 16,-8-27-78-1</inkml:trace>
  <inkml:trace contextRef="#ctx0" brushRef="#br0" timeOffset="316">958 422 272 0,'58'0'104'0,"-16"7"-56"0,20 4-56 16,-29-11 16-16,13 7-59 15,8-7-20-15,9 4-31 16,12-4-12-16</inkml:trace>
</inkml:ink>
</file>

<file path=ppt/ink/ink2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0.40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33 613 340 0,'0'-3'126'0,"4"14"-68"0,0 18-68 0,-4-10 20 0,-4 10-10 16,-4 5 0-16,-1 10-7 15,1 0-3-15,4-7 6 16,0-7-14-16,4 0-5 0,4-16 1 16,4-21 2-16,0-11-28 15,5-12-13-15,-1-11-41 16</inkml:trace>
  <inkml:trace contextRef="#ctx0" brushRef="#br0" timeOffset="120">12 7 252 0,'-12'-7'96'0,"12"14"-52"0,4 8-54 16,4-4 14-16,0 4-27 15,5 14-8-15,8-3-68 0,4 0-30 16</inkml:trace>
  <inkml:trace contextRef="#ctx0" brushRef="#br0" timeOffset="674">507 240 272 0,'13'26'101'0,"-26"29"-54"0,-12 8-39 0,8-30 24 16,-3 8-14-16,-5 15-2 16,0 3-7-16,4 0-4 15,8 4-2-15,9-15-3 0,4-11 3 16,13-11 7-16,8-15 5 16,8-22-7-16,4-8-2 15,0-10-4-15,-4-8-2 0,-4-15-8 16,-8-7-5-16,-9-19-15 15,-4-3-5-15,-4 14 15 16,0 12 9-16,0 14 5 16,9 19-2-1,3 14 1-15,5 8 3 16,4 8 1-16,0 7 1 16,8 7 0-16,0 4 6 15,0 0 6-15,0-4-2 16,0 11 2-16,-8-3-5 15,-4 7-2-15,-5 7-2 16,-8-7-3-16,-4 7 3 16,-8 1 2-16,0-5-4 15,3-14-3-15,1 0 5 0,8-15 3 16,9-14-6-16,-1-12 1 16,5-7-1-16,4-19 2 15,8-7-1-15,4-19-1 16,5 1-2-16,-1 10 1 15,-4 16-1-15,-8 14 0 16,-8 18 13-16,-13 27 5 16,-12 18-8-16,-5 7-2 15,1 12-4-15,4 6-2 16,8 9 3-16,8-12 0 16,13-4-4-16,8-14 1 15,12-19-73-15,9-11-33 0,0-22-23 16</inkml:trace>
</inkml:ink>
</file>

<file path=ppt/ink/ink2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1.846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61 30 228 0,'0'18'88'0,"0"15"-48"0,-4 15-45 0,0-18 15 0,-5 11-8 15,-3 10-2-15,4 12 1 16,-1 0 1-16,1-4-1 16,4-7-1-16,0-11 3 0,4-12 4 15,8-10 12 1,5-19-3-16,-1-11-8 16,0-19-3-16,1-10-3 15,-1-16 1-15,5 4-4 16,0 4 0-16,-1 8-1 15,5 6-2-15,-4 19-2 16,-1 4-1-16,-3 11 8 16,-5 26 4-16,1 11 2 15,-5 8 1-15,-4 10-7 16,0-3-2-16,0-11 0 16,4-5 2-16,0-13 4 0,4-12 2 15,9-11-3-15,4-26-3 16,8-11 2-16,8-26 0 15,5 8-1-15,-5-8-2 16,1 7-2-16,-1 8 1 16,-8 11-4-16,-4 15 1 15,-8 11 8-15,-4 18 5 16,-5 12-2-16,-12 10-2 16,-5 23 0-16,1 7-1 15,4 4-16-15,0-4-4 0,4-3-71 16,4-8-72-1,4-15 42-15</inkml:trace>
  <inkml:trace contextRef="#ctx0" brushRef="#br0" timeOffset="286">781 322 288 0,'33'-4'107'0,"-4"0"-58"0,21-7-51 16,-29 8 22-16,8-12-8 15,4 4 3-15,5-8-6 16,-1-3-1-16,-3-8-4 16,-5 1-5-16,-4-8 0 0,-13 0-10 15,-8 0-3-15,-12 0-2 16,-13 18 0-16,-12 12 9 0,-5 14 6 16,-7 16 7-16,-1 14 7 15,4 3-5-15,5 16 0 16,12 3-4-16,17 19-1 15,16-12-3-15,13-10-1 16,20-1 1-16,9-18 2 16,4-11-28-16,9-11-9 15</inkml:trace>
</inkml:ink>
</file>

<file path=ppt/ink/ink2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2.46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419 410 268 0,'-13'22'101'0,"13"12"-54"0,-12 36-50 15,8-22 19-15,-5 11-10 16,1 4 2-16,0 11-7 16,-1 11-1-16,5-4 0 15,4 1-9-15,8-8-2 0,-3-11-36 0,-1-12-14 16,-8-14-42-1</inkml:trace>
  <inkml:trace contextRef="#ctx0" brushRef="#br0" timeOffset="182">7 828 252 0,'-13'-7'96'0,"26"10"-52"0,20 1-47 0,-12 3 16 16,12 1-5-16,9-1 2 15,4 1-5-15,12-1-1 16,0 0-2-16,4-7-24 0,5 8-9 0,0-16-18 16,-5 1-7-16,-4-8-34 15</inkml:trace>
  <inkml:trace contextRef="#ctx0" brushRef="#br0" timeOffset="540">851 48 252 0,'-8'55'96'0,"4"-7"-52"0,-9 26-49 15,9-29 15-15,-8 21-11 16,-5 23-1-16,0 11 1 16,1 0 2-16,3 7 0 0,5 8-1 15,4-8 3-15,4-18 2 0,4-23 2 16,9-14 5-16,-1-23 3 15,5-25-6-15,-1-19-3 16,5-22-19-16,4-11-8 16,4-3 5-16,4 2 6 15,1 9 11-15,-5 10 5 16,-4 15 3-16,-4 12 5 16,-9 6-4-16,-8 16 0 15,-4 10-6-15,-4 5-1 16,0 3-1-16,4 18 1 15,0 19-4-15,4-15-2 16,4-11-23-16,5-11-7 0,4-18-66 16</inkml:trace>
  <inkml:trace contextRef="#ctx0" brushRef="#br0" timeOffset="780">1322 928 272 0,'-17'11'104'0,"9"4"-56"0,-9 37-54 15,13-23 19-15,0 8-8 16,4 11 0-16,12 4 5 16,5-8 6-16,12-10-8 15,8-12 9-15,5-11 5 0,-1-19-2 16,1-14 0-16,-9-11-11 16,-4-4-3-16,-16-7-2 15,-13-1 2-15,-8-3-36 0,-5 11-17 16,-3 8-18-16,3 3-6 15,5 11-14 1,4 4-39-16,4 11 34 16</inkml:trace>
  <inkml:trace contextRef="#ctx0" brushRef="#br0" timeOffset="1170">1904 828 260 0,'-13'-18'99'0,"-7"14"-54"0,-18 8-50 0,17 3 17 16,-4 11 4-16,-8 5 7 0,4 10-6 16,4 11-2-1,8 4-8-15,13 8-3 0,8-12 0 0,9-7 6 16,12-11 4-16,12-15 1 16,9-22 4-16,8-19-11 15,4-10-4-15,-3-12-1 16,-6-15 0-16,-3-29-15 15,-8-22-4-15,-5-8-16 16,-8-14-8-16,-4-1 2 16,-9 12 0-16,-4 29 24 15,1 26 12-15,-13 41 31 16,-5 33-3 0,-3 29 0-16,-5 27-12 15,-8 18-4-15,0 44-2 0,0 4 0 16,5 11-2-16,3 4 1 15,9 4-2-15,8-16 0 16,4-17-12-16,4-23-5 16,0-19-131-1</inkml:trace>
</inkml:ink>
</file>

<file path=ppt/ink/ink2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4.11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225 0 296 0,'-91'37'110'0,"70"26"-60"0,-21 52-47 0,25-64 23 16,-3 12-13-16,3 19-2 15,5 17-4-15,7 12 0 16,14-11-4-16,12-11 0 0,3-15 1 15,18-11-31-15,12-19-14 16,13-22-98 0</inkml:trace>
</inkml:ink>
</file>

<file path=ppt/ink/ink2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4.42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120 0 252 0,'-4'11'93'0,"0"15"-50"0,-4 36-46 15,4-25 19-15,-5 26-10 0,5 11-1 16,-4 0-2-16,4 15 0 16,-1 11-2-16,5 3 2 0,0-14 0 15,9-8-8-15,-1-18-2 16,-4-11-23-16,-8-26-96 31</inkml:trace>
  <inkml:trace contextRef="#ctx0" brushRef="#br0" timeOffset="167">0 7 264 0,'66'4'101'0,"-16"10"-54"0,13 5-48 16,-38-12 18-16,8 4-10 15,4 1 1-15,-3 2-49 16,-1 1-22-16,-12 0-48 15,-5 3-18-15</inkml:trace>
  <inkml:trace contextRef="#ctx0" brushRef="#br0" timeOffset="302">12 429 248 0,'-12'18'93'0,"20"-7"-50"0,21 8-44 15,-12-12 18-15,8 12-10 16,12-8 1-16,9-4-27 15,12-7-12-15,9 0-77 0,8 0-34 16</inkml:trace>
  <inkml:trace contextRef="#ctx0" brushRef="#br0" timeOffset="572">599 673 296 0,'-46'63'110'0,"42"-12"-60"0,8 8-50 0,9-29 23 16,7 3-2-16,18-10 4 16,12-9 0-16,8-14 0 15,8-18-14-15,1-19-2 0,4-15-2 16,-9 8-1-16,-16-12-1 0,-13 1-6 16,-20-1 1-16,-17 4-24 15,-9-3-12-15,-8 14 1 16,-4 8 1-16,0 15-14 15,5 6-5-15,-1 9-35 16,0 6-47 0,8 5 43-16</inkml:trace>
</inkml:ink>
</file>

<file path=ppt/ink/ink2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5.24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217 155 276 0,'16'4'104'0,"-12"14"-56"0,-12 41-56 0,0-33 18 16,-13 11-7-16,0 15 1 16,-4-4-5-16,-8 8 1 15,4-1 0-15,0 4-3 0,8 0 0 16,4 0-27-16,5-18-12 15,3-4-61 1,5-22-32-16,4-22 63 16</inkml:trace>
  <inkml:trace contextRef="#ctx0" brushRef="#br0" timeOffset="328">137 388 264 0,'-4'55'99'0,"4"-10"-54"0,-4 3-50 15,4-15 15-15,0 8-6 16,4 0 0-16,5-1-2 16,3-3-2-16,5-4 1 15,8-21 3-15,8-12 2 0,0-19 0 16,5-11-1-16,3-7-6 16,1-7 1-16,-9-8 0 15,1-7 0-15,-5 7-3 16,-4 8 2-16,-5 14 1 15,1 16 2-15,-4 14 12 16,-1 14 8-16,-3 16-11 16,-1 3-4-16,1 12-2 0,4 6-1 15,-5 1 0-15,5 0 0 16,-1 0-20-16,-3-12-7 16,-1-28-50-1,1-12-55 1</inkml:trace>
  <inkml:trace contextRef="#ctx0" brushRef="#br0" timeOffset="539">1544 0 384 0,'108'81'145'0,"-71"-3"-78"0,13 36-74 16,-29-62 24-16,0 15-11 15,-9 21-1-15,-12 31-1 16,-12 3 2-16,-30 4-3 16,-33 21-15-16,-33 5-5 0,-50 3-92 15,-50-3-43-15,-62-30 18 16</inkml:trace>
</inkml:ink>
</file>

<file path=ppt/ink/ink2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4.7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14 355 56 0,'-4'-8'24'0,"4"12"-12"0,-4 7 19 0,4 8 21 15,-4 7-16-15,4 14-5 16,0 27-10-16,0 7-4 16,0 7-9-16,4 4 1 0,0 19 4 15,4 14-7-15,5 8-1 16,-1-19-3-16,-4-37 1 15,1-10 0-15,-1 10 1 16,0-11-2-16,-3-4-2 0,-1-6 7 16,-4-16 3-16,0-4-16 15,-17-32-6-15,5 3-82 16</inkml:trace>
  <inkml:trace contextRef="#ctx0" brushRef="#br0" timeOffset="315">10 0 140 0,'116'-8'55'0,"-57"31"-30"0,20 21-25 15,-38-22 10-15,13 8-6 0,5 7-1 16,-1 3 1-16,-8 1 2 15,-9 7-3-15,-12 11 9 0,-16 15 7 16,-9 4 1-16,-16-4 3 16,-13-4-9-16,-13-3-1 15,-8-8-5-15,13-22-3 16,8-7 2-16,-16-5 0 16,-22-2-3-16,5-9-1 15,4-10-21-15,4-8-10 16,13-7-24-16,12-7-7 15,12-4-20 1</inkml:trace>
  <inkml:trace contextRef="#ctx0" brushRef="#br0" timeOffset="825">763 632 120 0,'33'93'46'0,"-25"-53"-24"0,5 23-21 15,-9-37 8-15,0 7 6 16,-4 12 2-16,0 10-2 16,0 8 1-16,0-4-9 15,0-11 2-15,0-7 2 0,0-11 13 16,0-19 10-16,-4-15-14 0,4-14-6 16,0-23-8-1,0-7-5-15,4-4-3 0,5-3 1 16,-1-5-4-16,4 12 1 15,1 0-3-15,4 8 2 16,-1-1-17-16,1 8-6 16,4 7 2-16,-1 7 2 15,1 4 14-15,0 15 6 16,0 11-2-16,-5 8 2 16,-3 11 2-16,-1 7 3 15,-3 3 9-15,-1 1 3 16,5 7 9-16,3 4 6 15,5 0-6-15,4-8-1 16,0-11 3-16,8-3 2 0,-4-15 2 16,5-15 0-16,3-12-7 15,-8-10 0-15,-8-7-10 16,-4-1-2-16,-17-7-3 16,-9-7-1-16,-12 3-6 15,-12 4 1-15,-13 11-29 16,1 8-10-16,3 10-19 15,5 5-4-15,16 6-48 16</inkml:trace>
</inkml:ink>
</file>

<file path=ppt/ink/ink2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6.2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 5 52 0,'-17'-11'19'0,"17"14"-10"0,-8 12 29 16,4-4 23-16,0 8-16 16,-1 3-5-16,1 18-13 15,0 20-5-15,4 21-12 16,0 0 0-16,0 4 1 0,4-11-6 15,5-3-1-15,-1-5-2 16,0-7 1-16,1-7 0 16,-5-7 3-16,0-16-1 15,4-18 4 1,1-15-3-16,-1-10-3 16,0-5 1-16,5-3-5 15,3 0-2-15,5 3-3 0,0 5-1 16,4 6-1-16,0 8 2 15,0 8 2-15,-4 3 2 16,-5 3 1-16,-3 9 1 16,-5 6-3-16,-4 4 2 15,-8 4 3-15,-4 12 1 16,-5-5 1-16,-8-3 0 16,1-4 2-16,-5-8 1 15,-4-10-1-15,4-8-1 16,0-8-1-16,0-21 0 15,4-19-31-15,4-15-14 16,9 0-61 0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8.0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371 0 212 0,'-4'8'79'0,"4"6"-42"0,-16 16-37 15,7-12 16-15,-11 23-7 16,-10 11 0-16,-7 3-5 15,-5 1-3-15,1 3 0 16,3 8 1-16,1 7 3 0,8 7-4 16,4-7-1-16,8-8 0 15,5-14 2-15,3-11 1 16,5-12 3-16,13-14-111 16</inkml:trace>
</inkml:ink>
</file>

<file path=ppt/ink/ink2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6.4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0 136 0,'12'7'52'0,"-8"30"-28"0,-4 26-2 16,0-34 20-16,0 16-9 16,-4 3-4-16,0 18-11 15,0 42-1-15,0 3-10 16,0-4-2-16,4-4 1 0,0 5-1 16,4-1 2-16,0 0 0 15,4-18 1-15,1-15-2 16,-1-19-1-16,0-18-39 15,0-15-14-15,-8-10-60 16</inkml:trace>
  <inkml:trace contextRef="#ctx0" brushRef="#br0" timeOffset="826">80 1020 224 0,'33'0'85'0,"-12"4"-46"0,12-4-28 0,-16 0 23 16,8-4-9-16,4 1 0 15,8-9-12-15,1-2-5 16,3-9-5-16,-3-2 0 0,-5-1 2 16,-8-4-2-16,-13-7 0 15,-12 0-10-15,-16 4-3 16,-5 18-13-16,-8 15-3 0,-5 11 12 16,-3 11 7-16,0 8 0 15,3 3 3-15,5 4 0 16,4 8 2-16,9 10 10 15,7 8 4-15,9 3-1 16,9-6 1-16,7-12-3 16,5-11 2-16,4-8-2 15,4-14 2-15,4-22-2 16,5-12 2-16,3-10-6 16,1-8-3-16,-4-4-32 15,-5 4-15-15,-4-7-10 0,-4-1-2 16,-4 1 18-1,-5 11 8-15,1 7 14 0,-5 11 8 16,1 11 21-16,-5 12 10 16,-4 3 8-16,5 3 7 15,-5 9-9-15,0 6-4 16,0 16-8-16,0-5 0 16,1 5-7-16,-5-1-1 15,0-7-2-15,4-7-1 16,4-27 16-1,0-6-9-15,1-16-3 16,-1-10-3-16,4-8 0 16,5-4-5-16,0 0-1 15,4 1 0-15,-5 3 0 0,1 11-3 16,-1 7 0-16,1 8-3 16,-4 7-1-16,-5 8 1 15,-4 7 4-15,0 4 1 16,-4 3 1-16,0 5-3 15,0 6 2-15,0-3 1 16,0-4 0-16,0-7 0 16,0-4 2-16,4-15 3 15,9-7 4-15,-1-3-4 16,1-5-1-16,3-3-2 16,1 3-2-16,4 1-4 15,0 7 0-15,-5 3 0 16,1 8-1-16,-5 0-1 15,-3 8 1-15,-5 3 5 0,0 11 2 16,0 0 0-16,0 4 1 16,5 0 2-16,3-4 2 15,9-3-10-15,4-8-3 16,8-15-65-16,9-7-30 16,4-4-2-1</inkml:trace>
  <inkml:trace contextRef="#ctx0" brushRef="#br0" timeOffset="1126">1648 706 176 0,'-25'4'68'0,"13"29"-36"0,-22-7-26 0,22-8 17 16,-5 4-8-16,1 8 2 16,-1 0-6-16,4-1 1 0,5 1-7 15,4-1 6-15,8 1 2 0,4 0-2 16,9 3 1-16,0-7-5 15,4 0 1-15,3-4-3 16,10 0 0-16,3-4-1 16,1-3 0-16,-9-4 4 15,-4 0 3-15,-25 1 0 16,-17 2-3 0,-12 16-3-16,-13-4 0 15,-12 3 1-15,-12-3-16 16,3-7-6-16,5-8-58 15,4 0-24-15,12-7-12 16</inkml:trace>
</inkml:ink>
</file>

<file path=ppt/ink/ink2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8.0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128 122 220 0,'-54'33'85'0,"29"-11"-46"0,-8 8-37 16,24-15 19-16,5 11-11 16,4 11-1-16,13-4 10 15,12-4 5-15,8-6-12 16,13-12 6-16,8-11 3 0,8-15-5 15,-4-7-1-15,-8-4-7 16,-8-7 0-16,-13-4-1 16,-12-4 1-16,-9-4-13 0,-12-3-4 15,-5 8-40-15,1-1-16 16,4 8-65 0</inkml:trace>
</inkml:ink>
</file>

<file path=ppt/ink/ink2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8.3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650 83 200 0,'8'-52'77'0,"-25"44"-42"0,-24-17-30 0,16 28 17 16,-9 8-10-16,-7 4 1 15,-1 11-2-15,1 7 1 16,3 4-6-16,9 15-4 0,8 18 1 0,9 34 2 15,3 7 2-15,9 0-1 16,5 18-1-16,7 19-1 16,0 4 2-16,1-19-1 15,-1-4 0-15,-3-14-1 16,-1-4 0-16,-8-15-2 16,0-22 1-16,-8-22 4 15,-9-19 4-15,-4-33-28 16,-8-22-11-16,-8-15-96 15</inkml:trace>
  <inkml:trace contextRef="#ctx0" brushRef="#br0" timeOffset="138">0 793 232 0,'96'3'88'0,"-42"5"-48"0,25-12-45 0,-37 4 17 16,29 0-18-16,16-4-5 15,13 1-88-15,8-5-38 16</inkml:trace>
</inkml:ink>
</file>

<file path=ppt/ink/ink2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8.8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229 13 140 0,'-4'-8'52'0,"4"12"-28"0,-9 7-17 0,9 4 13 15,-4 18 1-15,0 15 2 16,4 23-4-16,0 6 1 16,0-3-11-16,0 4-3 0,0 11 0 15,4 14-3-15,0-3 0 16,0-15 3-16,1-11 1 15,-1-7-3-15,0-16-1 16,-4-21 1-16,0-15 2 16,-4-15-43-16,-5-26-19 15,-7-22-38 1</inkml:trace>
  <inkml:trace contextRef="#ctx0" brushRef="#br0" timeOffset="167">0 13 160 0,'54'0'63'0,"-25"0"-34"0,33 0-23 16,-28 0 17-16,24-4-12 15,13 4-3-15,-1 0-5 16,1 0 0-16,-8 0-51 16,-13 4-57-1,-26 11 19-15</inkml:trace>
  <inkml:trace contextRef="#ctx0" brushRef="#br0" timeOffset="347">79 390 152 0,'-21'33'57'0,"25"-18"-30"0,13 7-3 0,0-14 22 16,8-1-10-16,12 0-3 16,21-3-15-16,13-4-6 15,8-4-7-15,4 1-2 0,0-5 3 16,-4-3-19-16,-4-3-5 15,-8-5-41-15,-5-7-14 16,-8-7-17 0</inkml:trace>
  <inkml:trace contextRef="#ctx0" brushRef="#br0" timeOffset="601">890 283 200 0,'-37'70'74'0,"28"-44"-40"0,-7 18-22 0,16-21 19 16,4 2-5-16,4 1 2 0,9 0-3 15,16-4 2-15,13 1-15 16,8-5 2-16,4-7 2 0,1-3 1 16,-5-5-1-16,-9-6-4 15,-7-5 0-15,-9 1-3 16,-12-8 2-16,-13-4-4 16,-17-6-2-16,-8-9-2 15,-12-17 0-15,-8 2-4 16,3 5-2-16,1 7-29 15,8 0-14-15,12 4-34 16,13 0-12-16,12 7-26 16</inkml:trace>
  <inkml:trace contextRef="#ctx0" brushRef="#br0" timeOffset="827">1693 17 192 0,'-8'51'74'0,"-9"-3"-40"0,-12 19-27 0,17-23 18 16,-5 12-13-16,0 3-2 15,1 0-4-15,3-3-1 16,5-1-3-16,0-3 1 0,3-11 2 16,5-12 2-16,5-14 3 15,3-15-7-15,4-11-2 16,1-15-39-16,3-15-16 15,1-33-44-15</inkml:trace>
  <inkml:trace contextRef="#ctx0" brushRef="#br0" timeOffset="1171">1697 13 192 0,'-8'11'71'0,"0"11"-38"0,-1 22-19 16,5-14 22-16,0 22-14 16,4 3-2-16,4 4 1 15,4 4 3-15,5-11-12 16,4-4-2-16,-1-7-3 0,5-8 3 15,4-11 1-15,-4-11 3 16,4-7 2-16,4-11-7 16,0-15-3-16,0-15-1 15,4-30-1-15,1-14-2 16,-1 3-2-16,-4 11-2 0,-4 12 1 16,0 11-4-16,-4 14 1 15,-5 12-5-15,-3 6 1 16,-5 16-1-16,1 18 1 15,-1 15 2-15,0 30 4 16,1 11-1-16,3-1 1 16,5-3 2-16,3 7 0 15,1 1 4-15,4 10 2 16,-4-18 2-16,0-11 2 16,-9-11-93-16,-7-11-41 15</inkml:trace>
</inkml:ink>
</file>

<file path=ppt/ink/ink2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0.5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513 417 184 0,'-25'63'68'0,"16"-30"-36"0,-3 38-31 16,8-42 14-16,-5 19-10 15,5-3-1-15,0-5 0 16,0-6 2-16,4-12-3 16,0-7-6-16,4-19-1 0,-4-15-84 15</inkml:trace>
  <inkml:trace contextRef="#ctx0" brushRef="#br0" timeOffset="358">101 92 184 0,'0'-26'68'0,"25"15"-36"0,8-8-22 16,-8 12 17-16,21-4-7 0,16 0-1 15,9 7-7-15,8 8-2 16,-4 7-6-16,-4 11-5 0,-1 22-2 15,-7 16 6-15,-13 6 3 16,-17 4-3-16,-16 19-2 16,-17 22 0-16,-13 4 1 15,-8-12-1-15,-4-40 2 16,5-7 9-16,-26 3 7 16,8-7-1-16,-28-8 1 15,-34 0-6-15,33-29 0 16,9-4-8-16,-17-37-1 15,-29-55-2-15,21-19 1 16,21 11-4-16,32 1-2 16,18 2-1-16,16 16 3 0,9 7 0 15,12 12 1-15,8 3-53 16,13 22-24-16,4 7-45 16</inkml:trace>
</inkml:ink>
</file>

<file path=ppt/ink/ink2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1.5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605 106 208 0,'9'-48'79'0,"-18"33"-42"0,-24-4-32 16,12 12 19-16,-12-1-6 15,-13 5 1-15,-16 3-10 16,-9 7-3-16,5 12-4 15,7 10 1-15,5 12 0 0,13 0-1 16,12 7-2-16,12 3 1 16,13-6-1-16,16-5 2 15,17-3 3-15,13-7 0 16,0-4 0-16,-5 0-1 16,-12 0 0-16,-13 0 0 15,-16-1 2-15,-17 9-3 0,-20 10-2 16,-1 12-3-16,1 18-1 15,-1 0-1-15,9 0 0 16,8-4 0-16,17-30 0 16,-1-3 5-16,13 0 3 15,1-7 8-15,28-8 4 16,-4-3-6-16,25-12-1 16,29-11-1-16,-8-10 2 15,-4-12-12-15,-9-11-5 16,-8-8-41-16,-8-6-19 15,-13-5-56 1</inkml:trace>
  <inkml:trace contextRef="#ctx0" brushRef="#br0" timeOffset="269">722 609 200 0,'17'14'77'0,"-13"9"-42"0,-4 21-32 15,0-15 17-15,0 12-8 16,0 15-2-16,0 3-3 15,0-4 0-15,0 1-4 16,0-8 0-16,0-19 1 0,0-6 11 16,0-5 5-16,0 4 3 15,8-33 3 1,5-11-12-16,3-22-8 16,5-19-4-16,4-8-1 15,0 9-1-15,0 6 0 16,0 8 0-16,-4 7-5 0,-1 12 1 15,1 7-44-15,-4 3-21 16,0 12-48 0</inkml:trace>
</inkml:ink>
</file>

<file path=ppt/ink/ink2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2.6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0 160 0,'9'0'63'0,"-5"0"-34"0,0 8-21 0,4-1 16 16,-8 8-8-16,5 7-1 0,-5 8-5 15,0 6 1-15,0 20-6 16,0-1-1-16,0 5 2 0,0-5-1 16,0-3 0-16,0-8 1 15,0-18 1-15,0-4 8 16,0-3 4-16,4-4 0 15,0-15 0-15,4-12-10 16,0-10-3-16,1-29-4 16,3-12 1-16,5-8-4 15,16 9 0-15,5 6-4 16,3 12 1-16,1 3 2 16,-1 8 1-16,1 11-2 15,-5 7 0-15,-3 4-1 16,-9 7 3-16,-13 8-2 0,-8 10-1 15,-8 16 0-15,0 11 0 16,-4 22 3-16,4-4 2 16,-1-4-2-16,5-3-2 15,0-11 2-15,9-8 2 16,3-7 13-16,5-11 6 16,4-15-2-16,-1-11 0 15,1-15-10-15,0-8-3 16,-4-6 1-16,-5-8 1 15,-8 0-6-15,1 3 0 16,-5 4-14-16,0 4-5 16,4 12 8-16,4 2 2 15,4 5 3-15,9 3 1 0,4 8 0 16,9-1 0-16,7 1 3 16,5 3 0-16,0 4-2 15,-5 4 0-15,-7 7-1 16,-14 11 3-16,-11 15 0 15,-18 11 1-15,-11 11 8 16,-5 1 5-16,0-5-2 16,4-7 1-16,4-7-3 15,5-8 0-15,8-7 1 16,8-7 1-16,16-8-1 16,18-11 1-16,8-8-4 15,8-7-2-15,0-3 0 16,0-12-1-16,-4-3-68 0,-9 0-32 15,-7-1-42 1</inkml:trace>
</inkml:ink>
</file>

<file path=ppt/ink/ink2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3.0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342 0 192 0,'-66'4'74'0,"20"48"-40"0,-20 3-42 16,41-25 12-16,-5 7 9 16,-3 0 8-16,4 11 1 15,4 11 1-15,8 4-12 16,13 7 2-16,8-3 3 0,9-12-2 15,8-10 0-15,16-16-4 0,17-7-1 16,5-11-1-16,3-14 0 16,0-12-42-16,1-4-16 15,-9-3-73 1</inkml:trace>
  <inkml:trace contextRef="#ctx0" brushRef="#br0" timeOffset="675">758 241 196 0,'-20'-19'74'0,"11"19"-40"0,-7 4-27 0,7 3 18 15,-7 8-2-15,-5 3 1 16,-4 8-5-16,0 8-1 16,0 10-10-16,4 4 1 0,5 11 2 0,11 0-4 15,5-10 1-15,9-12 1 16,3-8 5-16,9-10-4 15,4-27 2-15,8-10-5 16,5-16-2-16,3-6 0 16,1-1-1-16,-5 0 0 15,-3-3 0-15,-13 3-18 16,-5 8-5-16,-8 11 4 16,-8 7 4-16,-4 11 4 15,-4 8 3-15,0 3-1 16,-1 12 1-16,1 14-2 15,4 8 1-15,4 14 3 0,4-3 1 16,4-4 1-16,9-7 0 16,4-8 4-16,4-11 2 15,0-7 2-15,8-22 0 16,0-12-2-16,5-10 1 16,3-12-6-16,1-3-1 15,-5-1 2-15,-3 12 3 16,-5 0-4-16,-8 11-1 15,-5 3-5-15,-7 12-1 16,-9 7 0-16,-5 14 4 16,-7 9-4-16,-1 10 2 15,1 4 2-15,-1 7 3 0,5-3 0 16,0-8-1-16,4-3 5 16,4-12 1-16,8-10 9 15,4-12 2-15,1-15-8 16,8-6-5-16,0-9-3 15,-1-3 1-15,-3 8-3 16,0 7 0-16,-5 7-4 16,-4 11-1-16,-3 8 3 15,-1 11 1-15,0 3-1 16,4 4 2-16,5 4 3 16,8-4 1-16,3-3-10 15,10-8-3-15,-1-4-127 16</inkml:trace>
</inkml:ink>
</file>

<file path=ppt/ink/ink2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4.2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71 0 160 0,'0'26'63'0,"-4"0"-34"0,-5 11-16 16,5-11 19-16,0 22-5 15,-4 22-1-15,0 8-8 16,3 3-3-16,1-7-9 16,-4-3-2-16,0-1 2 0,3-4-3 15,5-10 0-15,-4-12 8 16,4-10 2-16,0-16 2 15,0-18 4-15,9-11-9 16,3-8-3-16,1-6-4 16,7-9-3-16,5-6-4 0,4 3 0 15,1 7 0-15,3 4 2 16,-4 11-4-16,0 12 2 16,-4 10 0-16,-8 8-1 15,-9 7 4-15,-8 0 0 16,-4 4-2-16,-5 7 2 15,-7 4 1-15,-1 4 2 16,-4-4 1-16,5 0 3 16,-1-11 1-16,5-8 1 15,-1-10-46-15,5-12-19 16,4-7-62-16</inkml:trace>
  <inkml:trace contextRef="#ctx0" brushRef="#br0" timeOffset="344">516 733 248 0,'38'11'93'0,"-18"-11"-50"0,14 0-28 15,-22 3 24-15,9-3-12 16,0 0-3-16,4-3-12 16,-5-5-3-16,1-3-5 15,-4-7-1-15,-5-1 1 0,-7-7-2 16,-10-3 1-16,-7-1-4 15,-5 1 0-15,-8 10-6 16,-8 8 0-16,0 11-2 16,-9 11 1-16,1 11 2 0,3 8 4 15,5-1-4-15,8 8 2 16,8 11 8-16,13 8 7 16,12 3-1-16,13 4 0 15,4-11 0-15,8-15 4 16,9-8-4-16,4-10 0 15,0-19 2-15,3-11 3 16,-7-11-52-16,-9-8-24 16</inkml:trace>
</inkml:ink>
</file>

<file path=ppt/ink/ink2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5.3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0 216 160 0,'0'11'60'0,"0"15"-32"0,4 15-15 16,0-19 19-16,0 4-5 16,5 3-1-16,-1 12-8 15,0 7-3-15,5 0-9 16,-1 8 0-16,1-8 4 0,-1-8 9 16,5-17 8-16,0-16 1 15,3-14 3-15,5-16-13 16,0-14-3-16,4-3-7 15,1-12-3-15,-5-7 0 16,-5-23-1-16,-3-3-2 16,-5 0-2-16,-3 15-17 15,-1 15-6-15,0 14-27 0,1 11-10 16,-1 15-23-16,0 15-9 16,5 15 4-1</inkml:trace>
  <inkml:trace contextRef="#ctx0" brushRef="#br0" timeOffset="1020">591 427 196 0,'25'22'74'0,"-17"-11"-40"0,9 4-11 0,-9-8 24 15,4-3-2-15,9-4 0 16,0-7-18-16,4-5-6 16,4-10-13-16,0-7-3 0,-4-8-1 15,-8-11-2-15,-5-8 1 16,-7 1-4-16,-10 7-2 15,-7 7-18-15,-5 15-9 0,-4 15 13 16,-4 11 9-16,1 22-1 16,-1 15 2-16,0 7 1 15,4 5 3-15,8-5 2 16,5 4 3-16,8 0-3 16,4 0 0-16,9-7 5 15,7-8 2-15,5-14 11 16,9-12 6-16,3-14-10 15,5-8-2-15,3-4-5 16,5-7 1-16,5-7-4 16,-14-4-2-16,1 0 0 15,-9-7 1-15,-4 7-8 16,-4 7-3-16,-8 12-4 0,-5 25-5 16,-3 8 8-1,-1 7 3-15,-4 11 5 16,-4-3-1-16,0 3-1 15,0 1 5-15,0-1 1 16,0-4 0-16,0-6-2 16,0-16 27-1,8-14-13-15,1-4-3 16,3-8-5-16,5-11-2 16,8-7-2-16,0-11 1 15,4-7-4-15,0 3-2 16,0 4-18-16,4 4-7 15,-4 7 13-15,1 7 5 0,-5 12 2 16,0 7 3-16,-5 11 3 16,-3 7 1-16,-9 23-2 15,-4 7 2-15,-4 7-1 16,-4 8-2-16,0-4 0 16,0-8 3-16,4-3 2 15,4-3 2-15,4-8 10 16,9-12 6-16,8-6-4 15,8-5 0-15,5-10-7 16,-1-8-3-16,5-11-2 16,-5-3-3-16,-3-4 1 15,-5-4 1-15,-4-4-1 0,-5 8-1 16,-3 3 1-16,-4 4-1 16,-1 8-5-16,-8 7 1 15,-4 3 0-15,-4 12-1 16,0 14 4-16,0 12 0 15,-5 14-2-15,5 1 0 16,0 10-1-16,0 26 3 16,0 34 0-16,0 11 1 15,4 7 0-15,0 22 0 16,4-3 2-16,-4-12 1 16,0-14-1-16,-9-7-2 15,-3-12 1-15,-9-7-1 16,-12-12 4-16,-13-17 2 15,-8-12 0-15,-8-22 1 0,-9-30-4 16,-8-18-2-16,-13-19 0 16,-8-10-1-16,5-8 0 15,7-4 2-15,14 0-1 16,11 0-1-16,13-3-2 16,13-4 1-16,20 0-70 15,25 3-29-15,17 4-18 16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8.2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 0 208 0,'8'11'77'0,"-4"0"-42"0,0 19-34 0,-4-8 14 15,0 15-10-15,-4 19-3 16,-4-5-1-16,4 12-1 0,-1-7 0 15,1-1 2-15,4-7 1 0,4-3 1 16,1-12 0-16,3-7-13 16,0-8-7-16,1-10-79 15</inkml:trace>
</inkml:ink>
</file>

<file path=ppt/ink/ink2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6.8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 0 176 0,'-8'33'68'0,"8"15"-36"0,-4 22-20 16,0-33 21-16,-1 8-8 15,1 18-2-15,0 29-7 16,0 12 0-16,0-5-9 16,0-2-2-16,-1 2-1 0,5-2 0 15,5-1 2-15,3-11-1 16,0-11 2-16,5-15-2 16,-1-18 2-16,5-12-53 0,-1-14-20 15,1-19-45 1</inkml:trace>
  <inkml:trace contextRef="#ctx0" brushRef="#br0" timeOffset="677">586 791 216 0,'29'-48'82'0,"-21"26"-44"0,-8-34-31 0,-4 42 20 15,-4 3-12-15,-13 3-3 16,-12 16 1-16,-9 14 2 15,1 15-8-15,3 7 0 0,1 0 3 16,4 1-2-16,8 3 3 16,8 0-4-16,9-4-2 0,8-7 4 15,8-11 4-15,9-11 2 16,12-15 0-16,12-11-5 16,5-4-2-16,-4-3-4 15,-1-12-3-15,-3-3 0 16,-9-12-1-16,-4 1-14 15,-9 0-3-15,-7 3 2 16,-1 19 1-16,-8 7 4 16,-4 15 4-16,0 11 1 15,0 8 0-15,4 3 1 16,0 7 3-16,4 1 0 16,4-1 1-16,5-3 0 15,-1 0 2-15,9-4 1 0,0-3 1 16,-1-8 4-16,5-11 3 15,0-4-2-15,9-3 0 16,-5-8-3-16,0-7-1 16,-4-4-6-16,-4 0 1 15,-5 4 0-15,-3 4 2 16,-1 6-3-16,-8 5 0 16,-4 7-4-16,0 7 1 15,0 12 0-15,0 3 2 16,0-3-1-16,-4 3 1 15,0 0 2-15,4-4 0 16,0 1 0-16,0-4 0 16,0-8 13-16,0-7 8 0,0 0-8 15,4-4-2-15,5-3-7 16,3 0-3-16,1-4 2 16,3 3 0-16,1 1-4 15,4-4-1-15,-1 3 1 16,1 1 0-16,0-1 1 15,0 1 2-15,4 0-50 16,0-1-19-16,0 1-75 16</inkml:trace>
</inkml:ink>
</file>

<file path=ppt/ink/ink2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7.9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337 11 244 0,'4'-15'93'0,"-8"15"-50"0,-13 3-39 0,5 5 19 16,-9 3-15-16,-4 4-4 15,0 7-1-15,-4 8 2 16,4 3-2-16,4 0-2 0,5 0 0 16,3-3-1-16,9-4 2 15,8-8 1-15,4-3 3 16,5-4-1-16,8-7 2 15,8-8-2-15,4-3 0 16,0-4-1-16,-4 0 0 16,-4 3-2-16,-4 1-2 0,-4 3-4 15,-5 8 0-15,-3 11 0 16,-5 3 2-16,0 12-1 16,0 3 1-16,0 15 2 15,0 22 0-15,1 23 0 16,-1 14 2-16,0-15-1 15,0 5 2-15,-4 2 2 16,-4-2 2-16,-4-5 8 16,-5-7 2-16,-12-15 3 15,-4-14 0-15,-4-12-7 16,0-10 0-16,-5-16-8 16,-4-11-1-16,1-21 0 15,-1-20 2-15,5-14-36 0,4-11-15 16,8 0-54-16,12-11-25 15,9-4 11 1</inkml:trace>
</inkml:ink>
</file>

<file path=ppt/ink/ink2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8.3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0 260 260 0,'33'11'96'0,"-12"0"-52"0,8 8-40 0,-12-8 21 15,8 0-5-15,8-4 0 16,9-3-2-16,3-8 1 16,1-3-10-16,0-8-3 0,0-11-2 15,-5-7-2-15,-8-4 1 0,-12-4-4 16,-12-3 0-16,-9 3 1 16,-13 4 2-16,-12 11-3 15,-16 8-2-15,-14 14-3 16,1 15 1-16,0 15 3 15,9 18 3-15,3 12 4 16,9 3 2-16,8-3 1 16,16-5 0-16,14-6-2 15,11-5-1-15,22-3 1 16,12-3 3-16,4-8-2 16,4-4-2-16,4-11-79 15,9-4-35-15,8 1-30 16</inkml:trace>
</inkml:ink>
</file>

<file path=ppt/ink/ink2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8.4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40 348 0,'5'-7'132'0,"3"3"-72"0,4 1-57 0,-3 3 26 16,-1-4-17-16,0 0-4 16,-8-3-168-16,-4-4-76 15</inkml:trace>
</inkml:ink>
</file>

<file path=ppt/ink/ink2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0.2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0 140 0,'-17'11'55'0,"13"4"-30"0,-8 11-25 16,8-15 13-16,-1 4-9 15,1 0-2-15,4-1 1 16,0 5 2-16,0-4-2 16,4-4 0-16,1-7 3 0,-1-8-5 15,0-4-1-15,0-3-71 16</inkml:trace>
</inkml:ink>
</file>

<file path=ppt/ink/ink2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0.3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22 156 0,'0'-22'60'0,"4"22"-32"0,5 0-31 0,-1 0 11 16,9 7-6-16,4 1-2 15,8-1-6-15,8 4-1 16,1 8-61-16,3 7-24 15</inkml:trace>
</inkml:ink>
</file>

<file path=ppt/ink/ink2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0.6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4 386 212 0,'-4'18'79'0,"4"-21"-42"0,8-8-32 0,1-4 19 16,-1-4-15-16,4-3-2 0,5-11-5 15,0-12 1-15,4-14-2 16,8-4-3-16,0 12 1 0,0 10-4 16,0 11 1-16,0 16-3 15,0 25 2-15,-4 11 1 16,-4 7 2-16,0 8-1 16,-5 0 1-16,1 0 2 15,-4 0 2-15,-1 8 3 16,1-1 2-16,-1-3-6 15,1-8-2-15,3-7-97 16</inkml:trace>
</inkml:ink>
</file>

<file path=ppt/ink/ink2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0.8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204 259 148 0,'12'48'55'0,"-7"4"-30"0,-1 21-7 0,0-39 18 16,-4 3-12-16,4 7-1 15,-4-3-11-15,4 3-3 16,0 1-5-16,1-1-1 0,-1-7 3 16,-4-11-23-16,0-11-10 0,0-8-69 15</inkml:trace>
  <inkml:trace contextRef="#ctx0" brushRef="#br0" timeOffset="166">0 503 224 0,'-8'-8'85'0,"16"12"-46"0,17 15-37 16,-8-8 17-16,8 0-8 16,8 0-1-16,9 0-4 15,12-4 1-15,8-3-4 16,5 0 0-16,-9-4 3 0,-4-8-32 15,-4-6-12-15,-9-5-69 16</inkml:trace>
  <inkml:trace contextRef="#ctx0" brushRef="#br0" timeOffset="538">612 0 184 0,'0'7'71'0,"8"12"-38"0,-4 7-28 0,0-8 19 15,-4 15-2-15,4 23 2 16,1 25-7-16,-1 8 0 16,0-8-10-16,0 4-2 0,-4 4 1 15,0 0-3-15,0 0 0 16,0-15 1-16,0-19 0 16,4-18 4-16,0-26 5 15,1-15-5-15,3-14-2 16,0-15-3-16,1-4-3 0,3-4 1 15,1 4-1-15,-1 7-3 16,0 8 0-16,1 7-1 16,4 8 0-16,-1 7-2 15,1 7 1-15,0 5 3 16,-1 2 1-16,1 5 3 16,-5-1 1-16,1 5-1 15,-1-5-2-15,1-7-26 16,-1-4-12-16,-3-7-32 15,-1-7-11-15,0-4-3 16</inkml:trace>
  <inkml:trace contextRef="#ctx0" brushRef="#br0" timeOffset="838">1078 702 200 0,'25'4'74'0,"-5"0"-40"0,10 3-22 0,-14-7 21 15,9 4-2-15,4-4 4 16,5-4-8-16,-1-3-4 15,4-1-13-15,-3-3-4 0,-5-7-2 16,-13-4 0-16,-12-1 2 16,-8-2-10-16,-12 2-4 15,-9 5-5-15,-4 7-2 16,-1 7 5-16,1 8 4 16,0 7 4-16,0 11 3 15,8 0 9-15,9 4 3 16,8 4 2-16,12 3 4 0,13 8-7 15,8-4-2-15,17-4 1 16,4-3 0-16,4-12-5 16,4-7-4-16,-8-7-142 15,-9-8-74 1,-11-18 97-16</inkml:trace>
</inkml:ink>
</file>

<file path=ppt/ink/ink2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2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0 120 0,'0'11'46'0,"0"15"-24"0,0 15-15 16,0-19 13-16,0 4-1 15,0 3 3-15,0 8 1 16,0 4 1-16,0 3-9 16,0-10 12-1,0 3-16-15,0-15 17 16,9 0-16-16,-1-18 2 15,4-1-8-15,1-17-1 16,-1-5-3-16,1-10-15 16,3-1 7-16,-3-7-15 15,4 7 12-15,-5 1-2 16,5 7 6-16,-5 7-3 0,5 7 4 0,-5 12 0 16,1 4 2-16,-5 3 2 15,0 7 0-15,-3 4 2 16,-1 1-1-16,0-1 13 15,0-4-8-15,0-7 11 16,4-3-10-16,5-16 1 16,-1 1-5-16,5-12 0 15,4 5-1-15,0-12-4 16,0 4 1-16,-1-4-6 16,1 11 4-16,-4 4-3 15,-1 11 3-15,-3 7 0 16,4 4 1-16,-13 4 0 15,4 7 0-15,-4 8 2 16,0-1 0-16,0 5 6 16,1-1-3-16,3-11-32 15,4-3 16-15,9-19-101 16,0 0 63-16</inkml:trace>
</inkml:ink>
</file>

<file path=ppt/ink/ink2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2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0 196 0,'-8'51'74'0,"8"-51"-40"0,-5 63-31 15,5-41 15-15,0 4-9 16,0-3 6 0,5 2-2-16,3-32-7 0,-4-11-1 15,0-12-43-15,-4-7-19 16,-4 0-35-1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8.51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192 0 200 0,'0'4'74'0,"-9"7"-40"0,-7 15-40 16,3-11 14-16,-8 3-7 15,-3 1 2-15,-1 6-2 16,-5 1-1-16,10 4 1 16,3-1 3-16,5-6 2 0,7 3 11 0,10-4 4 15,11 4 0-15,13 0 2 16,13-4-9-16,-1-4-3 15,-3 4-4 1,-1-7-2-16,-3-7-52 0,-1-8-20 16,-4-4-42-1</inkml:trace>
</inkml:ink>
</file>

<file path=ppt/ink/ink2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2.6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0,'4'-7'60'0,"-4"7"-32"0,21 18-33 0,-13-7 10 16,4 4-5-16,13 19 0 15,5-1-66-15,7 4-30 16</inkml:trace>
</inkml:ink>
</file>

<file path=ppt/ink/ink2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3.1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277 592 200 0,'-12'-11'74'0,"-5"3"-40"0,-12 5-35 16,16 3 15-16,-12 7-4 15,-4 0 4-15,-4 5-5 16,0 6-1-16,4 12 0 15,4-1 7 1,4 4-9-16,8 8 15 16,13-8-12-16,9-7 16 15,3 0-15-15,13-18 7 16,4-5-10-16,5-21 2 16,3-4-5-16,5-23 0 0,3-7 0 15,-3-7 0-15,-5-18-7 0,-3-19 0 16,-5-8 1-16,-4 12-15 0,-4 6-3 15,-5 16 8-15,-7 11 6 16,-5 22-3-16,-4 19-1 16,-4 10 1-16,-1 12 3 15,1 18 1-15,-4 26 0 16,0 26 4-16,-1 7 2 16,1 1 0-16,0-5 2 15,3-6 7 1,5 3-6-16,0 3-28 15,9-6 13-15,-1-9-113 16,9-13 69-16,12-24-63 16</inkml:trace>
</inkml:ink>
</file>

<file path=ppt/ink/ink2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3.5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171 769 188 0,'21'-37'71'0,"-17"26"-38"0,0-4-23 16,-4 8 17-16,0-4-11 15,-4-4-2-15,-4 0-10 16,-5 4-3-16,-4 4-1 16,-3 3-3-16,-5 8 0 0,0 3 6 15,0 8 5-15,4 0 2 16,4 7 2-16,5 7-2 16,3 5 1-16,5-5 11 15,8 4-11-15,5-3 9 16,7-4-11-16,9-19 4 15,4-3-8-15,17-22 2 16,0-12-2-16,0-7 0 16,-5-11-6-16,1-11-1 15,0-34-26-15,-13 1-20 16,4 7 25-16,-8-15-2 16,0 15 15-16,-8 0 2 15,-5 22 5-15,-8 11 9 16,0 23-4-16,-12 14 11 15,0 19-1-15,-5 14 1 16,-3 15-5-16,-5 26-3 0,0 34-2 16,0 3 0-16,0 0 2 0,1-3 0 15,7-1 2-15,1-14 7 32,3-4-8-32,5-15-11 15,8-4 2-15,5-29-59 16,3-15 34-16,13-29-36 0,4-12-34 15</inkml:trace>
</inkml:ink>
</file>

<file path=ppt/ink/ink2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3.8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163 0 176 0,'4'-11'68'0,"-4"11"-36"0,-4 37-11 0,-5-15 36 16,5 4-32-16,-8 22 10 15,-1 7-21-15,-12 38 0 16,5 3-8-16,-5 19 6 16,8-4-8-16,0 18 3 15,5-11 0-15,8-18 3 16,4-11-14-16,4-22-7 16,4-23-67-16,5-22-31 15,3-22 1-15,1-18 3 16</inkml:trace>
</inkml:ink>
</file>

<file path=ppt/ink/ink2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4.1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0 323 252 0,'42'26'93'0,"-22"-11"-50"0,14-1-26 16,-14-6 25-16,10-5-11 16,3-6-3-16,8-8-12 15,1-4-3-15,0-4-7 16,-1-3-4-16,-3-4-1 0,-9-7-1 15,-12-8 2-15,-13-18-1 16,-13 4 2-16,-11 10-7 16,-14 12 1-16,-7 11-4 15,-1 18 2-15,0 19-2 16,1 15 0-16,-1 14-1 16,5 0 0-16,12 12 7 15,12 14 5-15,13 15 7 0,9-4 3 16,11-10-5-16,14-5-1 15,12-14 0-15,3-11 0 16,14-12-40-16,3-10-15 16,-7-12-98-1</inkml:trace>
</inkml:ink>
</file>

<file path=ppt/ink/ink2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4.2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0 340 0,'16'0'129'0,"13"18"-70"0,5-3-67 0,-26-11 23 16,0 0-149-16,-4-1-60 15,-4-3 83-15,-16-3 45 0</inkml:trace>
</inkml:ink>
</file>

<file path=ppt/ink/ink2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5.1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46 188 0,'17'-23'71'0,"-1"12"-38"0,9 0-28 0,-8 11 17 15,8 0-12-15,8 8-3 16,5 6 0-16,-1 9 0 15,-4 10-3-15,1 11-3 0,-14 19 0 16,-7 4 1-16,-9 7 3 16,-12-8 0-16,-5-21 2 15,5-8-2-15,-17 0 2 16,8-8-2-16,-12-3 0 0,4-4-6 16,-8-7 1-16,4-4 4 15,-5-11 2-15,-3-7-7 16,12-4-4-16,13 0 0 15,12-1 3-15,16 5-4 16,13 3 0-16,13 4 3 16,8 0 3-16,0 0 1 15,4 4 2-15,12 0 0 16,1-1 3-16,0 1-19 16,-9-4-5-16,-8-4-87 15</inkml:trace>
</inkml:ink>
</file>

<file path=ppt/ink/ink2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5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347 0 204 0,'-83'23'77'0,"41"17"-42"0,-28 27-30 0,41-23 19 16,-5 12-4-16,1 14 0 15,8 8-2-15,4 14-1 16,9 23-9-16,12 7-3 0,12-41-1 16,-3-14 2-16,32 21 3 15,-8-10 0-15,30 0 2 16,-9-12 5-16,33-21 4 16,-12-8-4-16,29-26-1 0,-12-4-5 15,8-33-1-15,37-40 1 16,-25-31 4-16,-24-13-8 15,-26-1-1-15,-25-11-1 16,-24-15 0-16,-30-8-2 16,-20 16-2-16,-21 14-2 15,-21 23-1-15,-5 33-3 16,1 26 1-16,0 14 1 16,8 19 2-16,8 19-8 15,9 17-1-15,21 27-144 16,20-7-67-1,13-8 111-15</inkml:trace>
</inkml:ink>
</file>

<file path=ppt/ink/ink2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5.7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1294 404 0,'17'-11'151'0,"-13"15"-82"0,21 0-186 0</inkml:trace>
  <inkml:trace contextRef="#ctx0" brushRef="#br0" timeOffset="10239">1 0 344 0,'0'8'0'0,"0"10"2"15,0-3 3-15,0 14 4 16,0 5 2-16,0 3-3 16,0-8 0-16,0 38-5 15,0-12 0-15,0 23 3 0,0-8-1 16,4 15 0-16,0-14-1 16,4 14 0-16,1-11 0 15,-1-4 2-15,0-11-1 16,1-11 0-16,-1-4-1 15,0-25 0-15,1-23-53 0,-1-18-22 16,5-8-37 0</inkml:trace>
  <inkml:trace contextRef="#ctx0" brushRef="#br0" timeOffset="10539">354 289 176 0,'13'-34'68'0,"-13"31"-36"0,0 3-22 0,-4 3 17 15,-5 5-9-15,-3 10 0 16,-9 8-11-16,-8 11-2 16,-4 7-3-16,-5-3 1 0,1 4 2 15,-1-5-4-15,5 1-1 16,4-8 0-16,4 0 2 0,8-3-3 16,5 0-2-16,8-5-1 15,12-10 3-15,-4 0-2 16,17 7 1-16,-4 0 6 15,16 4 5-15,-4-3-5 16,9-1 0-16,-5-4 2 16,13-3 1-16,-9 0-1 15,5-8-1-15,-9 1-47 16,0-8-22-16,-8 0-36 16</inkml:trace>
  <inkml:trace contextRef="#ctx0" brushRef="#br0" timeOffset="10869">483 821 172 0,'13'4'66'0,"8"0"-36"0,8-4-18 0,-13 0 21 15,14-4-8-15,3 0-2 16,8-3-5-16,5-4-1 16,0-8-9-16,-4-3-3 0,-5-4 1 15,-8-4-1-15,-4-3 2 16,-8-11-4-16,-9 3-2 15,-8 8-20-15,-12 7-10 16,-9 11 10-16,-8 11 6 16,-5 19 8-16,-3 7 5 15,4 8-1-15,4 11-2 16,8-4 10-16,4 0 5 0,13 0 3 16,12 3 1-16,9 1-4 15,4-15-2-15,-5-4-4 16,18-3 1-16,-5-5 0 15,17-6 1-15,-9-5-73 16,9-6-32-16</inkml:trace>
  <inkml:trace contextRef="#ctx0" brushRef="#br0" timeOffset="11199">1241 799 192 0,'0'4'71'0,"8"3"-38"0,4 0-19 15,-3-7 20-15,7 0-2 16,5 0 1-16,4-3-7 0,4-5-2 16,0 1-13-16,0-8-7 0,-8-3 0 15,-4-5 1-15,-9-2 2 16,-8-5-6-16,-8 0-2 16,-9 8-14-16,-8 4-5 15,-8 14 8-15,-4 8 7 16,-1 7-2-16,5 11 3 15,4 8 0-15,4-1-1 16,12 4 4-16,13 8 0 16,13 4 7-16,16-1 4 15,13-7-3-15,7-11 1 16,6-8-1-16,7-10 1 0,5-16-2 16,3-10-1-16,-3-4-63 15,-9-4-27-15,-4 4-29 16</inkml:trace>
  <inkml:trace contextRef="#ctx0" brushRef="#br0" timeOffset="11559">1994 510 232 0,'-13'26'88'0,"5"-7"-48"0,-9 22-36 0,13-19 19 15,-4 15-11-15,-1 0 1 16,5 14-2-16,0 20 1 15,4 25-6-15,4 11-4 0,5-14 1 16,-1 10 0-16,0-29 3 16,0-11-1-16,1 7 0 15,-1 23-1-15,-4-23 0 16,-4-40 0 0,-8-23-46-16,-5-29-19 0,-7-12-58 15</inkml:trace>
  <inkml:trace contextRef="#ctx0" brushRef="#br0" timeOffset="11770">2152 518 224 0,'58'33'85'0,"-29"-25"-46"0,17 3-32 15,-21 0 18-15,4 4-9 16,4 3 1-16,-8 4-6 15,-4 0-1-15,-9 4-6 16,-16-4-3-16,-12 1 2 0,-18 3 2 0,-3-1 4 16,-9 1-13-16,-4-7-4 15,0-4-116 1</inkml:trace>
</inkml:ink>
</file>

<file path=ppt/ink/ink2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58.5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17 739 176 0,'-17'0'66'0,"17"8"-36"0,8 6-18 0,1-10 19 15,-1 0-5-15,8 0-1 16,5-4 0-16,8-8-1 16,5-7-13-16,3-7 2 0,5-11 1 15,-1-15-5-15,-3-4-1 16,-9 0-4-16,-12 1-1 16,-13 2-1-16,-13 12 1 15,-11 4-4-15,-5 18 0 0,0 12-4 16,-4 14 1-16,-1 22-3 15,5 15 2-15,5 11-2 16,7 4 0-16,9 0 6 16,8 4 2-16,9-1 5 15,7-3 1-15,14-11-1 16,16-12-1-16,8-14 3 16,4-15 3-16,1-14-2 15,-5-12 2-15,0-11-4 16,-8-7-2-16,-4-12-38 15,-9-10-17-15,-8-15-28 16,-4 3-12-16,-4 15 33 16,-4 15 20-16,-5 11 25 15,-3 23 40-15,-1 18 18 16,-4 14-11-16,-4 8-5 16,0 8-7-16,0 3 0 15,0 7-13-15,0 4 1 0,0-7 0 16,0-8-2-16,4-7 0 15,0-11 8-15,1-11 4 16,3-15-7-16,0-15-3 16,5-11-6-16,3-3-2 15,5-12 1-15,4 0 0 16,4-3-5-16,5 7-1 16,-5 7-2-16,-4 16 0 15,0 3 0-15,-5 14 0 16,1 5 3-16,-4 10 0 0,-1 1-2 15,-3-1 2-15,-5 4 1 16,1 1 0-16,-1-1 2 16,0-4 1-16,5-18-39 15,3-7-31 1,-3-8-16-16,3-7-15 16</inkml:trace>
  <inkml:trace contextRef="#ctx0" brushRef="#br0" timeOffset="210">1552 0 176 0,'25'-8'68'0,"-13"27"-36"0,1 10-22 15,-9-10 20-15,-4 10-3 16,0 8 4-16,0 23-4 0,0 21-2 16,0 11-13-16,-4 8-5 0,-1-11-1 15,5 0 1-15,0-1 1 16,5-14 0-16,-1-14 0 15,-4-16-9-15,-4-18-4 16,-5-19-81-16,1-10-35 16</inkml:trace>
  <inkml:trace contextRef="#ctx0" brushRef="#br0" timeOffset="362">1339 388 252 0,'50'15'96'0,"-12"-19"-52"0,12-11-54 16,-17 12 16-16,17-1-6 16,8 0 2-16,0 4-74 15,-3-4-33-15,-1 4 17 16,-9 0 13-16</inkml:trace>
  <inkml:trace contextRef="#ctx0" brushRef="#br0" timeOffset="573">2072 525 200 0,'0'63'74'0,"0"-45"-40"0,0 27-27 0,-4-23 18 16,-1 4-11-16,1 7-1 16,0 8-5-16,0 3-3 15,0 0-2-15,0-3-3 0,-1-8 3 16,1-11 4-16,4-7 4 15,-4-15-33-15,4-15-12 16,-4-7-71 0</inkml:trace>
  <inkml:trace contextRef="#ctx0" brushRef="#br0" timeOffset="707">2093 37 228 0,'8'-8'88'0,"0"16"-48"0,5-5-47 0,-5 1 16 0,0 0-10 16,5 3-2-16,3-3-95 16,5 3-42-16</inkml:trace>
  <inkml:trace contextRef="#ctx0" brushRef="#br0" timeOffset="944">2459 329 180 0,'-5'70'68'0,"-3"-33"-36"0,-4 48-24 15,3-52 16-15,-3 12-10 16,-1-1-3-16,1-3 0 16,-1-8 0-16,1-3-5 15,4-8 11-15,3-7 6 0,1-8-7 0,8-11-2 16,1-10-8-16,3-16-2 16,4-25 0-16,1-5 0 15,4-6-5-15,8 7 1 16,-1 7-2-16,1 11-2 15,5 4-22-15,-1 11-7 16,-4 11-83 0</inkml:trace>
  <inkml:trace contextRef="#ctx0" brushRef="#br0" timeOffset="1304">2721 728 212 0,'-4'45'82'0,"4"-34"-44"0,8 0-20 0,0-4 23 0,5-3-10 16,3-4-1-16,13-8-11 16,9-6-4-16,3-9-8 15,1-10-5-15,0-11 1 0,-5-8-2 16,-4-15-1-16,-8 1-17 16,-12 7-6-16,-9 7-2 15,-12 19 0-15,-13 10 9 16,-8 12 7-16,-9 19 4 15,-3 18 0-15,3 22 17 16,5 7 6-16,4 8 5 16,8 0 3-16,9 0-10 15,7-4-2-15,14 0 1 16,12-7 2-16,16-4 0 16,9-11 1-16,8-11-5 0,0-11 0 15,0-15-6-15,-4-11 1 16,-8-8-100-16,-9-3-42 15,-17-19-4 1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8.68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0 284 0,'17'18'107'0,"8"-3"-58"0,8 11-51 0,-21-11 22 0,-3 3-12 15,-5 1-2-15,-8-1-1 16,-13 4 1-16,-4 8-137 16,-16 3-61-16</inkml:trace>
</inkml:ink>
</file>

<file path=ppt/ink/ink2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0.4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0,'13'51'74'0,"-5"-3"-40"0,4 38-27 0,-3-42 20 16,3 11-5-16,1 12-1 16,3 18-7-16,1 15-1 15,4-4-8-15,-1-7-3 0,5-12 1 16,0-14 7-16,-4-18 5 15,0-12 10-15,0-15 5 16,0-21-12-16,4-23-5 0,8-22-6 16,4-23-2-16,5-2-1 15,0-24 0-15,-1-14-2 16,1-7-2-16,-5 11 1 16,-8 22-1-16,-4 18-29 15,-4 15-10-15,-4 12-87 16,-5 21-55-1,-4 12 79-15</inkml:trace>
  <inkml:trace contextRef="#ctx0" brushRef="#br0" timeOffset="495">815 706 160 0,'0'48'63'0,"0"7"-34"0,0-3-19 0,0-30 20 15,0 1-7-15,-4 3 1 16,0-4-4-16,0-4-3 16,4-3-9-16,0-4 4 0,0-11 1 15,8-7-4-15,1-12-3 16,3-18-3-16,5-11-3 16,-1-7 1-16,1-1-1 15,0 8-3-15,-1 4 2 16,1 14-1-16,-5 12-2 15,-3 10-2-15,-1 12 1 16,-4 14 1-16,-4 8 2 0,0 19 1 16,0 3 1-16,0-4-3 15,0 1 2-15,0-8 1 16,4-8 2-16,1-3-1 16,7-11 2-16,1-8 2 15,7-11 4-15,1-10-4 16,8-20-1-16,0-10-2 15,5-8 1-15,3 0-4 16,-4 8 0-16,1 3-4 16,-5 16 1-16,-4 10 6 15,-4 11 6-15,-5 15-2 16,-3 11 2-16,-9 23-3 16,0 6 2-16,-4-2-2 15,0-1 0-15,4-4-1 0,0-7 0 16,0-4-132-1</inkml:trace>
</inkml:ink>
</file>

<file path=ppt/ink/ink2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1.4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0 172 0,'-8'22'66'0,"4"11"-36"0,0 26-15 16,-1-29 18-16,1 11-12 0,0 14-2 15,4-3-7-15,0-4-2 16,4-11-6-16,0-4 2 0,5-11 0 16,-1-10-2-16,0-12-3 15,1-12-51-15,-5-25-24 16,-4-7-22 0</inkml:trace>
</inkml:ink>
</file>

<file path=ppt/ink/ink2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1.5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7 160 0,'0'-11'63'0,"9"18"-34"0,3 4-34 0,1 0 10 15,3-3-5-15,5-1 0 0,8 1-69 16,4-1-30-16</inkml:trace>
</inkml:ink>
</file>

<file path=ppt/ink/ink2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1.8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54 100 196 0,'-13'52'74'0,"9"-8"-40"0,-13 16-29 16,13-27 17-16,-4 0-6 15,4-3 1-15,0-8 2 16,4-7 2-16,0-23-11 16,8-14-3-16,4-15-1 0,9-15-3 15,4 4-2-15,4-7-3 16,4 3 1-16,-3 4-1 0,-5 15 0 15,-5 10 0-15,-3 12-2 16,0 11 7-16,-9 8 3 16,0 7 1-16,-4 7 3 15,1 11-1-15,-1 11 2 16,0 1-4-16,0 3-2 16,4-4 0-16,5 1-1 15,-1-16-51-15,9-7-22 16,-4-22-52-1</inkml:trace>
</inkml:ink>
</file>

<file path=ppt/ink/ink2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2.5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65 148 0,'4'37'57'0,"-4"-11"-30"0,-4 14-21 0,4-21 17 15,-4 3-5-15,-4 4 1 16,3 7-8-16,1 8-4 16,0-4-4-16,0-4-3 0,0-7 3 15,4-7 4-15,0-12 4 16,8-14-6-16,0-12-1 0,5-7-2 16,-1-3-2-16,5-5-2 15,-4-3-1-15,3-3-3 16,1 14-1-16,-1 4-1 15,1 11 2-15,-4 7 4 16,-1 11 1-16,1 4-2 16,-5 4 2-16,-4 4 3 15,0 3 1-15,0 0-4 16,1 0 1-16,-1-3 2 16,0-8 1-16,0-7 1 15,4-8 2-15,5-7-3 16,-1-4 0-16,5-7-3 15,0 0-1-15,-1-1-1 16,-3 5-2-16,-1 7 0 0,1 7 0 16,-5 11 3-16,0 5 0 15,1 2-2-15,-5 5 2 16,0 7 1-16,4 3 2 16,1 1-1-16,3-4 2 15,5-4-18-15,-1-11-6 16,5-4-63-1</inkml:trace>
  <inkml:trace contextRef="#ctx0" brushRef="#br0" timeOffset="330">649 261 176 0,'8'-4'68'0,"0"8"-36"0,13-4-15 15,-8 0 22-15,3 0-2 16,9-4 0-16,4-3-14 15,9-12-4-15,-1-3-11 16,1-7-5-16,-5-1 0 0,-8-7 0 16,-8-4 1-16,-13 8-20 15,-4 3-9-15,-17 19 2 16,-4 11 2-16,-8 11 11 16,-4 15 5-16,0 11 8 15,-1 4 6-15,1 7 6 16,8 15 5-16,13 15-4 15,8-4-1-15,12 0-5 0,9-8 1 16,7-14-2-16,10-15 2 16,7-11-4-16,5-15-2 15,8-19-16-15,9-17-7 16,-9-16-51-16,-4-15-20 16</inkml:trace>
  <inkml:trace contextRef="#ctx0" brushRef="#br0" timeOffset="856">1419 6 204 0,'-13'15'77'0,"5"10"-42"0,-1 16-26 0,5-19 22 15,-4 4-6-15,0 4 0 16,-1 10-9-16,1 12-5 0,0 7-6 16,-1 12 1-16,1-5 0 0,4-3-2 15,0-19-3-15,8-21 11 16,4-12-5-1,5-26-1-15,-1-11-3 16,5-15 0-16,4-14-4 16,4-1 0-16,-1 8 1 15,1 0 0-15,5 8-3 16,-5 10 0-16,-5 8-1 16,-3 11 0-16,-5 14 3 15,-3 9 0-15,-5 2 1 16,-4 9 0-16,-4 2-3 15,0 9 2-15,-1 3 1 16,1-4 2-16,-4 0-1 16,4-3-1-16,0-12 3 0,4-10 0 15,4-12-17-15,4-7-5 16,0-11-4-16,5-8-2 16,8-3 8-16,8 0 5 15,4-1 5-15,0 5 4 16,1 3 2-16,-1 11 1 15,-8 4-3-15,-4 11 2 16,-5 7 1-16,-7 4 0 16,-5 8 0-16,-4 7 2 15,-4 3-1-15,0 5-1 16,4-1 1-16,0-7-1 16,4-4-51-16,4-11-23 0,0-7-9 15</inkml:trace>
  <inkml:trace contextRef="#ctx0" brushRef="#br0" timeOffset="1110">2159 183 192 0,'-37'19'71'0,"24"-4"-38"0,-12 10-21 16,17-10 21-16,-9 11-6 15,9 11-1-15,0 4-8 16,8 14-3-16,8-10-9 15,4-1 7-15,9-14 6 0,8-8-1 16,0-26-1-16,5-7-7 0,3-15-2 16,1-7-2-16,-9-8 1 15,-13 4-6-15,-12 4-1 16,-12 0-40-16,-13-1-18 16,-8 5-74-1,0 3-35-15,4 0 85 16</inkml:trace>
  <inkml:trace contextRef="#ctx0" brushRef="#br0" timeOffset="1366">2479 95 168 0,'46'18'66'0,"-25"-3"-36"0,-4 14-26 0,-5-10 15 0,-8 3-11 15,-4 8-2-15,0 7-2 16,-4 7 0-16,0 4-2 15,0 4-2-15,0 0 1 0,-1-8 5 16,5-14 6-16,0-34 29 16,5-11-15-1,3-11-6-15,4-14-10 16,1-1-5-16,8-7-5 16,-1 0 0-16,1 0-16 15,0 7-4-15,0 4-94 16</inkml:trace>
</inkml:ink>
</file>

<file path=ppt/ink/ink2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4.4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254 52 172 0,'0'22'66'0,"0"12"-36"0,0-1-11 0,0-18 23 15,-4 7-10-15,0 7-1 16,0 5-12-16,4-1-4 16,8-3-8-16,4-8 6 0,13-11 4 15,9-11-7-15,7-15-3 16,1-7-4-16,4-4 0 16,4-7-2-16,4-8-1 15,-4-7 3-15,-5 4 0 16,-7 7-4-16,-9 7-1 0,-17 8-4 15,-12 7 1 1,-4 11 3-16,-4 8-1 16,-5 11 1-16,1 7 2 15,-5 8 0-15,1 3-3 16,3 11 0-16,1 15 2 16,3 19 2-16,5 3 0 15,4 8-1-15,4-11 1 16,1-4-1-16,3 3 0 15,0-3 0-15,-4-7 0 16,-4 3 0-16,-4-7 0 0,-4-7 0 16,-9-5 2-16,-8-6 1 15,-8-8-1-15,-9-4 1 16,-12-7-2-16,0-4-1 16,-4-3 1-16,4-8 1 15,0-8-1-15,4-3-1 16,4-7-21-16,0-4-11 15,5-4-17-15,3-14-5 16,13-1-50 0</inkml:trace>
</inkml:ink>
</file>

<file path=ppt/ink/ink2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4.6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0 340 0,'50'0'126'0,"-21"15"-68"0,21 11-83 16,-21-22 14-16,-12-4-129 16,-13-11-52-16</inkml:trace>
</inkml:ink>
</file>

<file path=ppt/ink/ink2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23.25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433 299 168 0,'-9'-37'66'0,"9"22"-36"0,4-7-22 16,-4 15 18-16,5-1-13 16,-1 5-2-16,4 6-7 15,0 12-1-15,-3 15-1 16,-5 7 1-16,0 29 2 0,-5 30-4 0,5 15-1 16,0-3 2-16,5-27 1 15,-1-14-1-15,4 25-2 16,0-14 3-16,1 3 0 15,-1-14-6-15,0-12 0 16,1-7-41-16,-5-22-18 16,-4-4-21-1</inkml:trace>
  <inkml:trace contextRef="#ctx0" brushRef="#br0" timeOffset="182">29 691 192 0,'-29'-4'74'0,"21"4"-40"0,8 0-35 0,0 0 12 0,8 4 6 16,9-4 6-16,3-4-8 16,10-3-1-16,15 0-8 15,14-1-4-15,3 5 1 0,9-1 0 16,-5 0 3-16,1 4-38 16,-9-7-16-16,-4 7-53 15</inkml:trace>
  <inkml:trace contextRef="#ctx0" brushRef="#br0" timeOffset="510">674 946 164 0,'-8'30'63'0,"8"-30"-34"0,8 15-16 16,-4-12 19-16,4 5 2 0,1-5 1 16,7 1-5-16,-3-4-2 15,16-7-15-15,-4 3-3 0,8-18 0 16,9-19-4-16,-5-7-1 15,-12-4-2-15,-8 1 0 16,-13-1-9-16,-8 11-1 16,-13 12-3-16,-4 10-1 15,1 15 3-15,-1 12 5 16,4 21 0-16,5 5-1 16,-1 6 0-16,9-6 0 15,0-5 0-15,12 4 0 16,-4-3 3-16,21 0 2 15,-4-5 4-15,17 1 2 16,-5-3-17-16,17-9-7 0,-9-3-47 16,13-7-19-16,-8-4-8 15</inkml:trace>
  <inkml:trace contextRef="#ctx0" brushRef="#br0" timeOffset="734">1593 588 168 0,'-45'22'66'0,"11"0"-36"0,-11 45-15 16,28-38 18-16,-4 12-5 16,-4 3-2-16,13-11-10 15,-1-3-3-15,5 14-7 16,0-3-2-16,12 3 2 0,0-3-1 0,17-4 2 16,-5-7-2-16,22-12 0 15,-5-3-1-15,17-26 2 16,-8 3-19-16,7-14-8 15,31-33-27-15,-18-19-12 16,-8-19-39 0</inkml:trace>
  <inkml:trace contextRef="#ctx0" brushRef="#br0" timeOffset="1110">2039 0 200 0,'-9'29'74'0,"5"30"-40"0,-8 8-24 0,7-30 17 15,-3 7-9-15,-4 19-3 16,-5 22-4-16,4 19 0 0,5-30-6 16,0-11-1-16,0 25 2 0,-1-17-3 15,5 6-2-15,0-10 0 16,4 3 1-16,0-11 5 16,4-18 4-16,0-8-4 15,5-33 1-15,-5 0-5 16,4-22-2-16,0 4-9 15,5-16-3-15,8-14-1 16,-1 7 0-16,1 12 4 16,0 10 3-16,0 12 0 15,0 11 4-15,-5 10-2 16,-7 1 1-16,-1-4 2 16,-4 15 2-16,0-4-1 0,0 15 2 15,1-7-2-15,3 0 2 16,0-5-2-16,5-6 2 15,-5-4-77 1,9-23-69-16,-1-10 35 16</inkml:trace>
  <inkml:trace contextRef="#ctx0" brushRef="#br0" timeOffset="1636">2584 758 200 0,'4'26'74'0,"0"-1"-40"0,-12 12-22 0,3-14 21 15,-3 3-6-15,-4 3-1 16,-1 4-12-16,-4 8-4 0,5 3-6 16,-1-3-3-16,1-8 2 0,4-7 0 15,4-7 1-15,4-19 2 16,4-11 1-16,4-8-8 16,4-7-4-16,5-3-19 15,8-8-10-15,0-4 13 16,4 4 7-16,0 4 6 15,5 7 6-15,-1 11-1 16,-4 8 1-16,-4 10 2 16,-8 16 0-16,-9-1 13 15,-8 5 6-15,-4 2-3 16,-5 9 1-16,1 3-6 16,0-4-1-16,-1-3-4 0,1-5-1 15,4-6 1-15,4-15 3 16,4-12-6-16,9-7-2 15,3-3-19-15,9-4-8 16,13 0-2-16,-5 3 2 16,4 1 12-16,1 3 5 15,-1 7 7-15,-3 5 1 16,-9 3-2-16,-5 7 2 16,-7 12 1-16,-5 7 2 15,-8 11 5-15,0 3 6 16,-4 8-5-16,0 0 0 15,0-7-2-15,-5-4-1 16,5-11-6-16,0-15-1 16,4-18-101-16,4-16-45 15,0-14 72-15</inkml:trace>
  <inkml:trace contextRef="#ctx0" brushRef="#br0" timeOffset="1772">3191 532 264 0,'-4'-11'99'0,"8"22"-54"0,4 8-53 16,-4-8 16-16,1 3-6 16,-1 5 1-16,4 11-109 15,5 3-50-15,7 0 71 16,9-3 38-16</inkml:trace>
  <inkml:trace contextRef="#ctx0" brushRef="#br0" timeOffset="1995">3678 887 200 0,'-21'-4'74'0,"4"8"-40"0,-16 15-27 0,12-5 18 15,-12 5 4-15,-9 7 5 16,5 14-14-16,4 12-4 16,3 18-10-16,10-3-2 0,3-4 0 15,13-4 0-15,12-11 0 16,13-3 2-16,12-8 1 15,5-15-21-15,7-8-8 16,5-6-35-16,4-16-14 16,1-6-34-1</inkml:trace>
</inkml:ink>
</file>

<file path=ppt/ink/ink2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25.79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289 758 216 0,'4'-19'82'0,"-12"19"-44"0,-17 0-22 16,12 4 22-16,-7 3-14 15,-9 4-3-15,-5 12-4 16,-3 6 2-16,4 8-11 16,-5 11 0-16,13 4-1 0,4-4-3 15,13-7-3-15,8-4 4 16,4-11 1-16,13-12 0 16,4-6-1-16,4-27-3 15,12-3 1-15,-4-7-22 0,5-8-7 16,-5 7-11-1,-8 8-3-15,-4 3 15 0,-9 16 7 16,1 10 14 0,-5 4 9-16,0 8 7 15,5 10 0-15,3 1 1 16,9-1 6-16,5-6 5 16,3-5-7-16,8-7 1 15,1-7 0-15,4-26 3 16,4-12-5-16,0-17-1 15,4-5-7-15,0 1-3 16,-4-12-2-16,-4-25 0 16,-9-23-2-16,-8 0 2 0,-4-10-22 15,-8 14-7-15,-9 7 11 16,-4 23 5-16,-8 25 0 16,-8 27 2-16,-9 18-1 15,-8 18 3-15,-5 19 6 16,1 15 4-16,-4 25 12 15,3 30 5-15,5 8-9 16,4 3-4-16,9 0-5 16,7 8 0-16,9-4 2 15,13-8 4-15,3-17-31 16,9-20-12-16,13-10-111 16</inkml:trace>
</inkml:ink>
</file>

<file path=ppt/ink/ink2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25.91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0 356 0,'-4'0'134'0,"13"11"-72"0,3 0-72 0,-4-7 20 16,1-1-162-16,3 1-67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46.3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52 280 0,'5'-18'104'0,"15"14"-56"0,22-3-58 0,-21 3 16 15,16 0-6-15,26 0 2 16,3 1-19-16,9-1-6 16,0 0-89-16,4 4-41 15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9.35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508 0 220 0,'-4'11'85'0,"4"7"-46"0,-4 19-43 16,0-11 13-16,-9 19-10 15,-4 18 1-15,-7-1 0 16,-1 5 2-16,-13-4-1 16,1 3 2-16,-1-3 0 0,-3 0-4 15,3-7 1-15,1-12 2 16,8-11 1-16,0-7-1 16,4-15 1-16,0-14 0 15,0-16 1-15,4-7-5 0,4-11-1 16,5-18-4-16,8-19 1 15,8 4 1-15,8 10-1 16,5 20 1-16,12 17 0 16,8 31 7-16,9 14 3 15,0 11-1-15,4 8 2 16,-9 3-4-16,1 8-2 16,-5 4 0-16,-3-1-1 15,3 1 2-15,-8-5 3 16,-4-10 0-16,-4-15 0 15,-4-22-109 1</inkml:trace>
</inkml:ink>
</file>

<file path=ppt/ink/ink2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29.50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0 362 160 0,'38'22'63'0,"-1"-11"-34"0,26 8-19 0,-26-12 20 16,26-3 2-16,24 0 3 16,25-4-8-16,5 0-4 15,20-8-13-15,0 1-2 0,-8-4-1 16,-12 0-1-16,-13 0-1 15,-17-8-6-15,-20-7-1 16,-17 4-63-16,-17 0-27 0,-21 0-10 16</inkml:trace>
  <inkml:trace contextRef="#ctx0" brushRef="#br0" timeOffset="240">1074 0 200 0,'58'11'74'0,"-12"0"-40"0,25 7-24 16,-34-7 20-16,17 4 2 16,13-4 3-16,28 4-13 15,1 7-3-15,0 4-11 16,-9 0-5-16,-12 11 0 0,-17 0-2 16,-20 4 2-16,-26 3 0 0,-20 0 3 15,-25 5-1-15,-26-9 2 16,-11 1-9-16,-10-4-3 15,1-8-74-15,-4 5-35 16,8-8 3 0</inkml:trace>
</inkml:ink>
</file>

<file path=ppt/ink/ink2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30.26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0 207 188 0,'-12'-7'71'0,"29"29"-38"0,-13 15-41 0,0-7 10 16,4 18 3-16,1 11 4 15,-1-4 2-15,-4 12 3 16,0 18-7-16,-4 11-2 0,0 0-1 16,0-11 0-16,0-11 0 15,0-18 15-15,0-15 10 16,0-16 0-16,0-25 3 16,4-18-16-16,5-26-7 15,7-23-5-15,1-11-1 16,8-14-2-16,0-15-1 15,0 7-2-15,4 11 1 16,0 11-4-16,4 16 1 16,-4 10-51-16,-4 22-21 0,-4 19-40 15</inkml:trace>
  <inkml:trace contextRef="#ctx0" brushRef="#br0" timeOffset="601">333 740 212 0,'13'33'79'0,"-1"-25"-42"0,13-5-19 16,-8-3 25-16,8-7-11 15,12-8-3-15,5-11-15 16,4 0-6-16,-5-7-5 16,1-11 0-16,-9-8 2 0,-12-11-7 15,-5 0-3-15,-11 8-19 0,-5 14-10 16,-9 15 9-16,-7 19 4 15,-5 25 10-15,0 12 7 16,4 7 1-16,1 11-1 16,3 0 3-16,5 7 2 15,4 12 6-15,4 3 6 16,8 0-1-16,13-10 3 16,8-9-6-16,9-17-1 15,7-8-2-15,5-38 1 16,17-13-2-16,12-16 0 15,8-7-6-15,-8-4 1 16,-4-11 0-16,-8-3 2 16,-9-8-1-16,-12 15-1 0,-17 14-2 15,-17 12-1-15,-12 25-1 16,-12 12 0-16,-9 11 0 16,-4 7 3-16,-4 4-2 15,4 4 1-15,4-1 6 16,9 1 2-16,8-1 2 15,8 5 2-15,12-1 1 16,9 4 3-16,9 0-1 16,-1 0 2-16,4 4-8 15,-3 3-4-15,-5-7-2 16,-13-4 1-16,-7 0 3 16,-13-7 2-16,-5-3-1 15,-3-9-1-15,-5-6-1 16,0-12 0-16,1-18-22 0,-1-11-10 15,5-19-66-15,3 4-28 16,9-11 12 0</inkml:trace>
  <inkml:trace contextRef="#ctx0" brushRef="#br0" timeOffset="810">1931 0 216 0,'16'22'82'0,"-11"8"-44"0,-10 29-36 0,1-22 17 16,0 22-6-16,0 19 2 16,-4 0-6-16,-1-4-1 15,5 7-4-15,0 4 2 0,0 4 0 0,4-15 0 16,0-15 1-16,0-15-2 16,-4-33-38-1,-5-14-21-15,-7-19-57 16</inkml:trace>
  <inkml:trace contextRef="#ctx0" brushRef="#br0" timeOffset="946">1590 414 252 0,'-9'-7'93'0,"18"11"-50"0,16-4-39 16,-5 0 19-16,14 0-11 16,7 3 1-16,9-6-6 15,8 3 1-15,9 0-5 0,4 3-30 0,-1-3-15 16,1 4-75-1</inkml:trace>
  <inkml:trace contextRef="#ctx0" brushRef="#br0" timeOffset="1606">2497 370 280 0,'-13'-37'104'0,"5"19"-56"0,-9 7-52 0,5 11 18 15,-9 11-8-15,-4 11-1 16,-8 7 3-16,-1 8 3 16,5 8-6-16,4-1 1 0,4 1 4 15,5-1-2-15,7 0 1 0,5 1-3 16,13-8 1-16,7-8 2 16,9-10 5-16,9-12-6 15,3-14 0-15,0-8-2 16,1-7 1-16,-5 0-6 15,-4-8-1-15,-8-7-33 16,-4-4-13-16,-5 8 5 16,-8 11 6-16,-4 7 16 15,-4 11 7-15,0 12 5 16,-4 3 3-16,4 7 6 16,-1 4 6-16,5 1 2 15,0 3 4-15,9-1 2 16,3-2 2-16,5-5-1 15,4-7 1-15,4-7-3 0,4-11 1 16,12-1-9-16,-3-7-4 16,3-7-2-16,1-4-1 15,4-3 0-15,-5-1 2 16,1 1-3-16,-5 3 0 16,-3 7-6-16,-9 8-3 15,-5 11 1-15,-3 11 0 16,-9 8 3-16,-3 7 4 15,-5 3-1-15,-5 8 1 16,-7 7 2-16,-1 8 0 16,1-4 0-16,-1 0 2 0,5-11-1 15,4-11 2-15,4-15 13 16,8-14 9-16,9-16-12 16,4-10-5-16,4-8-5 15,8 0-3-15,0-8 1 16,1-7-1-16,-1 1-11 15,0-5-3-15,-4-3-31 16,5 4-12-16,-5-1-75 16</inkml:trace>
  <inkml:trace contextRef="#ctx0" brushRef="#br0" timeOffset="1805">3674 52 220 0,'4'30'82'0,"-8"3"-44"0,-4 26-33 16,3-26 17-16,1 19-6 0,0 11 1 16,0 0-7-16,0-4-4 15,4 0-3-15,-4 0 0 0,0 4 2 16,-1-7-7-16,1-12 0 16,-4-14-49-16,-9-12-18 15,1-7-33 1</inkml:trace>
  <inkml:trace contextRef="#ctx0" brushRef="#br0" timeOffset="1939">3308 422 292 0,'41'-4'110'0,"1"4"-60"0,29-7-56 16,-25 3 17-16,16-11-18 15,13 0-3-15,4 4-114 16,25-14-49-16</inkml:trace>
</inkml:ink>
</file>

<file path=ppt/ink/ink2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32.6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96 0 180 0,'-12'41'68'0,"4"-12"-36"0,-9 20-20 0,9-27 19 16,-1 4-5-16,-3 3-1 0,-1 4-11 15,5 4-4-15,4 0-6 16,0-3-1-16,4-8 3 0,0-12 1 15,4-6 1-15,0-12-24 16,-4-11-11-16,0-3-40 16,-4-8-15-16,0-11-3 15</inkml:trace>
</inkml:ink>
</file>

<file path=ppt/ink/ink2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33.54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0 176 0,'21'0'68'0,"-4"4"-36"0,3 0-40 16,-7-1 12-16,8 5-4 0,0 3 2 16,4 4-1-16,0 7 2 15,4 4-2-15,-4 3-5 0,0 5 0 16,-5 10 2-16,-3 8 3 16,-5 7 4-16,-3 0 2 15,-9 0-1-15,-4-3-1 16,-1-4-6-16,1-1 1 15,0-6 6-15,0-12 6 16,0-7 11-16,4-15 8 16,4-11-12-16,4-11-5 15,5-4-9-15,3-7-4 16,1-8 0-16,8-7 1 16,0 0-3-16,-8 8 0 0,-1 3-4 15,-3 11 1-15,-5 8 0 16,-4 10 2-16,-4 9 1 15,0 6 1-15,0 4 0 16,9 4 2-16,-1 0-1 16,4 0-1-16,5 0 1 15,12-4 1-15,9-7 5 16,12-12 4-16,-1-6-2 16,10-8 2-16,3-4-2 15,0-15 2-15,-3-10-2 16,-5-23 0-16,-4-4-5 15,-13-3-1-15,-12 11-3 16,-8 7-1-16,-13 22-4 0,-12 19-1 16,-9 15 0-16,-8 18 4 15,0 19-4-15,0 3 2 16,0 4 4-16,8 0 2 16,9-7 2-16,8-8 0 15,13-3 4-15,3-8 3 16,13-7-2-16,5-8 2 15,11-14-4-15,5-8-2 16,0-3-2-16,-4-5-3 16,-4-2 3-16,-9 2 0 15,-8 5-6-15,-17 18-5 16,-8 11 2 0,-4 7 1-16,-4 12 0 0,-1 7 1 15,1 18 3-15,0 38-2 16,-1 10 1-16,5 5 2 15,0 17 2-15,0 20-1 16,0-5-1-16,0-10 1 16,-5-16 1-16,-3 1-1 15,-5-15-1-15,-4-8 3 16,-8-14 2-16,-8-19 0 16,-9-18 0-16,-12-23-1 15,-13-18 0-15,-12-15 2 16,-9-10 1-16,-3-9 5 15,3-3 5-15,13-7-9 16,13-4-2-16,7 0-2 16,14 0 0-16,15 0-5 15,10 0-1-15,11 3-57 0,13 4-22 16,9-3-61 0</inkml:trace>
</inkml:ink>
</file>

<file path=ppt/ink/ink2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33.72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87 22 576 0,'-13'-26'214'0,"1"30"-116"0,-17 3-257 16,-4-7-31-16</inkml:trace>
</inkml:ink>
</file>

<file path=ppt/ink/ink2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0.60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188 0 168 0,'0'4'63'0,"0"3"-34"0,0 11-27 0,0-3 14 16,0 11-1-16,-4 15 3 15,4 18-4-15,0 8 2 0,0 7-9 16,0 3-2-16,0-3 1 0,0 4-3 16,0-1-2-16,4 5 0 15,-4-16-1-15,0-10 2 16,0-12 3-16,0-10-35 15,-8-12-15-15,0-7-48 16</inkml:trace>
  <inkml:trace contextRef="#ctx0" brushRef="#br0" timeOffset="256">1 606 156 0,'-4'0'60'0,"4"8"-32"0,0 7-20 16,4-4 16-16,0 7-1 0,1 8 1 15,3 11-5 1,4 7-1-16,5 16-10 0,0-5-1 0,-1 4 0 16,5-3 8-16,4-12 2 15,0-7 3-15,0-7 0 16,0-16 2-16,4-10 3 16,8-15-9-16,1-22-4 15,-1-15-7-15,-3-19-2 16,-9 1-8-16,-9 6-2 15,-7 1-73-15,-14 11-34 16,-7 4-8 0</inkml:trace>
</inkml:ink>
</file>

<file path=ppt/ink/ink2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1.523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1187 236 0,'0'-11'88'0,"0"3"-48"0,5-17-36 0,-1 6 19 0,0-18-13 16,0-18-3-16,0-23-4 15,0-3 0-15,1-12-2 16,-1-25-3-16,4-15-1 0,0 7 2 15,5 11 2-15,-1 23-2 16,1 18-2-16,-1 18-3 16,5 16-1-16,0 21 1 15,3 12 4-15,1 14-1 16,0 26-1-16,4 30 3 16,4 15 0-16,0 11 1 15,0 3 2-15,0 4 1 16,1 4 1-16,-6-7-5 0,1-12 1 15,-8-14 2-15,0-16 3 16,-17-21-18 0,-13-15-80-1,-12-23-50-15,-8-14 59 16</inkml:trace>
</inkml:ink>
</file>

<file path=ppt/ink/ink2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1.64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12 74 164 0,'-12'-8'63'0,"16"8"-34"0,4 0-23 0,5 4 17 15,3 0-10-15,9-4-2 16,13-8-6-16,8-3-4 16,8-4-62-16,0 4-29 15,0-3 21-15,0-1 12 16</inkml:trace>
</inkml:ink>
</file>

<file path=ppt/ink/ink2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1.92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0 521 196 0,'9'52'74'0,"-5"-30"-40"0,4 4-35 16,-4-7 15-16,0 10-12 15,1 8-3-15,3 4 0 16,0 11 2-16,-4-8 0 16,1-7 8-16,-1-4 4 0,-4-11 13 15,0-25 9 1,0-12-17-16,0-18-7 15,0-12-5-15,4 1-4 16,4 0-2-16,5-1-2 0,3 4-1 16,1 8-1-16,4 4 3 15,0 6 0-15,-1 5 1 16,-3 3-69-16,0 4-30 16,3 4 1-1</inkml:trace>
  <inkml:trace contextRef="#ctx0" brushRef="#br0" timeOffset="361">454 610 176 0,'0'26'66'0,"0"-4"-36"0,-4 15-24 0,4-15 15 0,0 12-11 16,0 3-1-16,0 7-1 15,4-3 2-15,0-4-5 16,-4-4 4-16,4-7 1 0,0-11 8 15,0-8 6-15,1-18-11 16,3-11-2-16,0-12-7 16,1-10-1-16,-1-8-1 15,0 4 1-15,5 4-4 16,-1 7-2-16,1 3-1 16,-1 9 0-16,1 6 0 15,-1 23 3 1,-4 7 2-16,1 7-5 15,-5 16-1-15,0 6 2 0,0 20 3 16,0-5 1-16,0-3-1 16,1-4 3-16,3-7 2 15,4-8-35-15,1-7-15 16,4-19-61 0</inkml:trace>
  <inkml:trace contextRef="#ctx0" brushRef="#br0" timeOffset="631">932 647 200 0,'-4'0'74'0,"0"7"-40"0,-4 1-33 0,3-1 16 15,1 4-5-15,0 8 3 16,4 3-2-16,0 4 0 16,8 0-7-16,1 0-2 0,7 3 2 0,5-3 8 15,0-4 3-15,4-7 0 16,0-8 0-16,-4-7-3 15,-1-7-1-15,-3 0-7 16,-4-8-2-16,-5-4 0 16,-4 1 0-16,-4-4-5 15,-4-4 1-15,0 0-33 16,-5 0-13-16,1 4-6 16,0 0-1-16,-1 3-47 15</inkml:trace>
  <inkml:trace contextRef="#ctx0" brushRef="#br0" timeOffset="857">1302 100 196 0,'5'14'74'0,"-5"12"-40"0,-5 26-35 0,5-15 15 16,-4 11-4-16,0 8 4 15,4 10-5-15,-4 1-1 16,4 7-4-16,0 11-3 0,0 0 2 16,4-4 0-16,4-7 1 15,5-11-31-15,-1-11-12 16,5-11-55 0</inkml:trace>
  <inkml:trace contextRef="#ctx0" brushRef="#br0" timeOffset="1293">1635 625 236 0,'-16'-8'90'0,"11"12"-48"0,-15 7-47 16,11-3 17-16,-3 6-3 16,-1 12 2-16,1 8 1 15,4 6 2-15,3 8-7 16,10 4 0-16,3-8 3 0,4-7 0 15,9-7 2-15,4-11 2 16,8-12 2-16,1-18-7 0,3-22-1 16,5-19-4-16,-1-4-1 15,1-14-1-15,-5-11-2 16,-3-34-10-16,-1-7-6 16,-12 11-12-16,-5 15-3 15,-7 15 15-15,-5 14 8 16,-8 19 4-16,-5 15 0 15,1 18 0-15,-4 15 3 16,-1 7 9-16,1 15 6 16,-1 23 0-16,5 29 0 15,8 11-4-15,0 4 1 16,8 3-2-16,9-3 2 16,-1-4-4-16,9 0 1 0,0-11-3 15,0-11 0-15,-4-15-14 16,-4-15-4-16,-9-14-126 15</inkml:trace>
  <inkml:trace contextRef="#ctx0" brushRef="#br0" timeOffset="1834">2313 706 160 0,'0'56'63'0,"-4"-19"-34"0,8 7-30 15,-4-26 12-15,0 5-7 16,5-5-1-16,-1-3-10 16,-4-15-5-16,4-7-60 15,0-8-25-15</inkml:trace>
  <inkml:trace contextRef="#ctx0" brushRef="#br0" timeOffset="1969">2284 233 236 0,'-8'-15'88'0,"12"22"-48"0,0 8-42 0,0-7 14 16,5 6-6-16,3 9-1 16,9-1-89-16,4-4-40 15,12 1 42-15,18-4 22 16</inkml:trace>
</inkml:ink>
</file>

<file path=ppt/ink/ink2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4.30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691 205 160 0,'-21'-97'60'0,"12"79"-32"0,-11-23-17 16,11 26 18-16,-3 1-8 16,-5 3 0-16,-4 3-8 15,1 4 0-15,-1 12-8 0,4 3-1 16,0 4 0-16,5 14 2 0,8 23 3 16,0 29-2-16,4 16-2 15,0 6 0-15,4 23-1 16,0 11 0-16,0 7 0 15,0-18-2-15,5-8 1 16,-5-3-2-16,0-8-1 16,0-15 3-16,-4-18 2 15,0-14-2-15,-4-20 0 16,-9-44-83 0,-3-18-35-1</inkml:trace>
  <inkml:trace contextRef="#ctx0" brushRef="#br0" timeOffset="481">0 726 192 0,'-8'-4'74'0,"12"4"-40"0,8 0-31 15,1 0 17-15,12 0-6 16,16-3 0-16,9-1 0 16,13 0 2-16,7 1-9 15,5 3 5-15,-4-4 3 0,0 4-5 16,-9 0-3-16,-8 4-4 15,-8 3-3-15,-4 4 3 16,-9 0 0-16,-4 4 3 16,-4 0 1-16,-4-1 1 15,-1-2 0-15,1-5 2 16,0-3 4-16,0-8-6 16,-4-3 0-16,-1-1-2 0,-3-3 1 15,-5-4-4-15,0 0-2 16,1 1 0-16,-1-1-1 15,4 4-3-15,5 0 2 16,4 0 1-16,4 0 0 16,4 3-3-16,8-3 0 15,1 4 2-15,-1 3 0 16,1 8-2-16,-9 7 0 16,-13 0-1-16,-7 7 3 15,-13 8 0-15,-5 7 1 16,1 8 0-16,-4 0 2 0,3-4-1 15,5-4-1-15,8-14 1 16,13-8 1-16,16-11 1 16,17-11 1-16,17-8-29 15,3-7-10-15,5 0-100 16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19.61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76 0 252 0,'0'11'93'0,"0"4"-50"0,-5 3-46 16,1-3 16-16,-4 7-9 15,-5 15-1-15,1 8-3 16,0 17-3-16,-1 1 2 16,9-4 4-16,0 1 6 0,4-5-5 15,0-10-2-15,4-5-1 0,0-14 1 16,13-7-28-16,-5-12-9 15,5-14-73 1</inkml:trace>
  <inkml:trace contextRef="#ctx0" brushRef="#br0" timeOffset="223">371 122 208 0,'12'-4'79'0,"-16"12"-42"0,-4 10-37 0,0-7 16 16,-9 4-9-16,-8 0-2 15,-8 0 4-15,0-1 4 0,-5 1-7 16,1-4 1-16,8 0 0 0,4 0-1 16,8-3-1-16,13 3 10 15,12 7 7-15,13 5 0 16,12 2 1-16,5 1-10 16,3-3-3-16,-3-1-6 15,-1-4-3-15,5-3-141 16</inkml:trace>
</inkml:ink>
</file>

<file path=ppt/ink/ink2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262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358 258 168 0,'50'-77'66'0,"-37"55"-36"0,-5-4-22 0,-8 11 18 16,-8-7-2-16,-5-8 1 15,1 1-8-15,-5 6-2 16,-4 9-9-16,-4 14-2 0,0 11 2 0,0 15 6 16,0 7 2-16,5 26-5 15,-1 37-1-15,4 15-4 16,0 7-1-16,5 30 1 16,-1 11 0-16,5-7 0 15,0-4 0-15,4-8-2 16,0-6 1-16,-5-23-2 15,1-23-1-15,-5-21 5 16,-7-23 1-16,-1-18-46 16,-8-33-23-16,-5-19-56 15</inkml:trace>
</inkml:ink>
</file>

<file path=ppt/ink/ink2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41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85 252 0,'25'-11'93'0,"5"7"-50"0,15 4-46 0,-20 0 16 16,13 0-9-16,16-7-1 16,12-4-10-16,13-4-3 15,0 4-85-15,-8 0-37 16,0 4 51-16,-9-1 29 16</inkml:trace>
</inkml:ink>
</file>

<file path=ppt/ink/ink2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57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72 0 184 0,'-17'33'68'0,"9"-3"-36"0,-4 25-22 0,8-29 17 0,-1 15-7 16,-3 7-1-16,0-4-11 15,4-3-5-15,-1-8-2 16,1-3 1-16,8-23-19 16,5-14-8-16,-1-23-71 15,0-11-32 1,1-10 63-16</inkml:trace>
</inkml:ink>
</file>

<file path=ppt/ink/ink2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64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23 192 0,'12'-23'71'0,"-8"23"-38"0,0 4-39 16,5 0 14-16</inkml:trace>
</inkml:ink>
</file>

<file path=ppt/ink/ink2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682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0 195 0,'17'14'-105'0</inkml:trace>
</inkml:ink>
</file>

<file path=ppt/ink/ink2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84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24 0 192 0,'5'41'74'0,"3"-23"-40"0,4 19-22 0,-3-15 19 15,3 12-12-15,1 3-3 16,3 14-7-16,5-6-4 16,-4-1-2-16,4-7 0 0,-1-7 0 15,1-8-4-15,0-7 1 16,-4-12-35-16,-1-10-17 15,1-19-48 1</inkml:trace>
  <inkml:trace contextRef="#ctx0" brushRef="#br0" timeOffset="149">341 7 216 0,'-17'-3'82'0,"0"6"-44"0,-12 9-31 16,8-5 18-16,-4 4-13 15,-8 8-2-15,-8 10-6 16,-1 8-1-16,0 0-1 15,9 7-2-15,8 5 3 0,13-9-44 16,7-3-17-16,14-11-42 16</inkml:trace>
</inkml:ink>
</file>

<file path=ppt/ink/ink2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6.673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0 947 252 0,'29'0'96'0,"-12"-4"-52"0,4-18-36 0,-5 15 21 16,5-8-13-16,8-7-2 16,0-8-8-16,5-3-4 15,-5 0-1-15,-8 3-1 0,-5 0 0 16,-7-3-25-16,-14 4-8 16,-7 3-7-16,-9 7-2 15,-8 8 22-15,0 19 8 16,-4-1 15-16,3 8 8 15,1 14 1-15,9 12 3 16,3 3-6-16,13 12-1 16,12-4-4-16,9-4-1 0,12-8-1 15,17-6 1-15,3-8-7 16,10-8-1-16,3-11-23 16,-4-14-6-16,5-15 4 15,-5-8 4-15,0-10 16 16,-8-5 6-16,-8 1 3 15,-9 7 3-15,-12 7 3 16,-9 8 4-16,-12 7 20 16,-8 8 8-16,-4 7-1 15,-5 11 1-15,-4 7-12 16,4 8-6-16,5 8-4 16,8 3 0-16,12-4 1 15,5-4 2-15,7-10-4 16,5-19 2-16,13-11-5 0,8-11-1 15,4-15-4-15,-5-8-1 16,1-3-6-16,0-15 1 16,-9-29-29-16,-3-26-10 15,-9 3-10-15,-9 4-2 16,-3 15 28-16,-5 22 12 16,-8 18 17-16,-8 23 9 15,-1 18 8-15,-3 15 6 16,-5 11-7-16,1 19-3 15,-1 25-5-15,4 34-1 16,5 11-3-16,4 0-1 16,8 11-1-16,4 4 0 15,5-5 0-15,4-10 0 0,3-15-40 16,1-18-17-16,-4-19-91 16</inkml:trace>
</inkml:ink>
</file>

<file path=ppt/ink/ink2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7.01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158 292 236 0,'54'-11'88'0,"-21"11"-48"0,21-4-38 0,-29 4 19 15,8-4-15-15,5 1-4 0,-1-1-23 16,-3 0-9-16</inkml:trace>
  <inkml:trace contextRef="#ctx0" brushRef="#br0" timeOffset="212">0 480 212 0,'8'15'79'0,"-8"-15"-42"0,62 15-30 16,-33-11 36 0,1 3-26-16,19-3 13 15,1 3-19-15,9-7-3 0,-1-4-3 16,-4-3-1-16,-8 0-60 0,-17-4-94 15,4 3 77-15</inkml:trace>
  <inkml:trace contextRef="#ctx0" brushRef="#br0" timeOffset="422">324 199 220 0,'-8'74'85'0,"8"-74"-46"0,-17 74-30 0,9-48 26 16,4 0-21-16,-5 15 0 16,5-1-9-16,-4 8 1 15,4-3-3-15,-1-4-22 16,5-8 11-16,0-18-66 16,9-4 41-16,-1-30-84 15,9 1 66-15</inkml:trace>
  <inkml:trace contextRef="#ctx0" brushRef="#br0" timeOffset="571">545 0 252 0,'4'22'96'0,"-4"-22"-52"0,-4 85-43 15,-5-52 26 1,5 0-18-16,-8 19 1 16,-1-4-7-16,-4 15-13 15,9-4 6-15,0 15-85 16,4 0 49-16,4-3-96 15,8-9 77-15</inkml:trace>
</inkml:ink>
</file>

<file path=ppt/ink/ink2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7.93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238 247 236 0,'-16'-3'88'0,"-5"14"-48"0,-17 4-31 0,18-8 22 16,-5 4-17-16,-9 4-5 15,5 0-5-15,4 0-1 16,9-1-2-16,3 1-1 0,17 4 3 16,9 3 7-16,12 4 3 0,8 0-4 15,4-1-1-15,1 5-2 16,-5 0 1-16,-4-1-2 15,-8 8 0-15,-8-4-3 16,-9-3-2-16,-8-4 1 16,-9 0 1-16,-4-8-1 15,-3-7 2-15,-1-7-35 16,4-8-13-16,1-14-44 16,3-12-60-1,5-7 37-15</inkml:trace>
  <inkml:trace contextRef="#ctx0" brushRef="#br0" timeOffset="210">771 0 192 0,'12'51'71'0,"-12"1"-38"0,-8 26-25 0,4-45 18 15,-5 8-4-15,-7 14-1 16,-1 16-9-16,1 10-3 15,-5 4-5-15,4-7-3 0,5-8 0 16,-1-11 1-16,5-11 1 16,-5-15-17-16,1-14-5 15,-1-12-88 1</inkml:trace>
  <inkml:trace contextRef="#ctx0" brushRef="#br0" timeOffset="361">288 318 236 0,'0'0'88'0,"13"3"-48"0,16 9-38 16,-8-9 19-16,16 1-11 16,5 0-3-16,20-4-11 15,-4 3-3-15,5-3-69 16,3 4-31-16,-3 0 21 16,-5-4 11-16</inkml:trace>
  <inkml:trace contextRef="#ctx0" brushRef="#br0" timeOffset="931">995 495 184 0,'-25'48'68'0,"21"-25"-36"0,4 2-18 16,4-14 22-16,9 4-5 0,8-4 2 15,8-7-6-15,12-8 1 16,5-7-16-16,0-11-5 0,8-7-2 16,-4-8-3-16,-13 0 1 15,9-8-4-15,-12 1 0 16,-18 3-28-16,-8 8-13 15,-12 11 15-15,-8 11 9 16,-9 11 12-16,-4 7 4 16,-4 8 15-16,0 11 6 15,4 11-5-15,4 11-1 16,13 7-7-16,8 4-2 16,12-3 0-16,9-8 0 15,12-11 0-15,5-8 2 0,8-14-1 16,3-11 2-16,10-15-9 15,3-19-3-15,0-7-22 16,-3-7-9-16,-5-4 7 16,-4 3 4-16,-9 5 1 15,-12 3 3-15,-8 3 10 16,0 9 5-16,-13 10 7 16,-8 7 2-16,0 5 12 15,-8 10 7-15,-4 8-11 16,-1 18-4-16,-4 23 0 15,-3 18 2-15,3 7 0 16,-4 4 0-16,0 15-3 0,1 26 1 16,-1-4-6-16,4-8-1 15,5-14 0-15,-1-7 2 16,5-8 1-16,0-19 3 16,-5-14-1-16,9-19 2 15,-4-18-6-15,3-15-1 16,-3-15-7-16,0-22 0 15,-1-40-19-15,5-31-6 16,4-10-67 0</inkml:trace>
  <inkml:trace contextRef="#ctx0" brushRef="#br0" timeOffset="1112">1828 480 208 0,'54'-25'79'0,"-25"28"-42"0,12 8-32 0,-20-3 19 0,4 3-13 15,4 7-1-15,-4 8-2 16,-8 19 0-16,-13-1-4 15,-8 4 6-15,-9 0 5 0,-7 0-5 16,-5-3-1-16,-5-8-5 16,1-4-1-16,0-7-17 15,0-4-7-15,4-7-34 16,4-12-13-16,5-10-28 16</inkml:trace>
  <inkml:trace contextRef="#ctx0" brushRef="#br0" timeOffset="1410">2468 429 192 0,'0'7'74'0,"-4"4"-40"0,-21 8-31 0,8-5 15 16,-8 9-3-16,-4 3 4 15,4 7 0-15,0 7 1 16,5 1-11-16,15 0 1 0,5 0 1 15,5-4 0-15,11 3 3 16,5-7-1-16,0 1 2 16,4-5-6-16,-9-3-1 15,9-4-2-15,-8 1 1 16,-4-1-4-16,-9-4 0 16,-13 1 1-16,-11-1 0 15,-10-3-2-15,-3-4 1 0,-4-3-46 16,8-5-18-16,12 1-71 15</inkml:trace>
</inkml:ink>
</file>

<file path=ppt/ink/ink2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9.52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38 0 408 0,'25'19'151'0,"-17"7"-82"0,4-11-80 16,-37-23-157-16,-33-14-78 15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21.05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463 34 240 0,'-37'-37'90'0,"12"41"-48"0,-29 7-51 16,16 0 14-16,-3 22-5 15,-9 12 0-15,-4 6 4 16,-1 1 2-16,10 7-2 15,7 8-3-15,17 14 0 0,17 12 1 16,17-4 1-16,16-12-1 16,21-7 1-16,16-7 0 15,9-15 3-15,-4-7-63 16,0-15-25-16,-13-22-13 16</inkml:trace>
</inkml:ink>
</file>

<file path=ppt/ink/ink2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27.9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158 8 192 0,'0'7'74'0,"0"4"-40"0,-4 26-33 16,4-18 14-16,-4 14-10 15,-1 26-1-15,1 26 2 16,0 12 3-16,4-31-4 16,0-7-3-16,0 45 1 0,0-15-2 15,4 22-1-15,0-23 3 16,1 1 0-16,-1-11 1 15,0-15 2-15,0-8 1 16,-4-25 3-16,0-5-12 16,-8-36-5-16,4 0-61 15,-17-52-65 1,4 8 34-16</inkml:trace>
  <inkml:trace contextRef="#ctx0" brushRef="#br0" timeOffset="361">0 23 184 0,'50'-19'68'0,"-9"16"-36"0,18 3-24 0,-26 3 16 16,8 5-6-16,9 6 0 16,-4 9-10-16,-4-1-3 15,-9 15-3-15,-8 18 1 0,-8 19 2 16,-13 8-2-16,-13-1-2 16,-7-11 2-16,-1-25 0 15,5-8-1-15,-17 3 1 16,4-7 0-16,-5-7 3 15,6-3-1-15,-1-12 2 16,4-4-6-16,17-3-3 0,-1-1-4 16,26-3 1-16,-4 0 1 15,16 4 2-15,-4 0 5 16,0 11 6-16,-4-4-7 16,-4 22-1-16,-4-3 1 15,-9 18 1-15,0-8-1 16,-12 12 1-16,0-7 2 15,-12 6 2-15,3-10-3 16,-8 0-1-16,5-8-47 16,-5-3-23-16,4-5-41 15</inkml:trace>
  <inkml:trace contextRef="#ctx0" brushRef="#br0" timeOffset="946">549 1110 200 0,'54'-11'74'0,"-54"11"-40"0,79-19-13 0,-66 19 25 16,16-11-15-16,-4 4-3 16,12-15-12-16,-8-1-3 15,4-13-7-15,-3 2-4 0,-5-6 1 16,0-27-2-16,-13 4 2 16,-16 0-13-16,-9 8-6 15,-12 21-2-15,-4 20-2 16,-4 14 6-16,-4 18 6 15,3 8 3-15,13-4 0 16,5 0 10-16,3 27 4 0,1-5 0 16,20 19 0-16,-4-8-5 15,21 8-1-15,-4-11 3 16,21-8 1-16,-5-3-1 16,17-19 1-16,-8-3-2 15,25-30 2-15,-9-1-9 16,9-28-3-16,-9 3-15 15,1-15-7-15,16-29 7 16,-21 10 4-16,-21 16 10 16,-20 11 5-16,-13 18 0 15,-16 15 0-15,-9 14 10 16,0 5 5-16,5-5-2 0,-1 16 1 16,0-4-8-16,17 14-1 15,0-7 0-15,21 4 2 16,-4-4-1-16,20 1 0 15,-4-5 3-15,13 8 5 16,-8-4-3-16,-1 8 0 16,-4-4-4-16,-12 7 1 15,0-3 0-15,-21 7 3 16,0-4-3-16,-21 0 1 16,4-7-1-16,-16 0 1 15,4-4-4-15,-4-11-1 16,-13-11-47-16,21-11-23 15,4 0-70 1</inkml:trace>
  <inkml:trace contextRef="#ctx0" brushRef="#br0" timeOffset="1171">2221 100 184 0,'34'-7'68'0,"-22"22"-36"0,1 25-7 16,-13-6 25-16,0 29-12 15,-5 18-2-15,1-18-12 16,0-11-5-16,0 36-11 16,0-10-3-16,8 33 1 0,0-15-1 15,4 8 2-15,1-16 0 16,-1-6 3-16,0-12-1 16,1-18 0-16,-5-8-43 0,-4-29-16 15,0-4-91 1</inkml:trace>
  <inkml:trace contextRef="#ctx0" brushRef="#br0" timeOffset="1322">1747 618 244 0,'-4'7'93'0,"16"5"-50"0,18-1-33 0,-1 0 25 16,21 0-12-16,12-4-4 15,17 1-6-15,8-1-1 16,13-7-7-16,4 0-18 0,-8-4-9 15,-4-7-110 1</inkml:trace>
</inkml:ink>
</file>

<file path=ppt/ink/ink2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30.0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160 0 196 0,'-4'22'74'0,"4"11"-40"0,-4 26-27 0,4-33 18 0,-4 30-11 15,-1 36-3-15,-3 8 2 16,0 4 2-16,-1-23-8 16,1-11-2-16,0 37-1 0,-1-18-2 15,-3 15 1-15,-1-19 0 16,1 4 3-16,0-15-1 15,-1-19 2-15,1-7-4 16,3-29 0-16,1-5-36 16,4-47-16-16,0 4-2 15,16-38 1-15,1 11 21 16,20-6 10-16,25-23 36 16,4 14 18-16,-3 20-2 15,-5 10-1-15,-4 22-10 0,-13 12-3 16,-8 11-7-16,-16 3 0 15,-1-3-5-15,-12 18-2 16,0 0 0-16,-12 8 1 16,3-8-1-16,-11 4 2 15,3-4-2-15,-4-7 0 16,5 0-3-16,-1-4-2 16,0-4-4-16,9 4 0 15,0-3 0-15,16 6 2 16,0 1-4-16,13 7 2 15,-4-3 8-15,12 7 5 16,-4-4-2-16,4 4 1 16,-4-4-3-16,4-7 2 0,-4 0-4 15,4-12 0-15,13-10-89 16,-9-23-79 0,-8-3 47-16</inkml:trace>
  <inkml:trace contextRef="#ctx0" brushRef="#br0" timeOffset="360">830 736 220 0,'12'40'85'0,"-8"-21"-46"0,1 10-32 16,-5-10 20-16,0 22-7 16,-5 3-2-16,1 19-8 15,0 0-2-15,0-4-4 16,-4-4-3-16,3-21 2 0,1-5 2 0,4-7 2 15,0-3-1-15,4-15 1 16,1-4-2-16,7-26 2 16,13-26-6-16,4-4-3 15,4 5-2-15,1 10 0 16,-1 11 0-16,-4 8 3 16,-8 15-2-16,-4 14 1 15,-5 12-3-15,-8 14 1 16,-4 8 2-16,0 7 3 15,0-4 0-15,-4 1 2 16,4-8 0-16,0-4 1 16,8-11-16-16,1-11-6 15,7-11-35-15,1-11-16 16,0-11-35-16</inkml:trace>
  <inkml:trace contextRef="#ctx0" brushRef="#br0" timeOffset="600">1387 869 192 0,'0'15'74'0,"-8"7"-40"0,-9 26-24 16,13-22 17-16,0 11-2 16,4 11 0-16,4 0-3 15,9 0-2-15,3-7-10 16,5-8 5-16,4-7 4 0,0-11 1 16,4-8 0-16,-4-14-4 15,0-8-2-15,-4-11-6 0,-4-7-3 16,-9-4 0-1,-8-4-1-15,-8-3-11 0,-1 3-5 16,-3 4-38-16,-1 4-18 16,5 3-33-1,8 4-47-15,8 4 44 16</inkml:trace>
  <inkml:trace contextRef="#ctx0" brushRef="#br0" timeOffset="1005">1741 776 220 0,'21'15'82'0,"-9"0"-44"0,-3 7-29 0,-9-7 19 16,0 18-8-16,-5 8 1 16,5 14-8-16,0 5-3 15,0-1-5-15,0-8 3 0,5-2 4 0,-1-12-2 16,0-8 0-16,4-10 5 16,0-12 2-16,1-11-4 15,3-10 0-15,5-23-10 16,4-8-2-16,4-10-8 15,0-1 0-15,-5 8-10 16,-3 11-2-16,0 8 8 16,-5 10 3-16,-3 8 1 15,-9 11 0-15,0 18 1 16,0 8 4-16,4 11-1 16,4 11 1-16,0 0 13 15,5-3 7-15,-1-4-5 16,5-8 0-16,0-7 4 15,3-11 3-15,1-8-1 0,0-18 0 16,4-19-8-16,4-10-4 16,-4-12-4-16,0-7 0 15,0-1-15-15,0 5-5 16,-4 3-53-16,4 4-24 16,-5 4-44-1</inkml:trace>
  <inkml:trace contextRef="#ctx0" brushRef="#br0" timeOffset="1321">2519 773 224 0,'4'37'85'0,"-4"-19"-46"0,-4 27-26 0,4-16 22 15,-4 12-9-15,0 22-3 16,-1 0-13-16,1-8-4 16,0-7-4-16,4-11 1 0,4-7 2 0,5-12 4 15,3-10 2-15,5-20-3 16,4-21 0-16,-1-11-5 15,5-15 0-15,0-1-3 16,0 12-1-16,0 8-1 16,-4 6 0-16,0 12-5 15,-5 4 0-15,9 7 7 16,-8 11 7-16,-5 14-1 16,1 16 2-16,-1 11-3 15,1 10 0-15,-1-2 1 16,1-1 1-16,-1-8-1 15,-3-6 1-15,-1-12-35 16,0-7-15-16,1-19-100 16</inkml:trace>
</inkml:ink>
</file>

<file path=ppt/ink/ink2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31.9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1007 196 224 0,'-13'-51'85'0,"1"21"-46"0,-13-11-39 0,13 12 18 16,-9 3-12-16,-13 7-3 16,-7 19-5-16,-5 19 1 15,0 10 1-15,5 16 2 0,-1 7 3 16,5 33 0-16,8 44 2 15,4 1-4-15,4 32 0 16,8 23-1-16,5 0 1 16,0 7 0-16,8-3 3 15,0-26-1-15,0-30 0 16,0-33-3-16,-4-23 1 16,-1-18 4-16,-3-22 6 15,-9-22-20-15,-3-30-10 0,-10-33-104 16</inkml:trace>
  <inkml:trace contextRef="#ctx0" brushRef="#br0" timeOffset="165">0 881 192 0,'29'-15'71'0,"21"15"-38"0,33 0-17 16,-41-4 22-16,20 0-18 15,13-7-3-15,21 0-9 16,8 0 0-16,-4 0-5 15,-9 4 0-15,-7 3 3 0,-14-4-58 16,-3 5-27-16,-21-1-20 16</inkml:trace>
  <inkml:trace contextRef="#ctx0" brushRef="#br0" timeOffset="347">1069 918 228 0,'-16'44'85'0,"7"-11"-46"0,1 23-37 0,4-23 17 15,0 11-10-15,0 1-1 16,4-1-2-16,0-3-1 16,0-12-3-16,0-6 3 0,4-12 4 15,4-15-5-15,0-18 0 16,1-15-51-16,-5-11-22 16,-4-8-35-1</inkml:trace>
  <inkml:trace contextRef="#ctx0" brushRef="#br0" timeOffset="456">1082 596 144 0,'8'0'55'0,"-4"26"-30"0,9-4-29 16,-5-11 8-16,5 4-4 15,3 3 2-15,5 1-63 16,8 3-28-16</inkml:trace>
  <inkml:trace contextRef="#ctx0" brushRef="#br0" timeOffset="660">1435 877 208 0,'-4'7'79'0,"4"-3"-42"0,4 0-34 16,1-1 17-16,3 5-10 0,4 3-1 15,5 4-3-15,0 7 1 16,8 4-4-16,0 3-2 0,4 1 2 16,0-1 0-16,4 1 3 15,0-8-3-15,1-11-2 16,-5-3-11-16,-4-8-4 15,0-8-77 1,-4 1-49-16,-1-8 56 16</inkml:trace>
  <inkml:trace contextRef="#ctx0" brushRef="#br0" timeOffset="827">1789 892 264 0,'-46'7'99'0,"17"4"-54"0,-17 8-44 0,26-1 19 0,-5 1-13 15,-9 6-2-15,5 5-3 16,0 0 1-16,4-1-2 16,9 1-3-16,7-4 1 0,9-8-56 15,9-3-25-15,-1-8-24 16</inkml:trace>
</inkml:ink>
</file>

<file path=ppt/ink/ink2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35.1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720 325 160 0,'4'-89'63'0,"-4"52"-34"0,-9-22-27 0,5 37 12 0,-8 0 4 15,-5-4 6-15,-8 0-7 16,0 4-2-16,0 7-8 16,-4 11-5-16,0 4-1 0,0 11 1 15,4 23 3-15,0 14 0 16,4 29 0-16,5 16-1 15,3-1 0-15,1 23 0 16,3 29 2-16,5 0-1 16,4-18 0-16,0-8-3 15,4-14 1-15,0-19 2 16,1-18 2-16,-1-16 1 16,-4-17 2-16,0-23-34 15,-4-15-13-15,-13-15-75 16</inkml:trace>
  <inkml:trace contextRef="#ctx0" brushRef="#br0" timeOffset="465">25 680 156 0,'-25'-26'57'0,"25"26"-30"0,0 0-21 0,0 0 17 16,12 7 3-16,9-3 5 16,8 0-11-16,9 0-2 15,12-4-10-15,8 0-1 0,4 0 0 16,9 0-3-16,0 0-3 15,-9 3 2-15,-8 5 0 16,-12-1-4-16,-9 0 1 16,-8 4 0-16,-8 1 0 15,-5 2 0-15,-3 1 0 0,-5 0-3 16,0 3 2-16,4-3 3 16,1 0 1-16,3-4 1 15,9-3 0-15,4-8 0 16,8-8 2-16,4-7-3 15,9-7-2-15,0-4 0 16,0 0 1-16,0 4-1 16,-5 0 2-16,-8 7-4 15,-3 4-2-15,-5-4-3 16,-9 12-1-16,-8 3 1 16,-8 0 4-16,-4 14 3 15,-4 5 2-15,0 7-1 0,-1 7-2 16,1 0 3-16,0 12 0 15,16-5 3-15,5-6 3 16,11-12 7-16,14-15 2 16,8-14-5-16,8-8-3 15,4-7-19-15,9-11-6 16,12 7-116 0</inkml:trace>
</inkml:ink>
</file>

<file path=ppt/ink/ink2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36.4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558 240 152 0,'-13'70'57'0,"9"-37"-30"0,-4 19-21 0,4-30 15 16,0 12-5-16,-1 10 1 16,5 19-5-16,0 0 0 15,5-4-7-15,-5-11-3 0,4-11 1 16,-4-11 2-16,0-11 4 15,0-12-39-15,-9-21-19 16,-7-8-38 0</inkml:trace>
  <inkml:trace contextRef="#ctx0" brushRef="#br0" timeOffset="328">34 192 140 0,'-38'-78'52'0,"38"63"-28"0,4-7-22 0,5 11 12 0,12-4-7 16,16-3 1-16,13 3 8 15,16 7 7-15,9 1-12 16,21 7 7-16,12 15 5 0,-4 22-8 16,-12 22-1-16,-13 15-8 15,-17 0-2-15,-20 15-2 16,-21 22-2-16,-21 0 3 16,-17-15 0-16,-16-8 12 15,-9-14 7-15,-12-18 0 16,-8-12-1-16,-5-14-5 15,0-23-2-15,1-18-4 0,-1-37 1 16,-3-22-4-16,7-12 1 16,13-14-5-16,25-11 0 15,21-4-3-15,21 11-3 16,8 15 2-16,8 15 0 16,9 18-15-16,-5 15-6 15,-4 22-119 1</inkml:trace>
</inkml:ink>
</file>

<file path=ppt/ink/ink2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38.5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479 329 208 0,'33'-103'79'0,"-16"66"-42"0,-9-8-30 0,-12 34 20 16,-8 0-16-16,-9 4-6 15,-17 3-3-15,-12 11-2 16,-8 19 0-16,-4 19-5 0,-5 25-1 16,-4 11 9-16,13 4 5 15,12 4 3-15,13 15 3 16,17 10-5-16,20-36-1 16,0-15 0-16,21 0 0 15,-4-8 0-15,29-11 2 16,-9-3-1-16,22-22 0 0,20-8-1 15,-8-15 2-15,-17-18-54 16,-29 3-22-16,-4 5-55 16</inkml:trace>
  <inkml:trace contextRef="#ctx0" brushRef="#br0" timeOffset="242">271 699 172 0,'33'4'66'0,"-8"-8"-36"0,8-3-24 16,-12 7 17-16,4 0-5 16,9-4-1-16,-1 4-7 15,0 0-4-15,0 7-3 0,-8 8-5 0,-4 15-1 16,-8 10 4-16,-5 16 1 16,-4 3 0-16,0 4-2 15,0-4 3-15,-4-7 2 16,5-8 0-16,-1-11 2 15,4-18-50 1,0-15-56 0</inkml:trace>
  <inkml:trace contextRef="#ctx0" brushRef="#br0" timeOffset="916">691 932 192 0,'17'7'74'0,"-1"-3"-40"0,5 0-29 0,-4-1 19 15,4 1-2-15,4-8 2 0,8-3-2 16,4-8-2-16,1-11-10 16,-1-3-4-16,-3-5 0 0,-10 5-3 15,-3-4-2-15,-8-1 0 16,-13 8-1-16,-9 1-20 16,-7 6-9-16,-5 12 10 15,0 7 6-15,0 3 5 16,1 8 6-16,3 8-1 15,4 11 1-15,5 10 6 16,4 8 2-16,8 4 6 16,9-8 5-16,7-7 2 15,5-7 1-15,5-12-3 0,3-14 2 16,4-15-4-16,5-11-1 16,-1-11-6-16,1-4 0 15,-5 0-5-15,-7 0 0 16,-5 0-10-16,-5 0-5 15,-7 3-23-15,-5 9-8 16,0 10 10-16,-3 15 6 16,-1 3 14-16,0 12 7 15,0 11 3-15,4 11 1 16,1 7 6-16,-1 19 2 16,0 0 9-16,1-7 4 15,-1-12 4-15,0-7 1 16,1-15 4-16,-1-7 3 15,5-19-13-15,3-14-5 0,1-15-6 16,-1-12-2-16,5-10-3 16,-4-1-2-16,-5 8 1 15,1 7 1-15,-1 12-6 16,-3 7 1-16,-1 7-1 16,0 11 2-16,-8 4-1 15,4 15 1-15,1 7 0 16,-5 4 0-16,4 7 2 15,0-3 0-15,0 0-3 16,4-5 0-16,1 1-27 16,-1-3-12-16,5-5-4 15,-5-11 1-15,4-3-11 16,1-8-1-16,-5-3-21 16</inkml:trace>
  <inkml:trace contextRef="#ctx0" brushRef="#br0" timeOffset="1591">1731 928 228 0,'0'0'85'0,"4"0"-46"0,5 0-35 0,-5 0 21 16,4 0-12-16,0-3-2 16,5-1-4-16,-1-7 0 15,5-4-4-15,4-4-2 0,0-3 2 16,-5 0 0-16,1 0 1 16,-5-4-7-16,-3 8 0 15,-5-1-8-15,0 4-3 16,-4 4 1-16,-4 0 2 15,0 0 5-15,0 4 3 16,-1-1 2-16,5 1 3 0,0 3-1 16,0 0-1-16,0 1-2 15,0-1 1-15,0 4 1 16,-4 4 0-16,0-1 0 16,-4 1 0-16,0 3-3 15,-5 5 0-15,1 6 2 16,-1 8 2-16,5 4-2 15,4 3-2-15,4 4 4 16,8 0 3-16,9-4 3 16,8-7 1-16,8-8-2 15,0-3-1-15,5-11-1 16,-1-11 2-16,0-5-3 0,1-6 0 16,-5-8-10-16,-4-4-5 15,-4-3-23-15,-4 4-8 16,-9-1 3-16,1 8 4 15,-1 3 18-15,-3 5 8 16,-5 2 7-16,0 9 4 16,-4 3 15-16,4 7 9 15,0 8 1-15,-4 7 2 16,0 8-7-16,0 7-3 16,0 7-6-16,0 0 0 15,0-7-1-15,0-3 3 16,0-8 2-16,0-8 2 15,5-7 1-15,3-11 3 0,0-15-10 16,5-7-4-16,-1-7-5 16,5-5 0-16,-1 1-2 15,1 3-1-15,0 5-2 16,4 2-1-16,-1 9-12 16,1-1-5-16,0 4-11 15,0 3-4-15,-5 5-8 16,1-1-2-16,0 0-47 15</inkml:trace>
  <inkml:trace contextRef="#ctx0" brushRef="#br0" timeOffset="2237">2705 758 212 0,'8'-15'79'0,"-8"12"-42"0,4-5-30 0,-4 5 18 15,-4-1-2-15,0 0 1 16,0 4-16-16,-5 0-4 16,-7 8-3-16,-5 3-1 0,0 7 2 15,0 12 3-15,1 3 4 16,7 0-2-16,5 4 1 16,8 0-3-16,12-3 0 15,5-9-1-15,4-6 0 16,8-15 2-16,0-16 1 0,-4-2 1 15,0-5 0 1,-4-3-4-16,-5 0-3 0,-7 0-14 16,-5 3-6-16,-4 4-10 15,0 12-5-15,0 6 12 16,0 8 7-16,0 8 8 16,0 3 2-16,8 11 3 15,5-3 3-15,3-4 2 16,9-4 3-16,4-7 10 15,5-4 7-15,3-18 1 16,9-16 3-16,8-10-6 16,0-11-1-16,0-8-7 15,-4 0-3-15,-4-11-5 16,-9-11-4-16,-4-26 2 0,-8-14 2 16,-12 3-24-16,-5 4-12 15,-8 11-6-15,-4 18-1 16,-4 26 14-16,-5 19 9 15,-3 18 5-15,-5 19 4 16,-4 10 6-16,0 16 2 16,0 29 11-16,0 34 3 15,4 7-1-15,9-1 1 16,8 12-5-16,4 15-1 16,8-8-4-16,4-10 1 15,5-20-2-15,4-17 2 16,0-16-4-16,-1-22 0 15,5-18-72-15,0-18-30 16,0-23-11-16</inkml:trace>
  <inkml:trace contextRef="#ctx0" brushRef="#br0" timeOffset="2403">3574 699 224 0,'0'26'85'0,"0"0"-46"0,-4 14-32 16,8-14 20-16,0 0-12 15,1 7-3-15,3 4-3 16,0-3-1-16,-4-8-4 16,1-4 2-16,-1-30-35 15,-4-10-21-15,-4-4-61 16</inkml:trace>
  <inkml:trace contextRef="#ctx0" brushRef="#br0" timeOffset="2538">3549 510 224 0,'9'11'85'0,"-5"1"-46"0,4-5-43 0,0 0 13 15,5 1-18-15,-1-1-4 16,5 1-82-16,4-5-34 16</inkml:trace>
</inkml:ink>
</file>

<file path=ppt/ink/ink2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41.6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0 410 176 0,'9'-11'66'0,"12"15"-36"0,12 0-24 0,-16-1 17 15,7 1-3-15,6 7 3 16,3 0-13-16,-8 4-3 16,0 7-5-16,-13 4-2 0,-12 4 3 15,-8 10-2-15,-9 8-1 0,-3 4-2 16,-1 15 1-16,0-4 5 16,4-4 2-16,9-4 2 15,8-7 2-15,8-7-1 16,9-8 2-16,4-10-2 15,4-9 0-15,4-6-3 16,-4-12 1-16,-4-7-24 16,-5-8-10-16,-7-18-91 15</inkml:trace>
  <inkml:trace contextRef="#ctx0" brushRef="#br0" timeOffset="152">13 640 196 0,'-4'3'74'0,"25"1"-40"0,4 3-31 0,-13-3 15 16,13 0-11-16,4 0-2 16,9-1-5-16,3-3-1 15,5 4-54-15,0 0-23 16,-1-1 1-16,-3 5 4 16</inkml:trace>
  <inkml:trace contextRef="#ctx0" brushRef="#br0" timeOffset="810">562 802 228 0,'4'26'85'0,"5"-15"-46"0,7 0-28 0,-7-7 23 16,11 0-9-16,1 0 0 16,8-8-8-16,5-7-2 15,3-8-9-15,0-10 0 0,-3-5 1 0,-5 5-3 16,-8-5-1-16,-9 5-1 16,-8-1-2-16,-12 1-15 15,-4 7-7-15,-9 7 6 16,-4 7 6-16,-4 8 2 15,0 4 3-15,4 7 3 16,0 4 1-16,8 11 1 16,4 11 0-16,9 3 0 15,13 16 2-15,7-4 1 16,9-4 3-16,13-4-8 16,3-11 0-16,5-7-33 15,12-7-12-15,5-12 6 16,3-10 6-16,1-23 16 0,-9-8 7 15,-8-6 10-15,-8-5 3 16,-9 1 7-16,-12 7 3 16,-9 4 7-16,-12 3 6 15,-8 15-7-15,-9 8-2 16,-4 11 5-16,1 14 4 16,3 15-2-16,4 1 1 15,9 14-3-15,4-4-1 16,9-7-4-16,11-7-1 15,5-12 0-15,9-7 4 16,-1-11-4-16,4-26 0 16,1-11-4-16,-5-11 1 15,0-3-4-15,-8-5 1 0,-4-18-7 16,-8-22-1-16,-5-15-35 16,-8 4-17-16,-4 3 7 15,-5 19 5-15,1 19 22 16,-4 14 10-16,-1 26 1 15,1 15 3-15,-1 15 17 16,1 25 11-16,3 27-1 16,5 25-1-16,4 8-6 15,9 3 0-15,-1 8-5 16,9 11-1-16,3-7-2 16,1-8 0-16,0-19 0 15,0-14 2-15,4-15-159 16</inkml:trace>
</inkml:ink>
</file>

<file path=ppt/ink/ink2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42.9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196 0 208 0,'-9'34'77'0,"-3"-1"-42"0,-5 22-41 15,9-14 12-15,-5 14-4 0,-3 8 3 16,-1 0 7-16,0 4 4 16,-3 10-8-16,3 8-2 0,0 0 0 15,5-7-1-15,4-19 2 16,-1-14-2-16,5-12 2 16,4-15-4-16,0-21 0 15,4-19-32-15,0-23-13 16,1-7-61-1</inkml:trace>
  <inkml:trace contextRef="#ctx0" brushRef="#br0" timeOffset="375">225 285 212 0,'16'122'82'0,"-12"-70"-44"0,1 7-29 0,-1-26 22 0,4 15-8 16,5 23-1-16,-1-12-4 15,1-7 1-15,3-15-10 16,5-12 6-16,4-25 4 0,4-14-6 16,4-23 0-16,5-11-5 15,-1-12-3-15,-3-21-9 16,-5-26-3-16,-4-8-20 16,-5 12-8-16,1 14 13 15,-4 19 10-15,0 21 1 16,-5 16 1-16,0 11 2 0,1 18 3 15,-5 30 0-15,1 19 4 16,-1 25 2-16,0 11 4 16,1 1 2-16,-1 10 3 15,9 4-3-15,-5-3 1 16,5-8-3-16,-5-19 0 16,1-14 1-16,3-15 3 15,1-15-31-15,0-22-14 16,3-18-81-1</inkml:trace>
  <inkml:trace contextRef="#ctx0" brushRef="#br0" timeOffset="572">1182 529 208 0,'0'19'77'0,"4"6"-42"0,-4 24-26 15,-4-24 22-15,-1 16-15 16,1 11-1-16,0 0-3 15,0-8 2-15,4-11-7 16,0-7 2-16,4-18 2 16,4-27-9-16,-3-14-57 15,-5-15-29-15,-5 3-23 16</inkml:trace>
  <inkml:trace contextRef="#ctx0" brushRef="#br0" timeOffset="692">1127 70 216 0,'17'12'82'0,"0"2"-44"0,8 5-42 0,-13-8 13 16,9 4-29-16,4 3-9 15,0 8-59-15,4 4-25 16</inkml:trace>
</inkml:ink>
</file>

<file path=ppt/ink/ink2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44.0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29 137 192 0,'0'8'74'0,"5"6"-40"0,-1 12-29 0,0-11 17 15,-4 4-8-15,-4 3 2 16,0 11-5-16,-1 8-1 16,1 3-6-16,0 19-3 0,0-8 0 0,0-10 1 15,0-12 3-15,-1-7 18 16,1-8 7-16,4-21-11 15,4-16-5-15,1-14-9 16,7-11-2-16,5-4 1 16,3-1 0-16,10-6-7 15,3 7 0-15,0 7-4 16,0 12 2-16,-3 6-2 16,-1 16 2-16,-9 11-2 15,-7 7 2-15,-1 4 1 16,-3 7 2-16,-5 11 1 15,0 8 1-15,-4-1 0 16,0 9 2-16,4-5 3 16,-4-7 2-16,4-11-32 0,9-30-112 31</inkml:trace>
  <inkml:trace contextRef="#ctx0" brushRef="#br0" timeOffset="197">587 326 184 0,'-4'37'71'0,"-5"0"-38"0,1 11-30 0,4-26 15 15,0 8-9-15,0 3-1 16,4-4-2-16,0-6-1 16,0-5 1-16,0-18-3 15,4-15-33-15,0-7-12 0,0-11-41 16,-4-11-21-1,0-5 52-15</inkml:trace>
  <inkml:trace contextRef="#ctx0" brushRef="#br0" timeOffset="302">574 19 264 0,'13'-19'101'0,"-13"19"-54"0,4 4-48 16,4 0 18-16,1 3-10 16,3 1-2-16,1 3 2 15,-1 0 0-15,5 0-129 16,-1 0-59-16</inkml:trace>
</inkml:ink>
</file>

<file path=ppt/ink/ink2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45.1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0 606 124 0,'4'15'49'0,"4"7"-26"0,0 19-1 15,1-19 20-15,-5 4-7 16,0 11-1-16,-4 11-6 15,0 8-3-15,0 10-13 16,0-7-1-16,0-7 0 0,0-7 0 16,0-12 1-16,0-11 9 15,4-7 6-15,0-15-12 0,5-19-3 16,3-10-6-16,5-16-1 16,4-3-3-16,4 0-2 15,0-7-2-15,-1 7 1 16,6 11-1-16,-5 7-2 15,-5 12-2-15,1 10 1 16,-8 12 1-16,-5 3-1 16,-8 8 1-16,0 11 3 15,-4 11 0-15,0 4 1 16,0 7-3-16,-1-11 2 16,5-8 1-16,0-6 2 15,13-23 12 1,3-12-7-16,5-10-1 0,0-7-4 15,0-1-2-15,0-3 1 16,-1 11 1-16,-3 3-6 16,-4 8 1-16,-1 4-4 15,-4 3 2-15,1 11 3 16,-1 4 1-16,-4 8 1 16,5 7 2-16,-1 3-3 15,0-3 0-15,0 4-37 16,5-4-14-16,4-8-25 15,-1-3-7-15,1-11-6 16</inkml:trace>
  <inkml:trace contextRef="#ctx0" brushRef="#br0" timeOffset="571">803 799 216 0,'16'-34'82'0,"-16"12"-44"0,-8 4-33 0,4 14 19 15,-5 4-13-15,-3 7-1 16,-5 8 0-16,-4 0 1 15,1 4-5-15,-1 6 0 0,4 9 4 16,5 3-6-16,8 0-2 16,4 3 1-16,4-3 2 15,4-7 2-15,5-15 1 16,7-8 2-16,5-11 1 16,0-7-3-16,0-7-3 15,0-4 0-15,-4-4-1 16,-4 4-2-16,-1-1-2 0,-7 9-2 15,-5 6 1-15,-4 5-4 16,4 10-1-16,0 4 0 16,4 7 2-16,5 8-1 15,8 0 4-15,4-4 4 16,8-3 6-16,0-8 4 16,0-4 4-16,1-10-3 15,3-12 2-15,1-15-7 16,3-7-3-16,-3-7-3 15,-1-4 0-15,1-15 0 16,-9-29 1-16,0-12-13 16,-17 1-4-16,-8-12-18 15,-4 0-8-15,-8 15 18 0,-4 23 12 16,-9 21 1-16,0 27 4 16,-4 25 0-16,-4 19 2 15,0 18 14-15,0 15 7 16,4 30-3-16,4 40-1 15,4 0-3-15,9 4 2 16,8 4-5-16,8 0-1 16,5-15 0-16,3-11 2 15,1-23 1-15,0-14 1 16,-5-18-2-16,-3-16 1 16,-1-14-173-1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21.22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0 188 0,'4'-4'71'0,"13"8"-38"0,12-1-34 0,0 1 12 16,0 3-7-16,13-3-3 15,12 0-55-15,-8-4-26 16,16 0 11-16,0 0 7 15</inkml:trace>
</inkml:ink>
</file>

<file path=ppt/ink/ink2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46.4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173 119 164 0,'-21'55'63'0,"17"-25"-34"0,0 32-14 0,4-17 18 15,0 21-3-15,-5 16 2 16,1-5-14-16,0 5-5 15,0 7-8-15,0 3 1 0,0 4 3 16,-1-3-5-16,1-16 0 0,-4-10-2 16,0-15 1-16,-1-15 4 15,1-15 6-15,0-15-3 16,-1-18 0-16,1-26-20 16,-4-26-5-16,-1-7-24 15,1-11-10-15,3-30 6 16,1-15 3-16,12 8 23 15,4 18 12-15,13 15 10 16,8 14 8-16,9 16 8 16,8 7 7-16,-1 18-9 15,1 15-1-15,-13 12-8 16,-8 3-4-16,-16 15-1 0,-13 10-1 16,-9 16-2-16,-4 7-2 15,-8 8 1-15,0-1-1 16,5 1 2-16,7-5 1 15,5-3 10-15,12-3 3 16,9-4 4-16,3-5 0 16,13-6-5-16,13-4 1 15,4-8-7-15,-1-3-1 16,1-7-2-16,0-8-1 16,-4-4-69-16,-9 0-29 15</inkml:trace>
  <inkml:trace contextRef="#ctx0" brushRef="#br0" timeOffset="556">597 777 256 0,'17'18'96'0,"-1"-10"-52"0,5-1-32 16,-4-3 26-16,8-4-11 16,8 0-1-16,4-8-13 15,9-6-5-15,4-9-5 16,0-6 0-16,-8-4 2 0,-9-12-2 15,-16 1-2-15,-17-1-20 16,-13 8-8-16,-8 12 1 16,-4 10 2-16,-4 15 12 15,-4 18 4-15,0 12 3 16,-1 7 1-16,9 7 0 16,5 1 3-16,7-1 6 0,9 4 7 15,12 4-2-15,9-4 0 16,12-7 2-16,17-12 5 15,16-7-3-15,9-18 0 16,12-11-6-16,-4-19 0 16,0 4-5-16,-4-12 0 15,-4-6-1-15,-13-5 1 16,-16 1-2-16,-17-1 2 16,-13 12-7-16,-12 18 1 15,-12 4-1-15,-5 11-1 16,-4 8 1-16,0 6 0 15,5 5 3-15,3 3 0 0,9 0 1 16,8 0 0-16,5-3 0 16,7 3 2-16,1 4-3 15,-5 0 0-15,1 0-1 16,-5 3 0-16,-4-3 4 16,-4 4 1-16,0-4-1 15,-8-4 1-15,0-7-2 16,-1-4 2-16,1-4-15 15,0-7-5-15,-1-7-44 16,1-8-18-16,4 0-36 16</inkml:trace>
  <inkml:trace contextRef="#ctx0" brushRef="#br0" timeOffset="782">1804 780 180 0,'4'34'68'0,"-4"-23"-36"0,-4 4-22 0,4-4 17 16,0 7-4-16,0 4 0 15,0 1-10-15,0-1-3 16,0 4-6-16,0-8-1 0,4-7 1 16,-4-11 4-16,4-7 3 15,0-8-15-15,-4-3-4 16,0-8-43-16,0-8-19 15,-4-6-26 1</inkml:trace>
  <inkml:trace contextRef="#ctx0" brushRef="#br0" timeOffset="888">1774 307 228 0,'0'-44'85'0,"5"40"-46"0,-5 0-41 16,0 4 14-16,8 0-8 16,0 4-1-1,5 3-17-15,3 5-5 0,5 2-79 16,0 12-33-16</inkml:trace>
  <inkml:trace contextRef="#ctx0" brushRef="#br0" timeOffset="2236">2290 729 256 0,'4'-8'96'0,"-8"1"-52"0,-8-4-51 15,4 7 16-15,-5 0-10 16,-4 4-2-16,-3 4-1 0,-10 7 0 15,6 4 3-15,-6 3 2 0,10 1 4 16,7 3 0-16,5 4 0 16,4 0 3-16,12-4 3 15,4-3 5-15,9-8 4 16,13-11-1-16,7-8 0 16,5-3-8-16,0-11-4 15,-1-8-4-15,-3-10 0 16,0-23-2-16,-5-11-1 15,-4-11 3-15,-4-4 2 16,-4-7-7-16,-4-11 0 16,-8 11-9-16,-5 22-1 15,-4 18 2-15,-4 27 4 0,-4 21-2 16,-4 16 1-16,-1 14 1 16,1 11 2-16,-4 15-1 15,-1 26 1-15,5 22 5 16,-1 11 1-16,9-14 0 15,0-8-2-15,0 0 3 16,0 0 0-16,5-11-1 16,-1-15 1-16,4-14 2 15,0-8 4-15,5-23-4 16,4-14-3-16,-1-14-41 16,1-16-16-16,4-7-48 15,4-11-39 1,0-4 55-16,0-3 210 31,-9 25-40-31,-3 15-5 16,-5 15-35-16,-8 11-16 15,0 8-10-15,0 3-2 16,0 0-9-16,0 4 0 0,8 0 4 16,1 0 0-16,-1-4 4 15,4-7 2-15,5-8 2 16,8-7-6-16,4-7-2 15,4-4-5-15,-3 0-2 16,-1-11-1-16,0-4-2 16,-4-8-30-16,0-6-15 15,-4-1-8-15,-5 8-3 0,-3 22 22 16,-5 7 19 0,-4 11 12-16,0 8 16 15,0 4 9-15,1 7 0 16,-1-1 1-16,0-2-10 15,0-5-3-15,9-3 3 16,-1-4 1-16,5-4-3 16,3-3 1-16,5-4-3 15,5-4 0-15,-5-7-5 16,8-7-1-16,-8-4-3 16,-4-4-1-16,-9 0-19 15,-4 4-9-15,-8 7 10 16,-4 7 8-16,-4 12 5 15,0 7 1-15,-1 4 6 0,5 7 3 16,0 0 5-16,8-3 2 16,4-1 1-16,13 1 2 15,0-4 2-15,8-4 2 16,4-4-4-16,9-7 0 16,4 0-8-16,0-7-2 15,-5-8 0-15,1-7 2 16,-9-12-8-16,0-14 0 15,-8-11-33-15,0 0-12 16,-4 7 19-16,-4 8 13 16,-5 3 10-16,1 8 4 15,-5 7 1-15,0 4 2 16,-4 7 1-16,1 0 1 0,-1 4 4 16,4 0 5-16,0-4-1 15,1 4 1-15,-1 0-7 16,5 0-4-16,-1 0 1 15,0-4 0-15,1 0-1 16,-1-3 1-16,-3-4-4 16,-1-1 0-16,-4 5 1 15,-4 0 0-15,-4-1-3 16,0 4 0-16,-4 4-1 16,-1 7 3-16,-3 4 4 15,-1 8 3-15,-3 10 0 16,3 5 1-16,-3 6 0 0,-1 23 1 15,4 29-2-15,5 19-1 16,4-4-1-16,8 0 2 16,9 1 1-16,3-5 1 15,9 0 0-15,4-10 0 16,-4-16-37-16,4-10-18 16,-8-19-97-1</inkml:trace>
</inkml:ink>
</file>

<file path=ppt/ink/ink2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3.8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37 514 144 0,'0'-7'55'0,"4"3"-30"0,-4 1-25 15,0 3 10-15,0 0-6 16,0 0-3-16,0 0 0 15,0 0 1-15,8 3-1 16,-8-3-1-16,0 0 3 0,4 4-4 16,0 0 0-16,-4-4 1 15,0 0 0-15,0 0 0 16,0 0 0-16,0 0 2 16,0 0 1-16,0 0-4 15,0 0-1-15,0-4 1 0,0-3 0 16,0-1 1-16,0 1 0 15,0-4 2-15,4 0 1 16,1-4-1-16,-1 4-2 16,0 0 12-16,0 7 1 15,-8 4-8 1,0 11 4-16,0 11 3 16,-1 19-4-16,1 3-2 15,0 12 3-15,0 3 2 16,-4-4-4-16,-1 5-2 15,1-1-2-15,0 4 0 16,-1-8-2-16,5-7 2 16,0-7 0-16,4-15 1 15,0-8 4-15,4-10 3 0,0-19-6 16,5-8-3-16,-1-14-23 16,0 0-9-16,1-8-36 15,-5-15-50 1,-4-14 26-16</inkml:trace>
  <inkml:trace contextRef="#ctx0" brushRef="#br0" timeOffset="360">74 389 172 0,'17'37'66'0,"-13"0"-36"0,12 11-22 16,-7-8 18-16,-1 9-6 16,0 10 0-16,5-4-11 15,-1-3-3-15,1 0-4 16,-1-4 1-16,5-4 2 0,0-11 13 15,3-10 8-15,10-12-4 0,-1-11-1 16,4-8-12-16,0-6-5 16,5-20-1-16,-1-14 0 15,1-26-1-15,-1-15-2 16,-4 1-2-16,-8 10-1 16,-4 11 2-16,0 16 0 15,-5 14-6-15,1 18-3 16,-4 12 1-16,-5 18 3 15,0 26 1-15,1 18 0 16,-5 12 4-16,0 7 0 16,0-4 1-16,-4 0 2 15,4 4 1-15,4-7 1 16,1-8 0-16,-1-7 0 0,0-11-16 16,1-16-4-16,-1-10-102 15</inkml:trace>
  <inkml:trace contextRef="#ctx0" brushRef="#br0" timeOffset="706">1014 869 252 0,'29'0'93'0,"-8"0"-50"0,4-7-30 16,-4 3 22-16,4-3-9 15,4-4-3-15,0-4-11 16,4-3-5-16,-3-5-4 15,-6-2-3-15,-3-16 3 0,-12 4-2 0,-9 0-1 16,-9 4-8-16,-7 7-3 16,-9 11-5-16,-4 11-3 15,-1 8 8-15,1 22 4 16,0 11 2-16,4 7 1 16,4 4 0-16,9-3 3 15,8 3 9-15,8 3 4 16,8 5-3-16,9-4-1 15,12-12 0-15,1-3 2 16,3-14-1-16,5-9 0 16,-1-14-3-16,5-11 1 15,4-11-42-15,-4-11-18 0,-5 0-77 16</inkml:trace>
  <inkml:trace contextRef="#ctx0" brushRef="#br0" timeOffset="931">1801 293 200 0,'0'3'74'0,"4"12"-40"0,-4 22-18 16,0-11 22-16,0 15-9 15,-4 14 0-15,4 12-5 16,0 7-1-16,0-8-12 16,0 8-2-16,0 7-2 0,0 5-1 15,4-1 1-15,0-11 0 16,0-15 1-16,-4-15 0 15,0-11 0-15,0-14-26 16,-4-19-13-16,-9-22-55 0,-7-12-24 16,-10-3-1-1</inkml:trace>
  <inkml:trace contextRef="#ctx0" brushRef="#br0" timeOffset="1083">1534 747 224 0,'13'4'85'0,"12"0"-46"0,16 3-32 0,-20 1 18 15,12-1-7-15,5 0 0 16,3 1-8-16,1-4-2 16,4-4-4-16,-9-4-1 0,1-4 3 15,-9-3-41-15,-4-7-15 16,-4-12-64 0</inkml:trace>
  <inkml:trace contextRef="#ctx0" brushRef="#br0" timeOffset="1486">2079 85 200 0,'9'19'74'0,"-5"3"-40"0,0 15-24 15,-4-11 17-15,0 0-4 16,-4 11-2-16,0 18-7 16,-1 23-1-16,-3 11-8 15,0-8-3-15,-5-3 1 0,5-8 0 16,4-11 3-16,4-11-3 15,0-11 0-15,4-18 12 16,4-8-6-16,5-11-2 16,3-19-4-16,5-10-3 15,4-12 1-15,4-3 1 16,0 7-1-16,1 11-1 16,-10 15-8-16,1 18-3 15,-8 12 4-15,-1 7 3 16,-8 7 1-16,0 0 1 15,-4 0 2-15,0 4 0 16,5 0 0-16,-1-3 2 16,0-5 1-16,4-3 3 15,1-11-3-15,3-8 0 16,5-10-39-16,3-8-15 16,1-8-50-16,0-3-36 15,4-11 57-15</inkml:trace>
  <inkml:trace contextRef="#ctx0" brushRef="#br0" timeOffset="1727">2529 729 204 0,'-21'44'77'0,"12"-18"-42"0,1 15-26 15,8-26 22-15,0 3-6 16,4 4 3-16,9 1 1 16,3-5 5-16,9-3-19 15,4-4 5-15,5-11 1 0,3-7-5 16,1-1 1-16,-1-3-8 15,-8-11-3-15,-8-4-1 16,-8-4-1-16,-9-3-2 16,-13 0-2-16,-3-12-19 0,-1 16-10 15,1 10-21-15,-1 5-6 16,5 21-76 0,4 8 17-1</inkml:trace>
  <inkml:trace contextRef="#ctx0" brushRef="#br0" timeOffset="2177">3099 832 240 0,'16'-22'90'0,"-16"8"-48"0,-8-1-49 0,4 11 16 16,-9 4-8-16,-3 4-1 15,-1 3 3-15,0 4 2 0,1 11-2 16,-1-3 3-16,9 3 0 0,4 0 4 15,4 4 1-15,8 0 1 16,8-4 2-16,5-3 2 16,8-8-1-16,5-11 1 15,7-8 0-15,1-6-6 16,0-12-4-16,-1-8-1 16,1-10 1-16,-1-26-5 15,-3-15-1-15,-5-4-29 16,-8-3-10-16,-8-8 6 15,-5-19 6-15,-8 16 16 16,-4 21 7-16,-4 20-2 0,-4 21 2 16,-5 22 2-1,1 31 1-15,-1 13 9 0,5 20 5 16,0 3 2-16,-1 15 4 16,1 22-5-16,4 22 2 15,8 4-5-15,0-19 1 16,5-10-5-16,3-8 1 15,1-11-1-15,-1-12 3 16,-4-10-1-16,-8-15-150 31</inkml:trace>
</inkml:ink>
</file>

<file path=ppt/ink/ink2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6.4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317 0 212 0,'-79'30'82'0,"79"-30"-44"0,-79 114-29 0,49-69 28 16,10-5-22-16,-14 31 7 16,5-1-14-16,4 26 4 15,9 4-7-15,11 7 4 16,18-14 0-16,12-16 1 0,16-14-27 15,14-11-11-15,7-11-96 16,0-12-41-16</inkml:trace>
</inkml:ink>
</file>

<file path=ppt/ink/ink2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6.7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380 0 260 0,'-71'40'96'0,"71"-40"-52"0,-91 56-40 16,53-34 25-1,13 4-18-15,-25 26-1 0,5 7-4 16,11 19 1-16,14-8 0 0,15-15 8 16,10-3-9-16,19-11 6 15,6-8-7-15,11-14-35 16,1-5 16-16,-1-17-79 15,1-1 52-15,-17-26-87 16,-4 4 72-16</inkml:trace>
</inkml:ink>
</file>

<file path=ppt/ink/ink2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6.9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14 252 0,'-12'-11'93'0,"12"11"-50"0,16 0-41 0,-7 0 19 15,7 0-13-15,14 0 0 16,7 0-5-16,17 0 0 15,0 0-1-15,9 0-4 16,-5 7 1-16,-8 4-4 16,-5 4 3-16,-11 11-1 15,-5 11 1-15,-17 11 2 16,5 0 0-16,-17 8 2 16,4-5-1-16,-8 1 4 15,4-8-3-15,-8-7-1 16,8-3 0-16,0-16-59 15,8-3 32-15,-4-19-106 16,9 1 74-16</inkml:trace>
</inkml:ink>
</file>

<file path=ppt/ink/ink2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7.2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96 0 208 0,'8'41'77'0,"-8"-41"-42"0,-16 66-26 0,7-36 28 15,5-4-22-15,-8 26 4 16,-1 3-11-16,-3 12 1 16,7-4-5-16,-3-4 9 15,4-8-7-15,3-10 5 16,5-4-6-16,0-18-13 16,9-8 4-16,-5-26-41 15,0-7 25-15,4-30-64 16,5 4 47-16,-5-26-71 15,5 11 62-15</inkml:trace>
  <inkml:trace contextRef="#ctx0" brushRef="#br0" timeOffset="330">79 52 220 0,'-4'48'85'0,"4"-48"-46"0,4 48-32 16,1-22 29 0,3 0-21-16,0 18 12 15,5 4-16-15,3 0 10 16,5-3-12-16,0-8 8 15,4-8-9-15,0-14 4 16,4-4-7-16,0-22 0 16,0 0-3-16,0-26-21 0,-4 4 10 15,-8-15-25-15,8 7 19 0,-8-11-2 16,3 12 11-16,-11 3-5 16,12 11 6-16,-13 11 0 15,4 7 3-15,-7 8 4 16,-1 12-1-16,0 13-1 15,0 9 1-15,0 14 3 16,0 7-2-16,0 4 8 16,5 1-6-16,-1-9 5 15,5-3-5-15,-1-14-22 16,5-5 10-16,-5-14-119 16,5-7 71-16</inkml:trace>
</inkml:ink>
</file>

<file path=ppt/ink/ink2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8.1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299 0 192 0,'0'15'71'0,"0"-15"-38"0,-4 77-17 16,0-43 35-1,0-5-29-15,-5 16 14 16,1-1-22-16,-5 19 6 15,5 0-12-15,-13 22 0 16,17 0-5-16,-8 4 3 16,3-12-4-16,1-7 4 15,0-14-4-15,8-8 10 16,0-11-6-16,-4-11 5 0,8-4-6 0,-4-15-22 16,0 1 9-16,-4-23-53 15,-1 0 35-15,-15-33-42 16,11-4 39-16,-16-25-16 15,4 3 26-15,-12-19 6 16,12 16 8-16,-4-16 11 16,13 19-4-16,-1 4 22 15,13 15-13-15,9 10 25 16,-1 19-20-16,21 15 19 16,5 11-20-16,11 15 12 15,-3 3-16-15,-1 8 1 16,1 0-7-16,-9 0-1 15,1 0-2-15,-22 0 3 16,1 0-3-16,-26 0 4 16,9 3-4-16,-13 1-3 15,1-4 0-15,-5 0 1 16,4 3 0-16,-8-7 0 16,17 1 0-16,-5-5 6 15,9 1-3-15,4-5 14 16,4 1-9-16,13 0 3 15,4 0-7-15,8-4 2 16,-4 4-3-16,12-8 0 16,-3 4-1-16,3-7-10 15,-4 3 4-15,-8-10-82 16,0 3 47-16,-8-12-114 16,0 1 87-16</inkml:trace>
  <inkml:trace contextRef="#ctx0" brushRef="#br0" timeOffset="557">715 129 184 0,'-25'-22'68'0,"17"22"-36"0,8 0-24 0,8 11 18 16,5-3 2-16,7-1 6 15,9 0-13-15,1-3-2 16,7 3-11-16,9-3-3 0,-5-4-1 16,-11 0 2-16,19 0 1 15,-7 0-3-15,-4-7-1 16,3 3-28-16,-20-3-10 15,0 3-84 1</inkml:trace>
  <inkml:trace contextRef="#ctx0" brushRef="#br0" timeOffset="798">682 403 200 0,'-17'41'77'0,"5"3"-42"0,-1 30-28 15,9-30 20-15,-4 8-12 16,4 0-1-16,-1 0-6 16,5-1 0-16,9-6-5 15,3-8 3-15,9-8 3 0,8-3-1 16,4-4 1-16,-4-7-1 16,13-7 0-16,-13-8-18 15,9-8-5-15,-9-7-70 16,-8-3-64-16,-9-12 44 15</inkml:trace>
  <inkml:trace contextRef="#ctx0" brushRef="#br0" timeOffset="934">794 555 212 0,'0'3'82'0,"17"5"-44"0,4 3-36 0,-9-4 17 15,9 1-10-15,8-1-3 16,0-3-6-16,0-1-2 15,21-3-98-15,-8 0-45 16</inkml:trace>
</inkml:ink>
</file>

<file path=ppt/ink/ink2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9.4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312 0 284 0,'-87'0'107'0,"87"0"-58"0,-113 11-51 16,92-7 20-16,1 3-13 16,-1 1-1-16,0 10-2 15,4-3-2-15,9 7 1 16,-4-3 3-16,37 10 2 0,-9-3-2 16,34 15-1-16,-8-8-1 0,20 23-2 15,-8-12-4-15,0 8 0 16,-8-8 6-16,-13-3 6 15,5-8 5-15,-22 0 4 16,-3-7-3-16,-30-4 0 16,5-3-6-16,-26-8 0 15,9-4-3-15,-12-7 2 16,7 0-26-16,-3-7-10 16,8 0-124-1</inkml:trace>
</inkml:ink>
</file>

<file path=ppt/ink/ink2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9.8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0 232 0,'0'4'88'0,"0"-4"-48"0,41 29-38 15,-37-21 17-15,25 18 1 0,1-4 4 16,19 26-3-16,-7-7-1 15,8 14-11-15,-8-11 1 0,-1 23 3 16,-12-8-3-16,-4 19 2 16,-8-12-3-16,-17 8 0 15,0-11 1-15,-29 0 4 16,12-11-6-16,-20-4-2 16,8-7-162-1</inkml:trace>
</inkml:ink>
</file>

<file path=ppt/ink/ink2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7.3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383 30 444 0,'-8'0'0'0,"0"0"0"0,-1 4 0 15,-3 0 0-15,-5-4 0 16,-4 0 0-16,-4-4 0 16,1 0 0-16,-6 1 0 0,1-1 0 15,0-3 0-15,4-1 0 16,4 5 0-16,1-1 0 15,3 0-5-15,4 15-3 16,1 0-1 0,4 8 5-16,-1 10 2 15,5 16 2-15,0 25 0 16,0 11-5-16,0 5 1 16,-5-1 4-16,5-23 4 15,0-10-1-15,0 26 0 0,0 29-3 16,4-11-1-16,0-14 3 15,0-16 1-15,0-14-1 16,4-11 1-16,0-8 0 16,4-7 1-16,5-8-2 15,4-3-2-15,3-4-2 16,5-3 1-16,4-1-1 16,5 0 0-16,-1-7 11 15,4 4 3-15,1-4-1 16,-5 0-1-16,-8-4-4 15,0 1-1-15,-8-5-12 16,-13 5-3-16,-4-5-121 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21.46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85 0 236 0,'-12'70'88'0,"-1"-11"-48"0,1 15-47 16,-1-41 16-16,9 12-8 15,-4 21-1-15,-1 23 3 16,1 3 0-16,4 1-1 16,4-8-2-16,4-11 1 0,4-8-37 15,1-14-13-15,11-15-43 16</inkml:trace>
</inkml:ink>
</file>

<file path=ppt/ink/ink2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7.9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422 22 244 0,'-71'-26'93'0,"34"30"-50"0,-38 0-46 16,37-1 19-16,-3 5-12 15,-5 3 0-15,4 4-4 16,9 7-3-16,8 4 2 15,13 7 0-15,12 11 1 0,16 16 0 16,17-5 0-16,22 4 0 16,3 4 2-16,8-4-1 15,1 4-1-15,-5 4 3 0,-8-8 0 16,-12 0-6-16,-13 0 0 16,-16-7 1-16,-13 0 3 15,-17-15 9-15,-12-4 5 16,-9-11 4-16,-16-7 1 15,-8-11-5-15,4-19-1 16,-1-7-6-16,5-8-3 16,9-3-2-16,11 0 0 15,9-1-4-15,17 8 0 16,12 4-45-16,13 4-22 16,20 3-58-1</inkml:trace>
  <inkml:trace contextRef="#ctx0" brushRef="#br0" timeOffset="391">1037 518 220 0,'-29'-19'82'0,"9"16"-44"0,-14-1-38 16,13 11 16-16,-8 4-7 15,-8 8 0-15,-1 7 1 16,1 3 1-16,8 5-5 15,4 6 3-15,4 5 1 0,9-5-3 16,3 1-2-16,5-8 2 16,8 1 0-16,9-20 3 0,8-6 4 15,8-12-6-15,4-7-2 16,0-11-1-16,1-8-1 16,-9 4-2-16,-5 0 1 15,-3 1-2-15,-5 6-1 16,1 4-6-16,-5 8-4 15,-4 3 3-15,-4 12 2 16,0 6 0-16,0 9 4 16,0 2 0-16,5 1 3 15,3 0-1-15,9 7 2 16,3-10-15-16,5 3-5 16,4-8-42-16,1-11-19 15,3-10-25-15</inkml:trace>
</inkml:ink>
</file>

<file path=ppt/ink/ink2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8.6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237 85 192 0,'30'-26'71'0,"-26"19"-38"0,0-12-28 15,-4 8 19-15,-4 0-11 16,-9 4 0-16,-8 3-9 16,-8 8-3-16,-4 7-1 15,0 3 0-15,-1 1 2 0,5 11 3 16,0 7 4-16,8 4 2 15,5 0 1-15,7 4-2 16,5 7-1-16,8-11 1 16,9-7 4-16,8-8-6 15,8-15 0-15,8-10-2 0,5-8 1 16,-5-8-2-16,1-7 0 16,-9 0-3-16,0 0-2 15,-12-3 1-15,-5 10-1 16,-8 8-3-1,-4 7 0-15,-4 8 2 16,0 7-2-16,0 4 1 16,4 0 0-16,4 7 0 15,0-7 2-15,4 7 0 16,9-7 0-16,4-4 2 16,0-4-54-16,4 1-22 15,4-5-40 1</inkml:trace>
</inkml:ink>
</file>

<file path=ppt/ink/ink2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9.1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300 828 208 0,'8'-33'79'0,"-16"22"-42"0,-5-19-21 16,5 19 22-16,-5 0-11 15,-7 4-1-15,-9 7-11 16,-13 11-4-16,0 7-6 15,5 5 1-15,4 6 3 0,8 12-1 16,4 3 1-16,8 8-1 16,9 0 2-16,13-4-1 15,11-15 2-15,9-11 0 0,9-22 3 16,4-14-1-16,7-16 0 16,6-11-7-16,-6-10-2 15,-3-9 0-15,-8-14 0 16,-9-33-2-16,-4-11-2 15,-4-4-24-15,-9-15-11 16,-4 15 4-16,-4 26 3 16,-4 26 12-16,-4 25 5 15,0 34 2-15,-4 18 3 16,0 19 8-16,-1 15 6 16,5 22 0-16,0 33 1 15,0 11 1-15,4 4 4 16,4 0-4-16,0 0 0 0,4-4-2 15,5-14 0-15,-5-19 0 16,0-19 0-16,1-14-156 16</inkml:trace>
</inkml:ink>
</file>

<file path=ppt/ink/ink2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9.3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0 356 0,'0'29'132'0,"12"1"-72"0,-4-4-94 0,-8-19 8 15,0-7-117-15,-4-7-48 16</inkml:trace>
</inkml:ink>
</file>

<file path=ppt/ink/ink2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9.9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507 27 236 0,'-87'-33'88'0,"45"37"-48"0,-24 7-40 0,28 0 16 15,-7 7-9-15,-5 1 1 16,0-1-5-16,0 4-2 15,8 4 0-15,13 4-1 0,21 7 0 16,12 7 0-16,17 12 0 16,16 3 0-16,13 0 0 15,4-3 2-15,4 3 1 16,-3-8 1-16,-6-2 0 16,-19-1 0-16,-18 3 0 15,-12 1-2-15,-12-4 1 16,-13-3 11-16,-9-5 6 15,-11-10-4-15,-1-4-1 0,0-15-7 16,4-11 0-16,1-8-3 16,8-14 2-16,12 0-33 15,12 4-14-15,18-1-95 16,16 8-42 0,12 0 92-16</inkml:trace>
</inkml:ink>
</file>

<file path=ppt/ink/ink2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0.1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399 0 248 0,'-25'-4'93'0,"-5"12"-50"0,-40 21-41 16,36-3 17-16,-3 11-4 16,-9 7 4-16,0 5-5 0,5-1 2 15,8 11-9-15,8 4-4 0,16 3 0 16,9-7 0-16,17-7 3 15,8-7-1-15,17-23 2 16,16-15 0-16,0-11 1 16,9-14-42-16,-5-8-19 15,-4-4-79 1</inkml:trace>
</inkml:ink>
</file>

<file path=ppt/ink/ink2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0.5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 0 212 0,'8'-4'79'0,"-4"30"-42"0,0 29-32 15,-4-25 17-15,0 14-8 16,-4 4 0-16,-4 15-4 15,0 15 1-15,-1 22-6 16,1 3 1-16,4-3 1 0,-4-11-1 16,3 0-1-16,1-12-1 15,4-10 0-15,0-15 2 16,0-15 1-16,4-19 3 16,5-21 4-16,3-12-8 15,9-7-3-15,4-8-2 0,8-7 1 16,0 4-3-16,-3 10-2 15,-5 9-3-15,-5 6 1 16,-3 8-2-16,-5 11 2 16,-7 4 3-16,-5 0 3 15,0 3 0-15,-5 1-1 16,1 3 1-16,0 0 1 16,0-3-19-16,0-1-6 15,0-7-37-15,4-7-14 16,0-4-25-1</inkml:trace>
  <inkml:trace contextRef="#ctx0" brushRef="#br0" timeOffset="585">603 765 216 0,'5'26'82'0,"-14"0"-44"0,-12 11-36 15,13-18 19-15,0 3 2 16,0 7 3-16,-5 5-7 15,5 6-1-15,4 5-11 16,4-8-2-16,0-4 1 0,8-7 8 16,9-11 3-16,3-15-2 15,5-15-1-15,9-11-6 16,3-4-3-16,5 1-2 16,-5-8-3-16,-4 0-13 15,-4 3-4-15,-8 5-4 0,-8 10-3 16,-5 12 9-16,-8 7 4 15,-4 11 7-15,0 4 2 16,-5 3-1-16,5 8 2 16,0 4 3-16,8 7 3 15,5-4 2-15,7-3 1 16,5-8 2-16,0-11 1 16,8-11-3-16,4-11-3 15,1-11 0-15,3-8-1 16,5-11-9-16,-5-10-4 15,0-27-33-15,-3-18-12 16,-5 0 3-16,-4-4 2 0,0 0 24 16,0 4 12-16,-4 11 29 15,-5 18 14-15,-3 15 2 16,-5 15 2-16,-8 37 9 16,0 19-12-1,-4 14-6-15,0 12-8 16,-5 25-3-16,1 33-6 15,4 12 0-15,0-11-3 16,0 10 0-16,-1 1 1 16,5-8 1-16,5-18 1 15,-1-19 0-15,0-14-15 16,-4-23-8-16,0-33-131 16</inkml:trace>
  <inkml:trace contextRef="#ctx0" brushRef="#br0" timeOffset="1037">1835 244 224 0,'-13'33'85'0,"5"-7"-46"0,0 15-28 16,4-8 23-16,-1 15-11 15,1 26-1-15,0 11-9 16,0-4-3-16,0 1-5 16,4-1-4-16,0-3 2 0,4-12 0 15,0-10 3-15,0-15 1 16,-4-16 3-16,0-17-27 0,0-19-13 15,-4-11-45-15,-8-4-17 16,-5-15-9 0</inkml:trace>
  <inkml:trace contextRef="#ctx0" brushRef="#br0" timeOffset="1173">1498 481 252 0,'-21'0'93'0,"25"11"-50"0,13 3-46 0,-5-6 19 16,9 7-10-16,12-4-1 15,5 0-2-15,8 0 0 16,8-7-2-16,0-1-40 0,0-3-16 16,-4 0-50-1</inkml:trace>
  <inkml:trace contextRef="#ctx0" brushRef="#br0" timeOffset="1398">2234 543 260 0,'29'4'99'0,"-8"0"-54"16,12 3-39-16,-16 1 20 0,4 3-12 15,0 3-1-15,-5 12-3 16,-7 4-1-16,-9 7-5 16,-9 4-5-16,-7 3 0 0,-9 0-1 15,-4 1 0-15,4-5 2 16,4 5 2-16,8-1-1 16,9-3 2-16,13-4 0 15,7-8 3-15,5-6 1 16,8-12 1-16,4-8-37 15,-3-10-16-15</inkml:trace>
  <inkml:trace contextRef="#ctx0" brushRef="#br0" timeOffset="1548">2114 861 328 0,'12'-3'123'0,"21"14"-66"0,9-7-66 0,-17-1 20 15,12-3-8-15,13 0 1 16,9-3-35-16,11-1-14 16,1 0-88-16,-13 0-39 15</inkml:trace>
</inkml:ink>
</file>

<file path=ppt/ink/ink2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2.2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0 332 0,'25'15'123'0,"-17"-15"-66"0,5-4-71 16,-5 4 19-16,-4-4-144 16,0-3-60-16</inkml:trace>
</inkml:ink>
</file>

<file path=ppt/ink/ink2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2.7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 0 240 0,'-8'48'90'0,"-5"0"-48"0,13 0-49 16,-4-15 14-16,0 23-1 15,0 25 4-15,0 4-5 16,0 0-3-16,-1-7-1 16,5-8 3-16,5 4 2 0,3-7 0 15,4-16-1-15,5-14-52 16,0-14-22-16,3-12-32 15</inkml:trace>
</inkml:ink>
</file>

<file path=ppt/ink/ink2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3.1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323 37 288 0,'-13'-34'107'0,"-12"31"-58"0,-12 10-55 0,16 4 17 15,-16 11-3-15,-5 8 3 16,1 3 0-16,3 4 3 16,9 11-7-16,8 0-4 0,9 8 0 15,8-5-2-15,12-6 2 16,17-19 2-16,12-19 2 16,9-7 1-16,4-11 0 0,0-11 0 15,-4-4 0-15,-9-7-7 16,-8 7 0-16,-4 0-1 15,-8 7 2-15,-9 12-8 16,-8 11-1-16,-8 14 2 16,-1 19 0-16,-7 22-2 15,-1 8 2-15,1 3 1 16,-1-3-1-16,4-1 6 16,5 5 1-16,4-5 0 15,0-10 1-15,4-12 0 16,0-11 1-16,4-11 4 15,0-14 5-15,0-16-56 16,0-10-24-16,5-4-73 16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21.69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 0 156 0,'0'78'60'0,"4"-12"-32"0,-4 23-35 0,0-52 10 16,-4 11-3-16,0 15 2 16,4 18-1-16,-8 1 2 15,8-5-2-15,8-6 4 0,-4-12 4 16,0-7-5-16,5-15 0 0,-5-15-11 16,-4-22-3-16,8-22-61 15</inkml:trace>
</inkml:ink>
</file>

<file path=ppt/ink/ink2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6.0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417 496 280 0,'0'-45'104'0,"-25"34"-56"0,-24-22-47 16,28 22 19-16,-13 0-16 15,-7 3-1-15,-5 5-3 16,0 3 0-16,5 7 0 16,7 8 0-16,9 0 0 0,9 3-3 0,12 4 2 15,12 12 3-15,17 6 1 16,8 5-4-16,5 18 1 15,3-1 0-15,1-2 2 16,-9-1-1-16,-8-4 2 16,-12-7-4-16,-13-3 0 15,-13-5 5-15,-8-6 5 16,-8-5 4-16,-4-10 2 16,-5-12-2-16,-7-7 0 15,3-7-7-15,9-12-2 16,8-10 2-16,12-8 1 15,18-11-8-15,15-4-1 16,22-4 0-16,12-3 1 16,21 4-2-16,8 7 0 0,-4 7 2 15,-4 4 2-15,-4 7-53 16,-5 5-24-16,-3 2-59 16</inkml:trace>
  <inkml:trace contextRef="#ctx0" brushRef="#br0" timeOffset="300">1183 0 220 0,'-17'4'85'0,"-12"29"-46"0,-33 30-28 16,33-19 21-16,-9 16-6 16,-8-1 2-16,5 15-7 15,-1 18-1-15,13 12-11 0,12-1-5 0,9-14-3 16,16-15 1-16,9-11 3 15,8-15 0-15,17-15 2 16,-1-7 9-16,5-18 7 16,-9-8-8-16,-16-12-3 15,-17-6-5-15,-16-4-2 16,-17-8-6-16,-13-3 1 16,1 3-2-16,-5 4 0 15,13 8-29-15,3 3-12 16,10 0-55-16,11 1-23 15,9-1 9-15</inkml:trace>
</inkml:ink>
</file>

<file path=ppt/ink/ink2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6.7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0 280 0,'21'11'104'0,"0"-4"-56"0,12 1-56 16,-12-1 16-16,12 4-8 15,8 0 0-15,9-3 0 0,13 3 0 16,-1 4 0-16,1 7 0 0,-9 0 2 15,-9 15-1-15,-7 4-1 16,-13 7-2-16,-13 11 1 16,-7 0-1-16,-10 11 0 15,-3 15 0-15,-4 23 0 16,3 3 2-16,1-11 0 16,4-12 8-16,0 1 5 15,4-4 7-15,0-11 4 16,0-7 1-16,-5-5 0 15,-3-10-3-15,-4-4-2 16,-9-14-6-16,-12-8-4 16,-9-12-3-16,-8-6-2 0,-4-16-14 15,-13-6-4-15,-3-9-80 16,-1 1-33-16,4-4-11 16</inkml:trace>
</inkml:ink>
</file>

<file path=ppt/ink/ink2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6.9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33 400 0,'29'-7'151'0,"-8"3"-82"0,-25-11-250 0,-21 8-54 15</inkml:trace>
</inkml:ink>
</file>

<file path=ppt/ink/ink2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38.1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5 122 176 0,'0'33'68'0,"0"8"-36"0,0 14-26 0,0-22 17 16,0 8-8-16,-4 18 0 15,4 19-5-15,0 25-1 16,4-25-5-16,-4-15-1 0,4 33 1 15,0-18-2-15,1 14 1 16,-1-14 0-16,0-4 1 16,0-11 2-16,0-15 1 15,0-8-28-15,5-32-10 16,-5-1-71 0</inkml:trace>
  <inkml:trace contextRef="#ctx0" brushRef="#br0" timeOffset="225">496 0 192 0,'12'25'71'0,"5"9"-38"0,-9 47-25 16,-3-44 18-16,-1 19-4 16,0 6-1-16,0 27-9 15,0 26-3-15,0 7-5 16,1-7-3-16,-1-42 0 0,0-10 1 15,0 8 3-15,0-12-2 16,0-4 0-16,0-10-14 16,-4-12-6-16,0-3-92 15</inkml:trace>
  <inkml:trace contextRef="#ctx0" brushRef="#br0" timeOffset="391">67 761 212 0,'13'23'79'0,"12"-5"-42"0,12-3-34 0,-16-11 17 16,12-4-8-16,9 0-2 15,8-8-3-15,8 8-2 16,-4-4-3-16,0 1-6 0,0-1-2 16,-4 11-99-1</inkml:trace>
</inkml:ink>
</file>

<file path=ppt/ink/ink2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39.1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0,'4'41'85'0,"-4"-27"-46"0,4 5-35 16,-4-15 19-16,0 10-9 15,0-2 2-15,0 13-7 16,0-2-3-16,0 6-3 0,0-3 0 0,0-4 2 16,0-3 7-16,4-12 2 15,-4 1-5-15,8-20-1 16,1 1-4-16,3-11-3 15,1 0 0-15,3 0-1 16,1-4-5-16,0 7 1 16,-1 5 0-16,-3 10 2 15,-5 0-4-15,0 12 2 16,-4-5 2-16,1 16 1 16,-5-1 1-16,0 8 0 15,0-4 0-15,4 1 2 16,0-5 3-16,4-11 2 0,1 1-1 15,3-19-1 1,-4 0-3-16,5-12-2 0,-1 5-2 16,5-4 1-16,4 0-1 15,-5 11 0-15,-3 3-3 16,-1 8-1-16,1 0 3 16,-5 15 1-16,1 0-1 15,-1 14 2-15,0-3 1 16,0 15 2-16,-3-4-12 15,-1-4-6-15,0 4-57 16,0-15-27-16,0-7 2 16</inkml:trace>
</inkml:ink>
</file>

<file path=ppt/ink/ink2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39.3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1 236 0,'45'-7'90'0,"-7"18"-48"0,8-4-40 0,-22-3 19 16,10 3-11-16,3 1-1 15,1-1-5-15,-5 4-1 16,-4 0-1-16,-4-3-35 0,-25 3-96 31</inkml:trace>
</inkml:ink>
</file>

<file path=ppt/ink/ink2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39.4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0 264 0,'29'26'99'0,"-12"-18"-54"0,20-1-35 16,-12-3 23-16,13-1-16 16,7 1-4-16,5 0-99 15,0 3-43-15,-4-7 20 16,-4-4 14-16</inkml:trace>
</inkml:ink>
</file>

<file path=ppt/ink/ink2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2.7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468 21 140 0,'-25'-26'52'0,"4"26"-28"0,-12 11-28 16,12 4 10-16,-12 11 1 15,-13 22 4-15,0 18 16 16,1 12 9-16,-1 7-18 0,4 33 10 0,5 30 3 16,8 4-8-16,4 44 0 15,12 4-8-15,13 14-1 16,13 15-4-16,-1-103-1 16,1-19-1-16,20 30 0 15,-8-18 0-15,12 17 0 16,-3-21-2-16,7-4 1 15,-3-15-2-15,-1-3 2 16,-4-16-72-16,1-6-33 16</inkml:trace>
</inkml:ink>
</file>

<file path=ppt/ink/ink2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4.6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 0 124 0,'4'3'46'0,"0"20"-24"0,1 14-10 0,-1-12 16 16,-4 12-3-16,0 4 3 15,0 11-10-15,-4 0-3 0,-1 7-8 16,1 7-3-16,0-3 0 0,0-4-2 16,0-3 1-16,4-12 4 15,0-10 6-15,4-27 19 16,0-14-17 0,4-12-7-16,1-14-5 15,-1-4-3-15,0 4 0 16,5-8 2-16,8 4-6 15,-5 7 1-15,1 12-1 16,4 7-1-16,0 7 1 16,-5 8 0-16,1 3 3 15,0 12 0-15,-5 6 1 16,-4 9 0-16,1 3-3 16,-5 7 2-16,0 0 1 0,0-3 2 15,-4 0-1-15,0-12 2 16,0-3-2-16,0-7 2 15,0-8-33-15,0-11-12 16,0-15-58 0</inkml:trace>
  <inkml:trace contextRef="#ctx0" brushRef="#br0" timeOffset="181">481 406 160 0,'8'8'60'0,"-4"3"-32"0,-4 15-22 0,0-11 17 0,0 7-8 16,0 7 2-16,0 1-10 16,0 0-2-16,4 3-3 15,0-7-2-15,5-11 3 0,3-12-51 16,1-6-63 0,3-12 17-16</inkml:trace>
  <inkml:trace contextRef="#ctx0" brushRef="#br0" timeOffset="315">801 329 212 0,'17'22'79'0,"-17"-11"-42"0,4 8-30 15,-4-5 18-15,0 16-13 16,0 14-2-16,0 8-4 16,0 7-1-16,4 4-111 0,0 0-50 15</inkml:trace>
  <inkml:trace contextRef="#ctx0" brushRef="#br0" timeOffset="1051">69 850 160 0,'-4'19'60'0,"4"3"-32"0,-5 22-17 0,5-25 15 15,-4 7-8-15,0 11-3 16,-4 14-6-16,-1 12-1 16,1 8-5-16,0-1-2 0,4-7 2 15,0-8-2-15,-1-14 2 16,1-8 7-16,4-7 3 16,0-11 0-16,4-8 0 15,5-14-7-15,-1-12-4 16,0-18-6-16,1-3-2 15,3-8-8-15,1 3-4 16,-1 1 7-16,1 11 4 0,7 3 5 16,-3 8 3-16,0 7-2 15,-1 8-2-15,1 7 2 16,-5 7 0-16,1 8 1 16,-1 7 2-16,-3 15-1 15,-5 0 2-15,0 7-2 16,-4-3 2-16,0 0 0 15,0-4 1-15,-4-4 0 16,0-7 0-16,0-4-2 16,-1-3 1-16,5-8 0 15,0-4 1-15,0 0-93 16,0-14-52-16,0-11 57 16</inkml:trace>
  <inkml:trace contextRef="#ctx0" brushRef="#br0" timeOffset="1306">443 1235 220 0,'33'-11'82'0,"-12"14"-44"0,4 5-33 0,-16-1 19 15,-1 4-11-15,-8 0-2 16,-4 12-6-16,-5 10-2 16,-3-3-1-16,-1-1-4 0,1 1 1 15,4-4 1-15,3-4 2 16,1-4-3-16,4-3 0 15,9-4 1-15,7-3 0 16,5-5 11-16,4 1 5 16,4-4-8-16,-4 0-4 0,0-4-10 15,0 1-4-15,-4-1-104 16,0-4-53 0,-5 1 82-16</inkml:trace>
  <inkml:trace contextRef="#ctx0" brushRef="#br0" timeOffset="1471">884 1224 228 0,'4'15'85'0,"-4"-1"-46"0,-4 12-26 16,4 0 22-16,0 4-20 16,0 7-6-16,0 3-4 15,0 5-1-15,0-1-79 0,4 1-34 16,1 6 10-16,-1-6 10 15</inkml:trace>
</inkml:ink>
</file>

<file path=ppt/ink/ink2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6.6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74 56 184 0,'-21'4'68'0,"13"7"-36"0,-9 7-15 16,9-3 20-16,-1 11-13 15,1 15-3-15,4 14-1 0,8 4 1 16,0 0-11-16,13 4 5 0,4-11 3 16,8-8 3-16,4-10 2 15,4-12 3-15,9-11 1 16,4-15-8-16,0-11-1 16,-4-18-7-16,-9-15 1 15,-8-7-5-15,-16-12-2 16,-17 4-2-16,-21 0 0 15,-13 4-9-15,-7 4-3 16,-1 10-35-16,0 12-16 16,4 15-29-16,9 10-9 0,8 4-21 15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2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1 200 0,'25'-7'77'0,"0"14"-42"0,12 12-28 16,-12-8 18-16,13 8-4 16,7 10 2-16,1 8-9 15,-4 0-3-15,-13 0-6 16,0 0-6-16,-17-4 0 0,-16-3 3 15,-12 3 3-15,-13-3-4 16,-9-4-3-16,-8-4 3 0,-4-4 1 16,13 1-3-16,-1 3 1 15,9 4 4-15,13 4 5 16,7 7 6-16,18 3 3 16,7 8-3-16,13 4 1 15,17-4 0-15,4-4 2 16,0-7-10-16,0-3-2 15,-4-8-39-15,-5-4-16 16,-7-15-92 0</inkml:trace>
</inkml:ink>
</file>

<file path=ppt/ink/ink2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7.0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0,'0'8'82'0,"13"18"-44"0,-5-8-44 0,0 1 12 16,1-5-6-16,-1 5 2 0,13-1-96 15,0 5-41-15</inkml:trace>
</inkml:ink>
</file>

<file path=ppt/ink/ink2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7.1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0 172 0,'12'37'66'0,"-4"-15"-36"0,9 8-33 16,-9-12 13-16,5 8-84 15,-1-4-35-15</inkml:trace>
</inkml:ink>
</file>

<file path=ppt/ink/ink2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58.1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37 192 0,'17'-4'71'0,"-5"4"-38"0,17-4-39 16,-16 4 14-16,8-3-89 16,12-8-36-16,4 3 58 15,13 1 29-15</inkml:trace>
</inkml:ink>
</file>

<file path=ppt/ink/ink2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7.3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2574 156 0,'33'37'60'0,"-16"-19"-32"0,8 5-15 0,-13-12 19 15,5 3-14-15,-5 5-2 16,5-4-10-16,-1-1-2 16,1-2-2-16,-4 2-10 0,-5-3-3 15,-12-7-78 1</inkml:trace>
  <inkml:trace contextRef="#ctx0" brushRef="#br0" timeOffset="1364">557 2515 148 0,'0'0'57'0,"0"3"-30"0,0 8-16 15,0-3 15-15,0 10-8 16,0 8 0-16,0 11 0 16,0 19 3-16,0 3-11 0,-4 0 1 0,0 8 0 15,0-8-2-15,0-4 0 16,-1-3-8-16,1-8 0 16,4-7-1-16,0-7 2 15,0-8 3-15,0-7 4 16,0-8-2-16,0-10-2 15,4-5-2-15,5-7-3 16,-1-10 1-16,4-1-1 16,1-4-3-16,-1 1 2 15,5 3 1-15,0 0 0 16,8 4-3-16,-5 3 0 16,1 8-1-16,0 4 0 15,-4 3 3-15,-1 4 0 0,1 7-2 16,-9 8 0-16,1 7 4 15,-5 4 1-15,-4 4 2 16,0 3 2-16,0 0-1 16,0 4 0-16,0-3-3 15,0-5-2-15,0-3 3 16,0-7 2-16,0-8-7 16,0-11-3-16,0-8-114 15</inkml:trace>
  <inkml:trace contextRef="#ctx0" brushRef="#br0" timeOffset="3286">982 3117 116 0,'0'4'44'0,"0"4"-24"0,0 3-15 16,0-4 11-16,0 4-7 16,0 0-1-16,0 4 0 15,-5 0 2-15,1 3-5 16,4-3-5-16,0 0-1 0,0-4 3 16,0-4 3-16,0-10 11 15,0-5-9 1,0-3 0-16,4-4-7 15,1-3-1-15,-1 3 1 16,4 0 2-16,0-3-1 16,1-4-1-16,-1 3-2 15,0 4-1-15,5 1 4 16,-5 3 1-16,5 3 2 0,-5 4 0 16,0 1-2-16,1 10 1 15,-1 4 0-15,-4 0 1 16,0 0-2-16,0 0 1 15,-4 4-2-15,0 0 2 16,0 0-2-16,-4 0-1 16,0-1 3-16,4-2 0 15,0-5-1-15,0-3 1 16,0-4 0-16,4-8 1 16,0 1-2-16,0-4-2 15,5 0 1-15,-1-4-1 16,0 0 0-16,5-3 0 0,-1 3-3 15,-3 0 2-15,3 4 3 16,1 4 3-16,-5 3 0 16,0 8 2-16,1 3-4 15,-1 4 0-15,0 0 5 16,-4 8 3-16,1 3-4 16,-1 4 1-16,0 3-5 15,-4 1 0-15,0-4 1 16,0-4 0-16,0-7-7 15,0-4 0-15,0-11-105 16</inkml:trace>
  <inkml:trace contextRef="#ctx0" brushRef="#br0" timeOffset="6921">1398 3232 148 0,'0'0'55'0,"8"0"-30"0,9 0-10 0,-9 0 20 15,0 0-8-15,0 4-1 16,1 0-11-16,-1 3-2 16,-4 0-7-16,0 4-2 0,-8 4 2 15,-4 4-3-15,-5-1 0 16,5 1-17-16,-4 3-7 15,3-4-76 1,1-3-38-16,0-4 67 16</inkml:trace>
  <inkml:trace contextRef="#ctx0" brushRef="#br0" timeOffset="7595">1726 3062 156 0,'0'15'57'0,"4"-11"-30"0,-4-1-21 0,0 5 17 16,0-1-5-16,0 4 1 15,0 4-4-15,-4 0-1 16,0 3-8-16,0 4-2 0,0 4 2 16,4 0-1-16,-4-4 0 15,4 1-3-15,0-9 1 16,0-3 2-16,0-3 4 15,0-8-4-15,4-8-3 16,4-6-1-16,0-5-1 16,5-3-3-16,-5 0 2 15,0 3-1-15,1 1 0 16,-1 3-3-16,0 0 1 16,1 8 0-16,-1-1 2 0,0 5 1 15,1 3 1-15,-5 7 0 16,0 0 0-16,0 5 0 15,-4 2 2-15,4 1-1 16,-4 0 2-16,0-4-4 16,5-4 0-16,-5-7 3 15,8-3 1-15,0-5-1 16,5-3 1-16,-1-4-4 16,1 1 0-16,-1 3 1 15,1-1 2-15,-5 5-3 16,0 0 0-16,1 3-4 15,-9 4 1-15,4 4 2 16,0 3 1-16,-4 4 1 16,0 0 0-16,0 4 0 0,0 0 2 15,0 0-45-15,0-1-18 16,0 1-27 0</inkml:trace>
  <inkml:trace contextRef="#ctx0" brushRef="#br0" timeOffset="7762">2038 3188 176 0,'21'-4'68'0,"0"4"-36"0,4 0-31 0,-13 0 14 16,1 0-10-16,3 0-3 15,1 0-17-15,-4-4-7 0,-1 1-55 16</inkml:trace>
  <inkml:trace contextRef="#ctx0" brushRef="#br0" timeOffset="7955">2292 3110 228 0,'0'4'85'0,"0"-1"-46"0,0 5-26 16,0-1 22-16,0 4-14 15,-4 4-4-15,0 7-8 16,0 8-4-16,-1 7-2 16,1 4-3-16,0 3 3 0,4-3-29 15,0-4-11-15,4-8-81 16</inkml:trace>
  <inkml:trace contextRef="#ctx0" brushRef="#br0" timeOffset="-3635">2991 0 144 0,'8'-4'55'0,"1"4"-30"0,7 4-16 0,-3 0 14 16,3 3 0-16,9 12 3 16,9 18-3-16,3 18 0 15,9 26-12-15,0 19 2 0,-1 15 3 16,1 40 7-16,-4 8 3 16,-9 29-11-16,-8 26-4 15,-17-7-1-15,-8 30 4 16,-4-23-2-16,-8-11 3 0,-9 7-2 15,-8-18 0-15,-5-26-5 16,-3-11-3-16,-5-11 2 16,1-11 0-16,3-30 1 15,5-25 2-15,8-34-3 16,8-33 1-16,9-34-117 16,16-25-51-16,9-26 25 15</inkml:trace>
  <inkml:trace contextRef="#ctx0" brushRef="#br0" timeOffset="8961">2662 2666 168 0,'-4'11'63'0,"4"4"-34"0,-4 15-23 16,4-8 17-16,0 11-8 15,0 8 0-15,0 11-5 16,0-1 1-16,-4 1-6 0,4 4-3 0,-4 3 1 16,-1-4-2-16,1-3-1 15,4 0 3-15,-4-11 0 16,4-12-1-16,0-10 1 15,0-8 0-15,4-15 3 16,0-11-5-16,5-11-1 16,-5-7-2-16,4 0 0 15,5-4-5-15,3 0-3 16,1 7 3-16,0 4 4 16,-5 8 2-16,1 7 1 15,-1 11 0-15,-4 7 2 0,1 4-1 16,-5 4 2-16,0 4-2 15,0 6-1-15,0 9 3 16,1-1 0-16,-1 0-1 16,0 1 1-16,0-9-24 15,0-6-11-15,5 3-60 16</inkml:trace>
  <inkml:trace contextRef="#ctx0" brushRef="#br0" timeOffset="9516">2899 3221 176 0,'-4'19'68'0,"4"-5"-36"0,-4 16-26 0,4-15 17 15,0 7-8-15,0 4 2 16,0 7-10-16,0 0-2 16,0-3-3-16,0-4 1 0,0 0 0 15,0-8-1-15,0-3 1 16,4-8 2-16,5-7 4 16,-1-7-4-16,0-19-3 15,5-7-4-15,-1-8-1 16,1 0-3-16,3 1-1 15,-3 6 1-15,-1 5 2 0,1 7-1 16,-5 7 1-16,0 8 3 16,-8 7 0-16,5 11-2 15,-1 3 2-15,-4 5 3 16,0 3 3-16,4 0-2 16,0 4-2-16,-4-7 0 15,4-5 1-15,0-10 1 16,5-4 3-16,3-7-1 15,1-4 0-15,-1-8-6 16,1 1 1-16,-1 3 0 16,1 7 0-16,-5 5-3 15,0 6 0-15,-4 5 2 16,5 7 0-16,-5-1 1 0,4 9 2 16,-4-1-3-16,5 4 0 15,-1-4-6-15,0-7-3 16,1 0-87-1</inkml:trace>
  <inkml:trace contextRef="#ctx0" brushRef="#br0" timeOffset="10101">3361 3339 212 0,'-4'15'79'0,"4"-7"-42"0,-12 10-32 16,16-3 17-16,-8 7-6 16,-1 0 1-16,5 4-7 15,-4 4-4-15,4-8-3 16,0 0 0-16,0 0 0 0,0-3-1 15,0-4 1-15,0-4 0 16,0-11 1-16,9 0 0 16,-1-8 0-16,-4-7-2 15,9-10-2-15,-1-9-2 16,5-3 1-16,-1-3-1 16,5 6-2-16,4 5 3 0,0 7 0 15,-4 7-2-15,0 7 2 16,-5 8 1-16,-3 8 2 15,-5 3 5-15,-4 7 4 16,-4 8-4-16,0 0 1 16,-4-4-5-16,4 1 0 15,0-1-1-15,0-11-2 16,4 0 3-16,5-7 0 16,-1-4-1-16,4 0 1 15,1-12-2-15,3 1 2 16,-3 0-4-16,-1 0 0 0,-3 8 3 15,-1-1 3-15,0 0 0 16,-3 15 0 0,-1 4-1-16,0-8-7 15,0 1 0-15,0-1-63 16,-4 4-28-16,0-3-23 16</inkml:trace>
  <inkml:trace contextRef="#ctx0" brushRef="#br0" timeOffset="10974">174 200 176 0,'34'7'66'0,"-14"-3"-36"0,22-4-40 16,-17 0 9-16,17-4-73 16,3 0-28-16</inkml:trace>
  <inkml:trace contextRef="#ctx0" brushRef="#br0" timeOffset="11155">1389 307 288 0,'54'-22'107'0,"-20"18"-58"0,32-11-53 0,-28 12 18 16,7-5-10-16,1 1-3 16,4 3-16-16,8 4-7 15,-8 0 11-15,0 4-17 0,-4-1-3 16,-4 1-41-1,-5 4-50-15,5 21 32 16</inkml:trace>
  <inkml:trace contextRef="#ctx0" brushRef="#br0" timeOffset="11424">2371 814 360 0,'-33'18'134'0,"37"12"-72"0,4-1-81 0,-4-14 18 16,-4 15-149-16,0-1-62 16</inkml:trace>
  <inkml:trace contextRef="#ctx0" brushRef="#br0" timeOffset="11558">2417 1520 260 0,'-8'63'99'0,"3"-15"-54"0,5 0-50 0,0-30 17 16,0 5-25-16,0 6-8 16,5 1-88-16,-1-4-39 0</inkml:trace>
  <inkml:trace contextRef="#ctx0" brushRef="#br0" timeOffset="11648">2504 2067 244 0,'-4'30'90'0,"4"-15"-48"0,-8-1-78 16,4-6-73-1,-26 21-19-15</inkml:trace>
</inkml:ink>
</file>

<file path=ppt/ink/ink2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1.0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0 136 0,'0'15'52'0,"0"0"-28"0,-5 3-13 15,1-3 18-15,0 11-6 16,0 22-1-16,0 22-8 16,0 8-4-16,-1 11-5 15,-3-12-2-15,4 1 1 0,0 3 0 16,0-3 0-16,4-4 0 15,4-7 0-15,4-16 0 16,0-14 0-16,5-18-7 16,-1-15 0-16,1-16-94 15</inkml:trace>
  <inkml:trace contextRef="#ctx0" brushRef="#br0" timeOffset="270">520 45 160 0,'4'25'63'0,"-4"1"-34"0,0 37-23 0,0-26 15 15,0 30-9-15,0 14 1 16,0-3-8-16,4-4-3 0,0 3-1 15,4 1 1-15,1-8 3 0,-1 4-2 16,0-15-2-16,-3-10 2 16,-1-12 0-16,-4-12-6 15,-4-14-2-15,-9-18-84 16</inkml:trace>
  <inkml:trace contextRef="#ctx0" brushRef="#br0" timeOffset="436">95 673 132 0,'4'4'52'0,"13"0"-28"0,12-1-19 0,-8-3 13 15,8 0-8-15,9 0-3 16,12 0-7-16,8 0 0 16,4-3-44-16,9-1-18 15,-5 0 7-15,-7 4 4 16</inkml:trace>
</inkml:ink>
</file>

<file path=ppt/ink/ink2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2.0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0,'0'26'63'0,"4"-3"-34"0,-4 13-25 16,0-17 13-16,0 7-6 16,0 15-1-16,0-4-2 15,0-1 0-15,0 1-4 16,0-7-3-16,0-4 2 0,0-8 0 15,0-3 1-15,0-7 0 16,0-8 2-16,4-8-3 16,4-14 0-16,1-8-1 15,3-7-2-15,-3 0-2 0,3 4-1 16,5 7 2-16,-5 8 2 16,1 7-5-16,-1 7-1 15,1 8 8-15,-1 7 5 16,-4 4-1-16,5 3-2 15,-5 8 2-15,1-4 0 16,-1 0-1-16,-4-7-1 16,4 0-1-16,1-8 2 15,-1-10-3-15,4-12 0 16,1-7-1-16,4-8-2 16,3 1 3-16,1-5 0 15,0 8-1-15,0 8-2 16,0 7-4-16,-5 7-2 0,-3 11-2 15,-5 12 2-15,-4 3 4 16,0 15 3-16,0 0 0 16,1 0 2-16,-1-7 0 15,0-8 3-15,0-7-49 16,0-8-23-16,-4-7-31 16</inkml:trace>
</inkml:ink>
</file>

<file path=ppt/ink/ink2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2.6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29 175 152 0,'-25'-7'57'0,"25"3"-30"0,-4 0-10 16,4 1 20-16,8-1-8 16,5-4 0-16,3-3-7 15,9 0-2-15,9-7-11 16,7-4 1-16,13-1 1 0,0 1-4 15,0 4-2-15,-8 7-2 16,-4 3 0-16,-5 8-4 16,-3 4-2-16,-5 7 2 15,-4 4 0-15,-5 3-2 16,-3 5 0-16,0 10 4 16,-5 4 1-16,1 3 0 0,-5-3-2 15,4-3 5-15,1-1 1 16,4-3 4-16,3-8 1 15,5-15 3-15,5-7 2 16,3-7-5-16,4-8-1 16,13-4-6-16,0-3-1 15,-4 0-1-15,-5 0 1 16,-7 3-2-16,-9 5 2 16,-9 3-24-16,-3 3-8 15,-13 4-112 1</inkml:trace>
</inkml:ink>
</file>

<file path=ppt/ink/ink2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5.3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18 224 0,'-25'-18'85'0,"21"18"-46"0,4 0-37 0,0 0 17 15,8 4-6-15,9-1 0 16,8 1-3-16,8 3 1 16,9-3-6-16,8-4-1 0,8 0 2 15,9-4-3-15,-1 1 0 16,-8 3-3-16,-12 0-3 15,-21 3-117 1</inkml:trace>
</inkml:ink>
</file>

<file path=ppt/ink/ink2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5.4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60 192 0,'-8'3'71'0,"16"1"-38"0,17-4-23 16,-8 0 17-16,16-4-15 15,13-3-5-15,8-8-59 16,8 0-25-16,9 4-6 16,21-4 2-16</inkml:trace>
</inkml:ink>
</file>

<file path=ppt/ink/ink2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6.0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535 0 156 0,'-50'14'57'0,"30"5"-30"0,-18 25-16 16,17-14 18-16,-8 29-4 16,-8 15 3-16,-9 18-3 15,0 19 0-15,-8 41-14 16,0 7 4-16,4 44 3 0,9 8-8 16,11 11-1-16,14 22 1 15,16-26 1-15,16 8 1 16,9-8 2-16,17-26-3 15,4-21 1-15,4-12-3 16,0-23 0-16,-5-17-3 0,1-27-1 16,-8-25-3-16,-5-38-2 15,-4-25-120 1,0-19-85-16,-16-51 75 16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9:22.15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0 348 0,'29'19'129'0,"-16"-12"-70"0,3 8-133 16,-16-12-7-16,-4 16-48 15,-8-23-15-15</inkml:trace>
</inkml:ink>
</file>

<file path=ppt/ink/ink2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8.3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8 152 0,'0'-4'57'0,"0"4"-30"0,-4 7-18 16,4 4 14-16,0 8-5 15,0 14 0-15,0 8-4 16,4 18 1-16,-4 4-8 16,0 11-2-16,0-8-1 0,-4-3 0 0,-1 8 0 15,1-1-2-15,4-4-2 16,0-3 1-16,0-15 1 15,0-11 3-15,4-11 2 16,1-15-6-16,3-11-2 16,4-18-47-16,1-12-20 15</inkml:trace>
  <inkml:trace contextRef="#ctx0" brushRef="#br0" timeOffset="238">567 0 156 0,'8'26'57'0,"-8"4"-30"0,-4 36-23 16,4-25 15-16,0 18-2 16,-4 15-1-16,0-4-6 15,0 1-4-15,4 6-3 16,0 1-3-16,4-4 1 0,0 0 1 15,0-15 1-15,0-15 1 16,-4-10 0-16,-4-8-24 16,-4-19-12-16,-9-18-52 15</inkml:trace>
  <inkml:trace contextRef="#ctx0" brushRef="#br0" timeOffset="421">18 488 208 0,'4'0'77'0,"13"4"-42"0,16 0-26 0,-12 0 22 16,12-1-8-16,17-3-1 15,12-3-8-15,9-1-4 16,4-4-5-16,0 5 1 0,-4-1 0 16,-13 0-42-16,-12 4-18 15</inkml:trace>
</inkml:ink>
</file>

<file path=ppt/ink/ink2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0.0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2 148 0,'-4'-8'55'0,"4"12"-30"0,4-4-23 16,-4 0 14-16,4 4 1 16,4 3 2-16,1 0-6 15,-1 4 0-15,0 4-8 16,-3 4 1-16,-1 7 1 0,0 3 1 15,-4 8 0-15,0 0-2 16,0 4-1-16,0 3 1 16,-4-7 1-16,4-7 1 15,0-4 2-15,0-12 6 16,0-14 2-16,8-7-7 16,0-8-4-16,1-14-4 15,3-5 0-15,1-3-2 16,3 0-1-16,1 8-4 0,-5 3 0 15,1 7 0-15,-1 8-1 16,-3 4 1-16,-1 7 0 16,0 7 3-16,-3 4 0 15,-1 8-2-15,0-1 0 16,0 1 2-16,0-1 0 16,4-3 7-16,1-7 4 15,3-8-8-15,5-8 0 16,0-7 0-16,3-3 1 15,1-4-1-15,0 3-2 16,0 1 1-16,0 3 1 16,-5 8-6-16,1 3-1 0,-5 4-1 15,5 11 2-15,-5 7-1 16,-3 12 1-16,-1 3 3 16,-4 15 0-16,0-3 3 15,1-1 1-15,-1-11-26 16,-4-3-9-16,-9-4-74 15</inkml:trace>
</inkml:ink>
</file>

<file path=ppt/ink/ink2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0.6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0 224 0,'-4'-4'85'0,"4"4"-46"0,9 4-35 15,-1 0 21-15,4 0-14 16,9-4-1-16,0 0-8 15,12 0-2-15,9 0 0 0,4 0 4 0,-1 0 2 16,5 3-20-16,-4 1-8 16,4 0-29-16,0-1-10 15,0 5-28 1</inkml:trace>
</inkml:ink>
</file>

<file path=ppt/ink/ink2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0.7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19 144 0,'79'-4'55'0,"-29"0"-30"0,33-7-91 0,-37 11-17 16</inkml:trace>
</inkml:ink>
</file>

<file path=ppt/ink/ink2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1.5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 62 236 0,'-38'45'90'0,"34"-16"-48"0,0 23-31 0,4-26 23 15,8 4 0 1,9 7 1-16,8-8-5 0,8-3-4 16,13-4-14-16,8-7 6 0,4-8 2 15,1-7-4-15,-5-7-1 16,-9-12-5-16,-7-14-1 16,-13-4-5-16,-13-7-1 15,-12-4-1-15,-16 0-2 16,-13 7 1-16,-9 8-1 15,-8 7-5-15,-4 7-1 16,9 8-24-16,-1 4-8 16,9 3-62-16,16 15-27 15,21 0 0 1</inkml:trace>
</inkml:ink>
</file>

<file path=ppt/ink/ink2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1.9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0 268 0,'-12'0'101'0,"16"4"-54"0,4 3-53 0,1-7 17 16,3 0-29-16,5 0-8 0,4-3-84 15,4-1-37-15</inkml:trace>
</inkml:ink>
</file>

<file path=ppt/ink/ink2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2.1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0,'16'3'68'0,"-12"1"-36"0,9 0-31 16,-5-1 16-16,5 1-9 16,3 0-2-16,5-4-19 15,4 3-8-15,0 1 10 16,4 0-8-16,0 3 0 0,0 1 6 15,0-1 5-15,-4 0 9 16,0 1 5-16,-4-1-6 0,-4 1 1 16,-9-8-61-1</inkml:trace>
</inkml:ink>
</file>

<file path=ppt/ink/ink2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0.9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100 1953 252 0,'75'0'96'0,"-17"4"-52"0,13 3-51 15,-38-3 14-15,9 3-18 16,8 0-3-16,12-3 5 16,4 4 4-16,5-5 4 15,0 1 1-15,-4 0 2 0,-9-1-3 16,-8 5 0-16,-17-5-96 16</inkml:trace>
  <inkml:trace contextRef="#ctx0" brushRef="#br0" timeOffset="3949">67 2626 140 0,'-5'-11'52'0,"5"7"-28"0,0 4-26 0,0 0 9 15,0 8 3-15,0 3 6 16,0 7-4-16,0 4 1 15,0 4-8-15,0 8 6 0,-4 10 2 16,-4 8-4-16,0 14-1 0,-1 4-4 16,1-3-1-16,0 0 1 15,3-16 0-15,1-10 0 16,0-8 0-16,0-10 9 16,4-12 6-16,4-11-10 15,4-8-5-15,1-7-2 16,-1-7-2-16,0-22-3 15,5-4 2-15,-1-4-4 16,1 11-1-16,4 8 0 16,-1 11 2-16,1 11-1 15,-5 14 4-15,1 9 0 16,-1 17 1-16,1 4 0 16,-5 4 2-16,0 8-1 0,1-1 2 15,-1-7-2-15,0-4-1 16,1-7 1-16,-1-3 1 15,-4-5-23-15,0-7-11 16,0-3-63 0</inkml:trace>
  <inkml:trace contextRef="#ctx0" brushRef="#br0" timeOffset="4534">420 3181 140 0,'-12'29'52'0,"12"-14"-28"0,0 11-19 15,0-11 11-15,0 3-1 16,0 1 1-16,0-1-4 15,0 1 0-15,0-5-7 16,0 1 1-16,0-4 4 0,0-3 3 16,0-8 4-16,0 0-9 15,8-4-2-15,-4-3-4 16,0-8 1-16,5-4-4 16,-1-3 0-16,0 0 1 0,1 0 0 15,-1 7-3-15,0 0 0 16,5 15-3-1,-5 8 1-15,-4 3 3 16,0 7 7-16,1 1 5 16,-1-1-3-16,0 1-2 15,0-1 0-15,-4-3-1 16,4-4 0-16,0 0 0 16,5-7 0-16,-1-8 0 15,0-3-2-15,1-4-2 16,3-4-2-16,1-4 1 15,-5 5-6-15,0 3 0 16,5-1-2-16,-9 9 3 0,0 6 4 16,-4 5 1-16,0 3 1 15,8 0 2-15,1 4-1 16,-1 0-1-16,-4-4 1 16,4 0-1-16,1-4-40 15,-1-3-18-15,0 0-30 16</inkml:trace>
  <inkml:trace contextRef="#ctx0" brushRef="#br0" timeOffset="4702">782 3240 204 0,'25'-4'77'0,"-25"4"-42"0,38 4-32 0,-26-4 20 15,5 0-15-15,-1 0-1 16,1 4-5-16,-5-4-21 15,5 3 10-15,-13-6-96 16,5 3 59-16</inkml:trace>
  <inkml:trace contextRef="#ctx0" brushRef="#br0" timeOffset="4880">836 3166 196 0,'-8'41'74'0,"8"-41"-40"0,-8 51-35 0,3-32 15 16,10-4-10-16,-10 7 0 0,5 0 0 15,0 0 0-15,0-3-18 16,0-8-82 0,9 0 51-16</inkml:trace>
  <inkml:trace contextRef="#ctx0" brushRef="#br0" timeOffset="5076">998 3203 228 0,'-4'33'88'0,"4"-33"-48"0,-4 45-40 16,0-27 20-1,8-3-13-15,-4 3-1 0,4 4-4 0,-4 4-2 16,4 4 1-16,-4 0-52 15,5-5 28-15,-5-6-96 16,0-1 66-16</inkml:trace>
  <inkml:trace contextRef="#ctx0" brushRef="#br0" timeOffset="5242">1144 3384 236 0,'13'7'90'0,"-13"-7"-48"0,12 15-38 0,-12-7 23 16,0-1-17-16,-4 8 0 16,4 3-7-16,-8 1-15 15,-1-1 6-15,-7 1-112 16,7-1 65-16</inkml:trace>
  <inkml:trace contextRef="#ctx0" brushRef="#br0" timeOffset="6035">1373 3236 140 0,'0'8'52'0,"0"-8"-28"0,0 14-15 16,0-6 25-1,0-1-19-15,0 8 10 16,0 0-15-16,-4 3 13 16,4 1-14-16,-4 3 14 15,4 0-14-15,-5 4 7 16,1 0-9-16,-4 0 4 16,8-4-6-16,-4-4 7 15,8-3-8-15,-4-7 3 0,0-5-4 16,0-10-2-16,8 3 0 0,1-11-1 15,-1 1 0-15,0-9-3 16,5 9 2-16,-1-5-1 16,5 8 0-16,-5-4 0 15,1 8 0-15,-5-1-3 16,5 8 3-16,-9 0 1 16,4 8 1-16,-4-1 2 15,0 1-1-15,1-1 2 16,-1 4-2-16,4-3 2 15,0-1-2-15,5-11 2 16,-1 4-2-16,5-7-1 16,4-1 1-16,-5-3-4 15,1 8 2-15,-4-5-4 16,-1 5 3-16,-8 3 1 16,4 7 1-16,-3 0-27 15,-1 8 15-15,0 0-112 16,0 0 69-16</inkml:trace>
  <inkml:trace contextRef="#ctx0" brushRef="#br0" timeOffset="6696">1897 0 184 0,'67'19'68'0,"-26"7"-36"0,38 25-33 15,-37-17 15-15,8 14-8 0,8 33-1 16,-16-7-2-16,-5-11 0 16,13 44-2-16,-8-11 4 0,-1 56 4 15,-3-23 8-15,-13 64 7 16,-5-23-2-16,-11 55 1 16,-5-36-6-16,-21 40 0 15,5-36-6-15,-21 14-1 16,3-30-4-16,-19 19 1 15,7-29-17-15,-12-8-8 16,8-22-112 0</inkml:trace>
</inkml:ink>
</file>

<file path=ppt/ink/ink2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5.15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75 0 136 0,'8'33'52'0,"1"4"-28"0,-5 23-22 16,-4-31 14-16,0 27 1 15,4 21 2-15,0 19-8 16,5 4-2-16,-1 11-5 15,4 15-3-15,1 0 0 0,-1-15 1 16,-3-15 3-16,-1-22-2 16,0-15 0-16,-4-33 3 15,-4-23-89 1</inkml:trace>
  <inkml:trace contextRef="#ctx0" brushRef="#br0" timeOffset="181">58 100 184 0,'25'-22'68'0,"9"14"-36"0,16 1-26 0,-21 3 17 15,8 1-3-15,9-1 0 16,4-4-8-16,4 1-3 16,4 0-5-16,-4 3-3 0,-4 4 2 15,-12 4-42-15,-26 10-82 31</inkml:trace>
  <inkml:trace contextRef="#ctx0" brushRef="#br0" timeOffset="346">0 629 208 0,'21'26'77'0,"-21"-26"-42"0,75 7-28 15,-63-3 18-15,26-15-7 16,28-12 0-16,5 1-10 15,0-7-3-15,4 7-63 16,-5 3-25-16,-3 4-12 16,-17-3-1-16</inkml:trace>
</inkml:ink>
</file>

<file path=ppt/ink/ink2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5.70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0 200 0,'4'33'74'0,"0"-15"-40"0,0 19-27 0,0-14 20 15,0 10-10-15,1 0-2 16,-1 1-8-16,0-5-3 16,0-7-2-16,4-7 3 0,1-8 1 15,-1-18-20-15,0-18-10 16,-3-8-81-16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29.5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516 0 388 0,'-8'30'0'0,"-9"40"0"15,9-33 2-15,-9 29 1 16,-3 8 1-16,3-22 0 16,0-7 0-16,-8 6-2 15,5-6 1-15,-10 6 2 0,5-6 0 16,-4-8 2-16,4-4-2 0,-8-14 0 16,4-5-3-16,-9-21-2 15,9 3-4-15,-4-33 0 16,-9-40-11-16,9-1-3 15,17 0 7-15,11 12 5 16,14 10 0-16,7 16 2 16,5 10 0-16,4 12-1 15,8 10 1-15,1 16 0 16,-1 10 3-16,0 19 0 16,1 11 9-16,-1 4 7 15,0 3-7-15,-4-7-2 16,-4-3-2-16,0-8 2 15,-8-8-1-15,-1-3 2 16,-3-4-2-16,-5-7 2 16,1-7-55-16,-1-1-24 0</inkml:trace>
</inkml:ink>
</file>

<file path=ppt/ink/ink2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5.8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0 208 0,'8'-3'77'0,"5"10"-42"0,8 4-34 16,-13-3 14-16,4 3-10 15,9 0-1-15,0 4-48 16,8-1-23-16,-4 1-15 15,0 0-5-15</inkml:trace>
</inkml:ink>
</file>

<file path=ppt/ink/ink2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6.11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 0 148 0,'-8'59'55'0,"8"-22"-30"0,-4 4-14 0,4-23 18 16,0 16-6-16,0 10-1 15,0 4-4-15,0 0 1 16,0-7-10-16,0-8 3 0,0-7 2 15,8-22 12 1,5-15-11-16,-1-19-6 16,1-3-3-16,3-4-2 15,5-4-5-15,0 8-1 16,0 7-2-16,0 7 3 16,-5 12-2-16,-3 7 1 15,-5 7 0-15,0 4 0 16,1 8-7-16,3 11-2 15,5 3-40-15,4 0-17 0,-1 0-29 16</inkml:trace>
</inkml:ink>
</file>

<file path=ppt/ink/ink2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6.54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99 898 192 0,'12'-59'74'0,"-12"37"-40"0,0-4-27 16,-4 19 20-16,0 3-14 15,-9 0-4-15,1 4-4 16,-5 4-1-16,0 11-2 16,1 11 3-16,-1 11 4 0,9 7 4 15,8 8 2-15,4 0-2 16,8-8 2-16,9-7-2 0,4-7 0 16,0-16 4-16,4-6 1 15,0-23-5-15,5-18 0 16,-1-19-8-16,4-7-1 15,1-8-2-15,-5-18 1 16,-8-22-4-16,-4-11-2 16,-4-4-27-16,-1 7-10 15,-3 8 20-15,-5 11 10 16,-4 22 5-16,-4 18 2 16,-4 30-1-16,-4 19 0 15,-1 14 11-15,-3 19 5 16,4 7-1-16,-1 30 1 15,1 30 4-15,8 21 2 16,4 1-9-16,4 22-5 0,5 3-1 16,8-7 2-16,-5-14 0 15,1-19 2-15,-5-19-57 16,-7 0-25-16,3-40-56 16</inkml:trace>
</inkml:ink>
</file>

<file path=ppt/ink/ink2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9.23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25 173 188 0,'-25'-25'71'0,"29"21"-38"0,9-7-34 0,-1 7 15 16,9 0 1-16,13 1 3 16,7 3-3-16,9 7 1 15,4 4-9-15,0 4 0 0,-4 7 0 16,-8 4-1-16,-5 11-1 15,-12 7-3-15,-12 4 1 16,-13 4-2-16,-9 0-1 16,-7-8 3-16,-13-7 2 15,-1 0-2-15,-3-3-2 16,-4-5 2-16,-5-7 2 16,1-7-2-16,3-4-2 0,5-7-7 15,12-4-4-15,8-4-23 16,18 1-9-16,11-5-57 15,13 1-31 1,9-1 64-16</inkml:trace>
  <inkml:trace contextRef="#ctx0" brushRef="#br0" timeOffset="255">837 11 148 0,'-34'-11'55'0,"9"11"-30"0,-20 3-16 0,24 1 14 16,-4 7-7-16,0 8-1 16,0 14 2-16,0 15 1 15,4 7-9-15,4 12 3 0,9 3 4 16,4 1-4-16,4-5 1 16,8-10-6-16,5-8 1 15,12-8-1-15,4-6 1 16,8-5-2-16,1-10 1 15,-1-8-15-15,1-8-5 16,-5-3-103 0</inkml:trace>
</inkml:ink>
</file>

<file path=ppt/ink/ink2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0.03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0 172 0,'0'18'66'0,"0"1"-36"0,0 14-24 16,0-15 15-16,0 8-7 16,0 4 2-16,0 0-5 15,0-5 1-15,0-2-7 16,0-5 4-16,0-7 1 0,0-3 3 15,4-12 5-15,5-7-10 16,-1-11-4-16,5-8-3 16,3-3 1-16,1 3-3 0,0 4-2 15,-1 8-1-15,-3 3 3 16,-1 8-2-16,-4 7-1 16,-3 7 3-16,-1 8 0 15,-4 3 1-15,0 4 0 16,4 1 0-16,0-1 0 15,4-7 0-15,1-4 2 16,3-8 1-16,5-10 1 16,4-8-2-16,-1-3 1 15,1-4-2-15,0 3-1 16,-4 4-4-16,-1 8-2 16,-3 7 3-16,-5 15 3 15,0 11-1-15,1 3-2 0,-5 8 2 16,0 4 0-16,0-1-2 15,0-3 2-15,1-3 3 16,3-5 3-16,4-7-13 16,-3-7-7-16,-1-11-80 15,0-8-48 1,5-14 62-16</inkml:trace>
</inkml:ink>
</file>

<file path=ppt/ink/ink2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0.19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1 160 0,'37'-4'63'0,"-4"8"-34"0,21 0-14 0,-29-1 20 15,9 1-6-15,3 0-2 16,1-1-13-16,-1 1-6 16,0 4-5-16,-7-5-14 0,-5 1-4 15,-9 3-88 1</inkml:trace>
</inkml:ink>
</file>

<file path=ppt/ink/ink2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0.34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0 232 0,'-4'7'88'0,"20"4"-48"0,18-3-31 0,-18-4 19 0,18-4-12 15,3 0-4-15,9 0-23 16,8-4-10-16,4 4-93 15,5 4-40-15</inkml:trace>
</inkml:ink>
</file>

<file path=ppt/ink/ink2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0.84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74 176 0,'13'-7'68'0,"7"7"-36"0,18 4-26 0,-17-4 17 15,12 3-8-15,4 5 0 0,9 7-7 16,0 7-3-16,0 7-2 15,-9 8 2-15,-8 11 1 0,-12 0 0 16,-13 4-1-16,-12 0-1 16,-9 0 0-16,-8-8 0 15,0-7 0-15,-8-4-2 16,0-3 1-16,-1-8 0 16,1-7 1-16,4-4-5 15,4-7-1-15,8-8-41 16,5-3-19-16,4-4-34 15</inkml:trace>
  <inkml:trace contextRef="#ctx0" brushRef="#br0" timeOffset="270">641 0 140 0,'-13'-7'52'0,"-3"11"-28"0,-13 3-17 0,12 1 13 15,-8 6 1-15,-8 12 2 16,-9 11 3-16,1 15 3 16,7 15-15-16,5-1 1 0,8 4-1 15,5-7-3-15,12-4 1 16,8-7-1-16,8-7 3 16,13-5 2-16,4-7-1 15,5-7-5-15,-5-3-2 16,0-9 0-16,-4-6 0 0,0-12-44 15,-4-3-18-15,-5 7-72 16</inkml:trace>
</inkml:ink>
</file>

<file path=ppt/ink/ink2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1.39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17 0 200 0,'-8'7'74'0,"3"8"-40"0,1 7-22 16,4-7 21-16,0 7-4 15,4 8 1-15,5-1-9 0,3 1 0 16,5-4-12-16,4-8 6 0,8-7 4 16,0-11-1-16,0-11 1 15,-4-7-4-15,0-8-1 16,-8 0-4-16,-13 4-1 15,-13-1-8-15,-7 1 0 16,-5 4-17-16,-4 3-4 16,0 4-36-16,4 3-17 15,5 5-60 1</inkml:trace>
</inkml:ink>
</file>

<file path=ppt/ink/ink2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1.66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0 262 228 0,'4'7'88'0,"8"-7"-48"0,17 0-27 15,-4 0 22-15,13 0-12 16,3 0 0-16,5 0-12 16,0 0-2-16,0 0-5 15,-5 0-3-15,-3-3 2 0,-9-1-33 16,-4-3-14-16,-13 3-80 16</inkml:trace>
  <inkml:trace contextRef="#ctx0" brushRef="#br0" timeOffset="165">233 0 228 0,'4'3'88'0,"0"12"-48"0,4 15-29 0,-4-8 21 16,1 7-15-16,-5 12-4 16,0 3-6-16,0 5-2 15,0 2-3-15,4 1-15 0,0 4-4 0,-4 3-101 16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29.8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30 124 0,'-9'-30'49'0,"9"34"-26"0,0 22 4 0,0-15 21 16,0 8-12-16,0 7-4 15,0 3-12-15,0 12-5 16,0-1-8-16,0 5-1 0,0 14 4 16,4 11-4-16,1 4-1 15,-1-3-2-15,0-5 0 16,4-10 0-16,0-12 3 15,1-11-12-15,3-14-5 16,1-12-55-16,3-14-23 16,1-30-4-1</inkml:trace>
</inkml:ink>
</file>

<file path=ppt/ink/ink2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2.3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0 141 212 0,'12'62'79'0,"-12"-21"-42"0,-4 22-37 0,4-19 16 16,0 30-7-16,0 11 2 15,4 0-2-15,1-7 2 0,3 0-6 16,4-8 15-16,1-7 6 0,-1-11 2 16,5-12 1-16,4-17 1 15,4-23 4-15,0-15-13 16,4-11-2-16,4-22-13 16,5-34-4-16,-1-25-2 15,0 0 2-15,1-4-1 16,-1-4-1-16,1 12-8 15,-1 18-5-15,-12 14-20 16,-4 20-8-16,-4 6-28 16,-5 19-11-16,-8 19-41 15</inkml:trace>
  <inkml:trace contextRef="#ctx0" brushRef="#br0" timeOffset="185">595 825 192 0,'-8'0'71'0,"3"0"-38"0,1 3-32 0,4-3 16 15</inkml:trace>
  <inkml:trace contextRef="#ctx0" brushRef="#br0" timeOffset="601">578 840 337 0,'-4'11'16'16,"0"0"-9"-16,0 4 1 0,-5 3-2 0,1 8-2 15,0 7-3-15,-1 4 0 16,1 0 1-16,0 4-1 16,-1-4 2-16,5-11-2 15,0-4 2-15,4-22 7 16,8-11-6-1,5-15-1-15,4-7-2 16,3-4 1-16,5 7-3 16,0 0-2-16,0 1-1 15,-4 10 3-15,0 5-2 16,-4 6 1-16,-5 4 2 16,-4 4 0-16,-4 8 4 0,-4-1 2 15,0 4-2-15,0 4-3 16,5 0 2-16,-1-4 2 15,4-4 0-15,5-7 0 16,3-3-3-16,1-8 1 16,4-4-2-16,-1 0 2 15,1 0-2-15,0 0-1 16,-4 4-4-16,-1 8-2 16,-3 3 5-16,-5 7 5 15,-4 8 0-15,-4 7 3 16,-4 4-2-16,0 4 0 15,0-1-3-15,4-3-2 16,0-7-125-16</inkml:trace>
</inkml:ink>
</file>

<file path=ppt/ink/ink2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3.7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386 41 200 0,'4'-7'74'0,"-4"18"-40"0,-8 15-38 0,3-8 15 16,-7 4 3-16,-5 4 5 16,1 11-5-16,-1 8-1 15,5 6-7-15,7 1 3 0,5 0 1 16,9-11 3-16,7-8 5 15,5-18-6-15,8-12 1 16,5-14-8-16,-1-11-1 16,4-11-2-16,-3-8 1 0,3 0-2 15,-8-3 2-15,0-4-2 16,-8 0-1-16,-4 4 1 16,-5 7-1-16,-4-4-3 15,-3 11 2-15,-10 12-4 16,-3 10 1-16,0 12 0 15,-5 11 2-15,1 11-1 16,-1 11-1-16,5 15 0 16,-4 22 3-16,-1 22 0 15,5 11 3-15,-1-4 1 16,1 16 1-16,0 10-2 16,-5-7-2-16,1-7 1 15,-5-15-1-15,-4-15 2 0,-4-8 1 16,-8-14-1-16,-8-11-2 15,-5-11 3-15,-4-12 0 16,0-14-1-16,-4-11 1 16,4-12 0-16,4-14 1 15,9-18-2-15,8-12 1 16,12-4 0-16,17 1 1 16,12-1 6-16,13 5 4 15,21-1-7-15,12 4-2 16,5 7-1-16,-1 4 0 15,1 8-33-15,-1-1-15 16,-4-3-88-16,9-1-46 16,-9 1 85-16</inkml:trace>
</inkml:ink>
</file>

<file path=ppt/ink/ink2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4.42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79 0 168 0,'-4'8'66'0,"0"-1"-36"0,-4 12-20 16,3-8 20-16,1 11-9 15,-4 7 0-15,0 5-8 0,-1 6-3 16,1 5-5-16,4-5 3 0,0-3 4 16,0-7 0-16,-1-8 1 15,1-3 4-15,4-8 1 16,0-15-9-16,0-14-3 16,4-5-4-16,5-6-2 15,3-1 1-15,1 1-1 16,3 3 0-16,5 4 0 15,0 3-3-15,0 8 2 16,-5 7 1-16,1 4 0 16,-5 8 0-16,1-1 0 15,-5 4 2-15,-4 0 1 0,-4 0-1 16,0-3-2-16,0-1 1 16,0-3 1-16,0-4 1 15,0-8 1-15,0-3-2 16,5 0 1-16,-1 0-4 15,4 0-2-15,0 4-1 16,1 3 3-16,-1 4-2 16,0 4 1-16,1 3 2 15,-1 4 0-15,-4 0 0 16,0 4 0-16,0 0-3 16,1 0 2-16,-1-4-1 15,0 7 0-15,0-3 4 16,0-4 1-16,0 0-1 15,1-3-2-15,-1-5 3 0,-4-3 0 16,4-3-1-16,0-1-2 16,0 0-2-16,-4 1 1 15,4 3-28-15,-4 0-13 16,0 0-11-16,0 0-6 16</inkml:trace>
</inkml:ink>
</file>

<file path=ppt/ink/ink2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4.64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0 332 0,'12'15'126'0,"1"-4"-68"0,-1-3-63 16,-12-8 20-16,0 0-88 16,-4-4-38-16,-4-7-13 15,-5-8-3-15</inkml:trace>
</inkml:ink>
</file>

<file path=ppt/ink/ink2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47.85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295 90 244 0,'21'-59'90'0,"-21"51"-48"0,-12 1-40 15,3 7 17-15,-7-4-10 16,-13 4-1-16,-13 4-2 16,-4 7 1-16,5 4-4 15,-1 7 0-15,9 4 3 0,4 4-3 16,16 3-2-16,9 8-3 15,12-1 1-15,17 1 5 16,13 0 5-16,3-1-5 0,1 8-2 16,-1-11-1-16,-7-3-1 15,-9-5 0-15,-9-3 2 16,-11-4 1-16,-10 1 1 16,-7-5-5-16,-5-3 1 15,-4-4-27-15,1-4-11 16,-1-7-72-1,4 4-41-15,5 0 67 16</inkml:trace>
</inkml:ink>
</file>

<file path=ppt/ink/ink2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47.9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0 224 0,'16'19'85'0,"1"-8"-46"0,-5 4-46 16,-7-8 14-16,-1 1-18 15,4-1-5-15,0-3-76 16,1-4-34-16</inkml:trace>
</inkml:ink>
</file>

<file path=ppt/ink/ink2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48.21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270 0 256 0,'8'48'96'0,"-3"-11"-52"0,-10 23-49 0,1-27 17 15,0 19-9-15,-4 22-2 16,0 3 0-16,3 1-1 16,1-8 0-16,4-7-3 0,4-11 0 15,1-15-27-15,-5-11-12 16,0-8-61-1</inkml:trace>
  <inkml:trace contextRef="#ctx0" brushRef="#br0" timeOffset="135">12 289 228 0,'-12'-15'85'0,"20"15"-46"0,13 0-35 0,-9 4 21 0,13-1-16 15,9 1-2-15,7 0-5 16,9-4-2-16,8-4-109 15,13 8-49-15</inkml:trace>
</inkml:ink>
</file>

<file path=ppt/ink/ink2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48.49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0 340 0,'4'7'129'0,"5"11"-70"0,11-3-71 15,-11-7 20-15,-1-5-151 16,-8-3-65 0,-12-11 104-16</inkml:trace>
</inkml:ink>
</file>

<file path=ppt/ink/ink2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49.96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37 212 0,'13'-26'79'0,"-1"18"-42"0,1 5-41 0,-5 3 15 0,0 7-2 15,5 4 5-15,-1 8-4 16,-3 3 0-16,-1 22-6 16,0 1-1-16,0 3 3 0,-3 18-3 15,-1 1 0-15,-4 7-1 16,4-8-2-16,-4-10 1 16,4-12-1-16,0-7 2 15,0-18 1-15,1-1 1 16,3-18 0-16,0-26-7 15,1-11-2-15,3-14-14 16,5-9-5-16,3 9 10 16,5-5 8-16,0 8 4 15,0 18 2-15,-4 8-3 16,0 11 2-16,-4 11 1 16,-5 8 2-16,-4 6-1 0,-3 9 2 15,-5 14-2-15,-5 7-1 16,-3 0-2-16,0 4 1 15,-1 0 1-15,1-14 2 16,4-8 1-16,0-8 3 16,4-18-5-16,4-11-1 15,4-11 0-15,1-15 0 16,3-11 0-16,5 0 0 16,4-4 0-16,8 0 0 15,4 0 0-15,0 4 0 16,1 8 2-16,-5 6 3 0,-4 12-4 15,0 11-1-15,0 11 4 16,-9 15 5-16,-3 7-3 16,-5 11 2-16,-4 8 1 15,-4 11 2-15,0 0-1 16,0 14-1-16,-4-14-5 16,4 3-1-16,-4-14-1 15,4-8 1-15,0-7-18 16,0-11-4-16,4-11-97 15</inkml:trace>
</inkml:ink>
</file>

<file path=ppt/ink/ink2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0.17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0 252 0,'0'73'93'0,"4"-21"-50"0,1 4-50 0,-5-38 14 16,0 8-7-16,0-7 0 15,0-5-7-15,4-10 0 16,-4-4-57-16,8-4-22 16,0-18 2-16,-3-18 2 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46.6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11 232 204 0,'-13'30'77'0,"13"-8"-42"0,8 0-21 15,1-7 22-15,7 7-3 16,13-3 3-16,17-12-7 16,8-7-3-16,5-15-14 15,-1-7-5-15,8-8-1 0,-7-10-1 16,-14-1 2-16,-7 4-2 15,-17 0 0-15,-17-4-21 16,-8 4-7-16,-13 8 1 16,-12 7 0-16,-4 7 8 15,-9 15 6-15,0 7 0 16,1 8 1-16,7 15 12 0,9 21 9 16,17 16 4-16,12 3 2 15,17 0 8-15,4-7 7 16,13-3-5-16,7-12-3 15,5-8-9-15,13-10-3 16,-5-8-14-16,4-11-3 16,-3-15-171-1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30.1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238 10 156 0,'25'-11'57'0,"-17"18"-30"0,-3 4-10 16,-5 0 20-16,-9 4-17 15,-7 4-3-15,-9 3-11 16,-4-4-2-16,-5 1-2 16,1 3-4-16,4-4 1 0,0 1 1 15,4-4 2-15,4-4 1 16,4 0 1-16,9-4-5 16,8 1 1-16,8 3 2 15,9 4 1-15,4 3 7 0,4 4 4 16,4 4-1-16,4 4 2 15,0 7-6 1,1-4-1-16,-5-3-2 0,0-5-1 16,-4-6-3-16,-4-8 1 15,-1-7-73-15,-3-4-29 16,0-15-2 0</inkml:trace>
</inkml:ink>
</file>

<file path=ppt/ink/ink2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0.29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 4 224 0,'-4'-4'85'0,"8"8"-46"0,8-4-74 16,-3 7-1-16,-1 1-50 16,0-5-21-16</inkml:trace>
</inkml:ink>
</file>

<file path=ppt/ink/ink2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0.6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0 236 0,'12'52'90'0,"-7"-27"-48"0,-1 12-47 16,-4-14 17-16,0 21-11 15,0 8-3-15,0 7 3 0,0 4 1 16,4-8 0-16,0-7 9 0,0-11 6 15,5-7 4-15,-1-12 4 16,4-14-11-16,1-8-5 16,4-22-6-16,3-18-3 15,5-19 1-15,4 0-1 16,5 4-3-16,-5 0 2 16,4 4 1-16,5 6 0 15,-5 5 0-15,-8 11 2 16,0 3 1-16,-9 19 3 0,-3 4-1 15,-5 18 2-15,-8 7-2 16,-4 16 2-16,-4 17 2 16,-1 16 5-16,1 11-8 15,4-8-1-15,0-7-3 16,4-8 1-16,4-10-18 16,0-16-6-16,0-10-127 15</inkml:trace>
</inkml:ink>
</file>

<file path=ppt/ink/ink2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1.55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254 37 252 0,'0'-37'96'0,"0"56"-52"0,0-8-51 16,0-4 14-16,-4 4-7 15,0 8 2-15,-5-1-3 16,-3 16 0-16,4-5 1 0,-1 8 0 0,1 0 0 15,8-7 0-15,0-8 0 16,8-4 6-16,1-6 4 16,3-1-3-16,5-11-2 15,4-11-2-15,4-8-3 16,-1 1 1-16,6-8 1 16,-5 7-1-16,-5-7 2 15,-3-3-4-15,-4 10 0 16,-1 1 1-16,-4 3 2 15,-8 4-3-15,0 3 0 16,-4 8 1-16,-4 8 0 0,0 7 4 16,3 3 5-16,1 12-1 15,4 7 1-15,4 0-1 16,5 18 2-16,3 4-1 16,1 8 0-16,-1-4 1 15,1-4 4-15,-1-7 1 16,-4-8 0-16,1-7 1 15,-9-7 0-15,-4-4-4 16,-9-8-2-16,-12 1-2 16,-12-12 0-16,-9-7-7 15,-8-11 0-15,-4-8-6 16,-5-14 1-16,-8-11-82 16,5 7-34-16,-1-4-24 15</inkml:trace>
</inkml:ink>
</file>

<file path=ppt/ink/ink2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3.28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19 192 0,'4'-19'71'0,"0"26"-38"0,1-3-32 0,-1 4 16 16,-4 6 2-16,0 9 3 16,0 10-7-16,0 22-4 15,0 23-6-15,0 11-2 0,0 11 3 16,0-1-1-16,0 20 0 15,4-1-6-15,0-7 1 16,0-18-7-16,5-16 0 16,-1-18-8-16,0-14-1 15,1-19-29-15,-1-19-12 16,4-22-29-16</inkml:trace>
</inkml:ink>
</file>

<file path=ppt/ink/ink2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3.50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 0 208 0,'0'37'79'0,"0"-4"-42"0,-4 23-34 16,4-15 15-16,0 32-7 15,-4 20 1-15,4 3-5 16,0 22 1-16,0 16-5 15,0-12-2-15,4-15 0 0,0-22-1 16,5-11 0-16,-5-22-33 0,0-15-13 16,-4-23-52-1</inkml:trace>
</inkml:ink>
</file>

<file path=ppt/ink/ink2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7.30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0 100 208 0,'4'-63'77'0,"5"48"-42"0,3-3-39 0,-8 14 15 15,5 0 5-15,-1 8 5 16,-4 11 2-16,0 7 1 16,1 11-13-16,-5 15-2 0,0 15-2 15,0 26-1-15,0 3 1 16,0 8-4-16,0-7-2 16,0-5 0-16,0-3-1 15,0-22 2-15,0-4 1 16,0-18 1-16,0-26 2 15,0-19-3 1,0-7-6-16,0-19-3 0,4-10-22 16,4-8-8-16,9-11 13 15,8-1 8-15,4 23 10 16,8 12 5-16,1 13 12 16,3 20 7-16,-3 10-6 15,-5 8-2-15,-4 7-6 16,-8 8-2-16,-9-4 1 15,1 0 2-15,-13 0 8 16,-4 0 3-16,-5 0-6 16,-3-4-2-16,-5-3-3 15,-12-12-1-15,0-10-10 16,-4-12-4-16,-1-14-68 16,1-1-29-16,4-22-3 15</inkml:trace>
  <inkml:trace contextRef="#ctx0" brushRef="#br0" timeOffset="152">541 617 284 0,'58'8'107'0,"-4"-4"-58"0,26 3-53 0,-43-7 21 16,9 7-13-16,0 1 0 15,-1-5-35-15,1 8-14 16,0-7-73-16,-5 0-31 15</inkml:trace>
</inkml:ink>
</file>

<file path=ppt/ink/ink2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7.99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 1379 296 0,'-13'-18'112'0,"13"18"-60"0,4-22-63 0,1 7 18 16,-1-11-7-16,0-29 0 15,4-8 0-15,1-19 2 16,3-10-1-16,0-8-5 0,5-29 0 16,4-8-3-16,0 4 2 15,4 18 3-15,0 15 3 16,0 15 0-16,0 7-1 15,-5 19-2-15,5 15-1 16,-8 22-1-16,0 18 0 16,-1 22 3-16,1 16 2 0,0 32 0 15,-5 30 2-15,5 12-2 16,-1 6-1-16,1 8 1 16,4 15 1-16,-5-18-1 15,1-12-1-15,0-22 1 16,-5-11 1-16,-4-19-3 15,1-14 0-15,-9-15-59 16,-9-15-24-16,-3-18-20 16</inkml:trace>
  <inkml:trace contextRef="#ctx0" brushRef="#br0" timeOffset="137">114 603 248 0,'-17'-26'93'0,"22"26"-50"0,11 0-37 0,1 7 20 16,8-3-12-1,8-4-3-15,13 4-6 0,0-4-4 16,4 3 0-16,4-3-56 0,8 0-23 16,0-3-29-1</inkml:trace>
</inkml:ink>
</file>

<file path=ppt/ink/ink2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8.52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70 264 0,'8'11'99'0,"5"8"-54"0,8 21-39 16,-9-10 22-16,5 18-15 16,4 15-4-16,4 7-4 15,0 4-1-15,4-4-2 16,0 8-2-16,0 0 3 0,0-8-2 15,0-4 2-15,-4-3-2 0,-4-15-1 16,-4-11-26-16,-1-18-10 16,1-19-28-16,-5-19-10 15,-3-14-23 1</inkml:trace>
  <inkml:trace contextRef="#ctx0" brushRef="#br0" timeOffset="224">591 0 256 0,'4'3'96'0,"-8"8"-52"0,0 8-45 0,-9-8 20 15,-3 11-4-15,-14 15 0 0,-15 19-1 16,-9 21 1-16,0 5-8 16,-9 6-4-16,1 5 0 0,12 7-2 15,4-4-1-15,4-7 1 16,9-12-1-16,8-14-20 15,9-11-7-15,3-11-39 16,9-15-15-16,8-12-22 16</inkml:trace>
</inkml:ink>
</file>

<file path=ppt/ink/ink2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9.33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42 0 196 0,'0'3'74'0,"4"8"-40"0,-8 1-33 0,4-5 16 16,0 0-5-16,0 8 3 16,0 4 1-16,0 6-1 15,0 5-7-15,-4 7 4 0,4 4 3 16,-8-1-3-16,3-3-2 15,1 4-5-15,0-11-4 16,0-8 2-16,0-4 2 16,0-3 0-16,-1-7 0 15,5-12-6-15,0-15 1 16,0-3-2-16,0-7 0 0,9-5 0 16,-1 1-2-16,5 3 0 15,-1 8 3-15,1 4 0 16,-1 7 1-16,0 3 0 15,1 8 0-15,-1 8 0 16,-3 3 0-16,-5 4-3 16,0 3 0-16,-4 15 4 15,0-7 1-15,0-4 0 16,0 1 1-16,0-9-4 16,0-6 0-16,4-8 1 15,5-4 2-15,-1-14-3 16,4-8 0-16,1-8-8 15,8-3-2-15,-1 12 6 16,1-1 2-16,-4 7 3 0,0 8 0 16,-5 11 4-16,-4 11 2 15,-3 8 0-15,-1 3-1 16,-4 7-3-16,4 8-2 16,0-3-4-16,0-5 0 15,0-3-40-15,0-7-16 16,9-8-46-1</inkml:trace>
</inkml:ink>
</file>

<file path=ppt/ink/ink2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9.69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29 179 260 0,'-4'30'96'0,"4"-4"-52"0,-5 22-43 15,1-15 21-15,0 30-5 16,0 11 1-16,0 7-9 0,0 4-3 16,4 12-4-16,0 14-2 0,0-8 1 15,4-3 1-15,0-15 1 16,0-15-1-16,4-7 1 16,-3-15-29-16,-1-22-9 15,0-7-91 1</inkml:trace>
  <inkml:trace contextRef="#ctx0" brushRef="#br0" timeOffset="254">249 17 220 0,'9'-19'85'0,"-5"19"-46"0,0 8-26 15,-4 3 24-15,0 7-4 16,-4 15 3-16,0 15-9 16,-5 26-2-16,1 34-14 15,0 3-4-15,-1 7-1 0,1 11-3 16,4 19 0-16,4-22-1 16,4 0 1-16,4-19-48 15,5-11-20-15,-1-14-73 16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30.3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0 252 0,'59'0'96'0,"-18"8"-52"0,9-5-43 15,-29 1 19-15,12 0-11 16,5-1-3-16,7-3-1 15,1-3-1-15,-4-1-2 16,-5 0-2-16,-12-3 1 0,-8 3-122 16</inkml:trace>
</inkml:ink>
</file>

<file path=ppt/ink/ink2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02.7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42 284 0,'17'-19'107'0,"-5"15"-58"0,9-10-51 16,-4 14 22-16,-1-4-10 15,5 4 2-15,0 0-7 16,4 4-3-16,-4 3-1 15,0 0-1-15,-9 12 2 0,-4-1-1 16,-8 5 2-16,-4-1-4 16,0 0 0-16,-4 7 3 15,4-3 1-15,0-7-4 16,-1-1 1-16,5 5 0 16,5-12 0-16,7-4 6 15,13-3 4-15,8-8-1 16,5 0 0-16,7-7-3 0,1 8-1 15,-4-5-36-15,-9 4-14 16</inkml:trace>
</inkml:ink>
</file>

<file path=ppt/ink/ink2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0.1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 0 420 0,'-4'52'0'0,"-5"11"8"0,9-30 0 0,-4 12-3 16,0 14-1-16,0 18-2 16,0 31 1-16,0-1-2 15,-1-4 2-15,5-32 2 0,0-12-4 16,0 15-1-16,0-11 2 15,0 3 1-15,0-7 1 16,0-14 2-16,0-8-1 16,0-11 2-16,0-4-46 15,0-37-20-15,0 4-64 16</inkml:trace>
</inkml:ink>
</file>

<file path=ppt/ink/ink2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0.5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0 196 0,'-9'-7'74'0,"5"11"-40"0,-4 11-29 15,4-4 17-15,-1 18-6 16,1 8 1-16,0 8-5 15,4 6 0-15,0 5-7 16,-4 21 1-16,0 27 4 0,4 7-6 16,0-41 0-16,0-11-2 15,4 12 1-15,0-12 0 16,0 4 1-16,0-8-7 16,5-10-2-16,-1-5-67 15,0-18-26-15,1-7 3 16</inkml:trace>
</inkml:ink>
</file>

<file path=ppt/ink/ink2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1.0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 0 212 0,'0'33'82'0,"-8"4"-44"0,0 41-33 0,3-34 17 15,1 15-8-15,-4 4 2 16,0 15-5-16,3 14 1 0,5 23-7 16,5-12-1-16,-1-7 0 0,4-18-2 15,0-34 1-15,-3-7 0 16,3-3 1-16,-4-5 2 15,4-10 3-15,1-16-2 16,-1-17-2-16,0-34-5 16,1-15-2-16,7-11-19 15,5 7-9-15,4 15 11 16,0 12 8-16,8 10 5 16,1 8 1-16,-1 15 1 15,0 10 0-15,0 16 3 16,-3 10 2-16,-5 23 9 0,-9 4 3 15,-7-1 0-15,-9 4 0 16,-5-3 4-16,-3-19 1 16,0-8-3-16,-13 8-1 15,4-7-4-15,-8-1 1 16,5-6-4-16,-14-12 1 16,9 0-3-16,-8-15 0 15,4 0-50-15,0-18-19 16,-5-15-67-1</inkml:trace>
</inkml:ink>
</file>

<file path=ppt/ink/ink2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1.4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0 212 0,'-9'0'79'0,"13"0"-42"0,9 3-28 0,-1 1 19 16,9 4-1-16,8-5 3 16,9 5-3-16,3-5 1 15,9 1-16-15,9-4-2 0,3 0-3 16,-8 0-1-16,-4 0 1 15,-8-4 0-15,-13 4 1 16,-21 11-152 0</inkml:trace>
</inkml:ink>
</file>

<file path=ppt/ink/ink2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2.2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1205 184 0,'0'4'68'0,"0"-4"-36"0,8-4-7 16,1 0 27-16,-1-3-17 16,5-11-7-16,-1-12-11 15,5-14-3-15,4-23-8 16,-1-18-4-16,1 0 1 0,0-15-2 15,4-22 2-15,0-11-4 16,0 11 0-16,0 18-4 0,-4 16 1 16,-1 14-3-16,1 18 0 15,-4 19-1-15,-1 15 2 16,5 15 2-16,0 14-1 16,0 23 1-16,0 32 3 15,-1 20 0-15,-3 6 3 16,0 20-3-16,-1 21 0 15,1 1 1-15,-4-16 2 16,-1-18-1-16,-4-18-1 16,1-11 3-16,-9-16 0 15,-5-14-37-15,-7-11-14 16,-5-11-60 0</inkml:trace>
</inkml:ink>
</file>

<file path=ppt/ink/ink2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2.4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0,'4'-4'57'0,"12"8"-30"0,22 0-16 16,-17-1 15-16,8 1-10 15,12-4-2-15,18 0-6 16,3 0-3-16,9 0-90 16,-5 4-43-16</inkml:trace>
</inkml:ink>
</file>

<file path=ppt/ink/ink2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2.7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0 270 184 0,'21'15'68'0,"0"3"-36"0,12 12-20 0,-16-15 19 16,4 10-7-16,8 5-2 16,4 11 1-16,5 14 0 15,-1 12-12-15,5 7-4 0,-5-4-3 16,-4-7-2-16,1-8 1 0,-9-3 2 16,0-8 2-16,-5-7-3 15,-3-11-1-15,-4-7-30 16,-1-19-14-16,-4-11-78 15</inkml:trace>
  <inkml:trace contextRef="#ctx0" brushRef="#br0" timeOffset="253">658 0 208 0,'0'7'79'0,"-4"4"-42"0,-5 15-28 15,5-7 19-15,-8 21-3 16,-9 9 0-16,-4 6-12 16,-4 8-5-16,-5 11-5 0,-3 11 0 0,-5 22 0 15,5-14 1-15,0-8 0 16,7-11-2-16,1-12 1 16,4-10 0-16,5-11 1 15,3-12 0-15,4-6 2 16,5-16-87-16,12-14-39 15,5-12 13 1</inkml:trace>
</inkml:ink>
</file>

<file path=ppt/ink/ink2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3.9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0 168 0,'0'45'63'0,"0"-12"-34"0,0 4-27 16,0-19 12-16,0 8-7 16,0 0 1-16,-4 7-3 15,-1-3 2-15,1-4-4 16,4-4-2-16,0-3 2 0,0-5 7 15,0-2 5-15,0-5-1 16,0-7 2-16,9 0-7 16,-1-7-3-16,4-16-3 15,5-3 0-15,0-7-4 0,4-8-2 16,-1 5-1-16,-3 10 3 16,0 11-5-16,-1 11 2 15,-3 4 0-15,-5 15 2 16,0 3-1-16,-8 5 1 15,0 2 2-15,0 1 0 16,0-3 0-16,0-5 2 16,5-3 1-16,-1-4 3 15,4-4-1-15,5-7 2 16,-1-11-4-16,5-7-2 16,-1-12 0-16,5-11 1 15,-4-3-3-15,-1 7 0 16,1 8-4-16,-5 10 1 0,-3 30-3 15,-1 8 4 1,0 3 2-16,-3 0 3 16,-1 4 1-16,0 3-6 15,0 1 0-15,0-4-87 16,5 0-50 0,3-4 62-16</inkml:trace>
</inkml:ink>
</file>

<file path=ppt/ink/ink2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4.2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0 168 0,'0'12'66'0,"4"6"-36"0,0 23-22 0,-4-15 16 15,0 25-6-15,0 16 0 16,0 7-8-16,-4 7-4 16,0 19-3-16,4 22-3 0,0 4 1 15,0-15 1-15,-5-15 3 16,5-11-2-16,0-15-2 15,0-14 2-15,0-16 0 0,0-17 5 16,0-23 3-16,5-11-17 16,-5-19-8-16,0-40-90 15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30.5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0,'-5'26'88'0,"22"-19"-48"0,16 8-23 0,-8-8 27 16,13-3-14-16,7 0-5 16,14-1-10-16,3-3-5 15,0 0-5-15,1-3-2 0,-5-1 3 16,-4 0-47-16,-12 1-22 16</inkml:trace>
</inkml:ink>
</file>

<file path=ppt/ink/ink2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4.5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0,'13'15'63'0,"-5"-8"-34"0,-4 16-16 16,0 2 17-16,-4 16-6 15,0 33 0-15,0 15-7 0,-4 3 0 16,0 23-10-16,0 22 5 0,0-4 1 16,-1-15-4-16,5-22-3 15,0-14-1-15,0-16-1 16,0-14-2-16,0-11 1 15,0-19-2-15,5-11 2 16,-1-18-73-16,4-16-31 16,5-28-3-1</inkml:trace>
</inkml:ink>
</file>

<file path=ppt/ink/ink2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4.6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7 224 0,'45'8'85'0,"-11"-8"-46"0,11 0-41 0,-24 3 14 0,8-6-6 16,5 3 1-16,3-4-6 15,-4 0-1-15,-4 1-101 16,-12-1-47-16</inkml:trace>
  <inkml:trace contextRef="#ctx0" brushRef="#br0" timeOffset="163">79 74 220 0,'-17'4'82'0,"17"3"-44"0,0 0-25 16,4-3 22-16,9 3-9 15,3 1-1-15,5-4-8 16,8 3-2-16,9-3-9 16,12-1 0-16,-1 1 4 0,-3 3-19 0,-4 1-8 15,-13 7-116 1</inkml:trace>
</inkml:ink>
</file>

<file path=ppt/ink/ink2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5.3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29 140 160 0,'-4'22'60'0,"4"8"-32"0,-4 33-17 0,4-22 15 16,0 21-8-16,-4 16-3 16,-1 0-8-16,1 18-3 15,0 22-2-15,0-3 3 0,4-8 1 16,0-18-2-16,4-19-1 16,0-14-1-16,0-12-2 15,1-11 1-15,-1-36-92 31,0-16-46-31,4-40 64 16</inkml:trace>
  <inkml:trace contextRef="#ctx0" brushRef="#br0" timeOffset="194">166 0 208 0,'13'11'77'0,"-5"7"-42"0,5 23-26 16,-9-23 19-16,0 23-8 15,0 33-1-15,-4 19-5 16,0 10-1-16,-4 12-7 16,0 25 0-16,0-3 1 0,-1-15 1 15,5-22 2-15,0-22-69 16,0-4-32-16,9-45-18 16</inkml:trace>
</inkml:ink>
</file>

<file path=ppt/ink/ink2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7.8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0 132 0,'0'-3'49'0,"-4"21"-26"0,0 4-16 0,4-7 15 16,0 15-9-16,-4 22 0 16,0 22-7-16,0 11-2 15,-1 3-2-15,1 5 3 0,0 3 1 16,0 8-2-16,4-8-3 0,0-19 0 16,0-14-1-16,0-11 4 15,0-19 2-15,0-14-2 16,0-23-1-16,0-18 1 15,0-15 0-15,4-11-2 16,4 3-2-16,13-3 1 16,4 8-1-16,4-1-5 15,13 11 1-15,4 12 0 16,-1 7-1-16,-3 15-1 16,-4 3 1-16,-5 4 14 15,-8 8 6-15,-4 6-3 16,-9 5 1-16,-8 3-2 15,-12 1 1-15,-9 3-4 16,-8 3-3-16,-4-3 0 0,0-11 1 16,0-7-19-16,0-27-8 15,8-7-80 1</inkml:trace>
  <inkml:trace contextRef="#ctx0" brushRef="#br0" timeOffset="151">474 670 176 0,'79'-19'68'0,"-37"8"-36"0,33-7-24 0,-42 14 16 16,17 0-8-16,4 1-1 15,4-1-7-15,-12 4-3 16,0 0-2-16,-5 0-31 0,-7 4-14 16,-1-4-47-16</inkml:trace>
</inkml:ink>
</file>

<file path=ppt/ink/ink2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8.4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1128 200 0,'-5'4'74'0,"5"-4"-40"0,9-4-22 16,-5 4 21-16,4-7-15 16,9-16-4-16,-1-6-5 0,5-23-1 15,0-18-4-15,4-15-5 0,0 3 0 16,0-10 3-16,4-19 3 16,0-7-4-16,0 10-3 15,0 12 1-15,1 19 0 16,-5 14-2-16,4 18 0 15,-9 12-3-15,1 7 1 16,-4 15 1-16,0 22-1 16,-5 19 1-16,1 33 3 15,-5 14 0-15,0 5 1 16,-4 14 2-16,5 22 1 16,-1-3-1-16,0-15 1 0,1-12-2 15,-5-14 2-15,0-14-2 16,-4-16 2-16,0-15-37 15,-4-17-15-15,0-12-50 16</inkml:trace>
</inkml:ink>
</file>

<file path=ppt/ink/ink2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8.6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8 184 0,'30'0'71'0,"-5"0"-38"0,33 4-39 15,-33-4 14-15,16 0-7 16,13 0-1-16,5 0-10 16,-1-4-6-16,0 0-61 0,0 0-26 15</inkml:trace>
</inkml:ink>
</file>

<file path=ppt/ink/ink2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8.8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63 168 0,'4'4'66'0,"9"11"-36"0,7 22-13 0,-7-15 22 16,3 7-9-16,5 8 0 16,4 8-8-16,0-1-4 15,4 4-10-15,0 11-1 0,1 4 0 0,3 11-3 16,-4-7-1-16,-4-8 3 15,0-7 1-15,0-8-1 16,-9-14-1-16,1-12-45 16,4-10-20-16,-4-23-58 15</inkml:trace>
  <inkml:trace contextRef="#ctx0" brushRef="#br0" timeOffset="194">645 0 216 0,'-4'8'82'0,"-9"6"-44"0,-12 16-29 16,13 3 19-16,-9 8-5 0,-12 3 0 15,-5 8-10-15,-3 0-5 16,-5 3-5-16,0 8 0 0,4 4 2 16,5 18 0-16,4-15 0 15,8-14-28-15,12-12-11 16,9-14-87-1</inkml:trace>
  <inkml:trace contextRef="#ctx0" brushRef="#br0" timeOffset="449">819 448 188 0,'-8'7'71'0,"-4"8"-38"0,-17 18-19 0,16-11 20 0,-4 12-4 16,-3 10 0-16,7 8-6 15,9-4-3-15,8-4-11 16,9-7 7-16,7-11 3 0,10-11-2 16,7-11 2-16,5-19-5 15,-5-11 1-15,-4-4-7 16,-8-3-1-16,-4-4-4 16,-13 0-1-16,-12 4-30 15,-8 0-12-15,-5 7-37 16,-4 7-15-16,1 12-29 15</inkml:trace>
</inkml:ink>
</file>

<file path=ppt/ink/ink2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01.2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 89 120 0,'-12'-41'46'0,"12"34"-24"0,-4-4-17 0,4 11 13 16,-5 7-8-16,1 8-3 16,4 7 4-16,4 26 5 15,1 8-8-15,3 3 2 0,0 4 1 16,1 7-2-16,-1 11 0 15,0 23-5-15,1 0-1 16,-1-19 12-16,4-8 7 16,1-14 9-16,-1-15 3 0,1-11-1 15,3-18 0-15,5-23-14 16,4-18-4-16,4-34-9 16,0-18-4-16,5-11-1 15,3-18 1-15,1-27-1 16,-1 12 2-16,-4 18-9 15,1 19-3-15,-5 14-13 16,0 15-6-16,-4 15-14 16,-4 8-4-16,-5 10-24 15,-3 8-10-15,-5 15-1 16</inkml:trace>
  <inkml:trace contextRef="#ctx0" brushRef="#br0" timeOffset="676">621 599 160 0,'0'4'60'0,"-4"0"-32"0,0 7-26 16,0-4 12-16,0 8-3 16,0 4 3-16,-5 3-1 15,1 4 0-15,0 14-7 16,-1 1-2-16,1 0 2 0,0-4-1 15,-1-4 0-15,5-3-1 16,0-8 0-16,0-4 2 16,4-7 3-16,0-11 2 15,4-3 3-15,4-12-7 16,5-22-2-16,3-4-1 16,5-3 0-16,0 7-7 0,0 7 0 15,0 8-4-15,-1 11 2 16,-3 11 1-16,-4 7 2 15,-1 12-1-15,-4 10 1 16,1 1 0-16,-5 0 0 16,0-1 2-16,0-3 2 15,0-4-1-15,0-7 2 16,5-8 2-16,-1-10 4 16,0-8-4-16,5-19-1 15,4-7-9-15,-1-7-2 16,1-1-9-16,4 8-5 15,-5 8 6-15,1 10 6 16,-5 12 4-16,-3 11 3 16,-5 10-1-16,0 12-1 15,-4 11 5-15,-4 4 3 0,0 0 1 16,0-4 2-16,-1-4-2 16,5-7 2-16,0-8-97 15,5-3-47 1,-5-15 66-16</inkml:trace>
</inkml:ink>
</file>

<file path=ppt/ink/ink2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02.8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143 26 192 0,'4'-11'71'0,"-4"11"-38"0,4 4-32 16,-4 3 16-16,0 8-5 16,0 7 1-16,0 15-1 15,-8 11 0-15,4 4-6 16,0 4 0-16,0-1 1 0,4-11-1 16,4-3-1-16,8-8 10 15,5-7 5-15,4-7-6 0,4-8-3 16,8-11-4-1,8-11 0-15,1-8-2 0,-4-10 0 16,-1-23-3-16,0-7-2 16,-3-8 1-16,-5 8 1 15,-4 7-1-15,-9 8 2 16,-3 11-7-16,-9 3-1 16,-4 12-1-1,-4 6-1-15,-4 12 2 16,-1 12 1-16,1 10-1 15,-5 11 4-15,5 26 2 16,0 8-2-16,-1-1 0 16,5 1-1-16,4-4-2 15,4 7 3-15,5 4 2 0,-1 11 2 16,0-7 1-16,1-8-5 16,-1-7 1-16,-8-8 0 15,-4-3 2-15,-4-11 1 16,-13-4 1-16,-12-8-2 15,-9-3 1-15,-8-4 2 16,-4-11 2-16,0-3 1 16,0-8 0-16,0-8-2 15,8-3-1-15,4-3-3 16,9-1 1-16,8 0-2 16,13-4-1-16,7 1-41 15,14-4-18-15,3-4-69 16</inkml:trace>
</inkml:ink>
</file>

<file path=ppt/ink/ink2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03.4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0 168 0,'-4'0'66'0,"4"4"-36"0,0 7-20 0,0-4 20 0,0 5-9 16,-4 6 0-16,0 8-6 15,0 3 1-15,0 5-9 16,-1-1 2-16,1 4 2 0,0 0-4 15,-4-4-2-15,0-3 0 16,3-4-1-16,1-8 0 16,0-3 0-16,4-4 9 15,0-11 3-15,8-4-5 16,1-10-2-16,3-9-7 16,5-2-2-16,-1-12 0 15,1-4 2-15,4 8-3 16,-4 7 0-16,-1 7-1 15,-3 8-2-15,-1 11 0 0,-4 11 0 16,-3 0 3-16,-1 4 2 16,-4 0-2-16,0 0 0 15,0 0 1-15,0-4 0 16,0-4 2-16,0 0 1 16,0-7 1-16,4-3 0 15,4-5-5-15,1-3 1 16,3-15 2-16,5 0 1 15,3 8-6-15,1 3 0 16,0 4-1-16,0 11 2 16,-4 11-1-16,-5 8-1 15,0-1 3-15,-3 4 2 16,-1 1 0-16,-4-1 2 0,0-4 0 16,1 1 1-16,-1-5-7 15,0-2-2-15,-4-12-67 16,0 0-26-16,0-8-11 15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32.0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213 251 196 0,'-21'-48'74'0,"13"44"-40"0,-9 1-35 0,9 3 12 0,-9 11-3 16,-3 4 2-16,-5 14 1 15,0 12 3-15,0 22-7 16,4 3 5-16,4 1 1 0,9 3-2 16,8-11-1-16,4-7-4 15,9-11-1-15,-1-8 3 16,9-11 3-16,4-11 0 16,0-3 1-16,0-16-4 15,0-10 0-15,-4-12-5 16,-9-18-2-16,-4-7-27 15,-3 3-10-15,-5 11 11 16,-5 15 9-16,1 11 5 0,0 12 5 16,0 18-1-1,0 7 2-15,4 7 3 0,4 5 1 16,4-1 9-16,5-3 7 16,3-5 4-16,5-6 3 15,0-4-1-15,8-12 2 16,0-10-11-16,9-12-4 15,3-21-5-15,5-8 0 16,-4-8 2-16,-5-7 2 16,-4 8-12-16,-8 3-4 15,0 4-7-15,-8 18-3 0,0 8 6 16,-5 11 5-16,-4 8 3 16,-3 14 3-16,-5 14-4 15,0 12 2-15,-5 23-3 16,1 3 2-16,0-1 3 15,0-2 3-15,4-9 9 16,0-14 3-16,0-11 11 16,4-7 7-16,4-16-10 15,5-10-2-15,3-15-9 16,5-23-2-16,0-10-2 16,0-4-1-16,0 3-6 15,0 12 1-15,-1 11-24 16,5 10-10-16,0 9-13 15,4 6-6-15,5 5-11 16,-1-1-5-16,4 4-17 16</inkml:trace>
  <inkml:trace contextRef="#ctx0" brushRef="#br0" timeOffset="520">1316 251 220 0,'25'-33'82'0,"-21"25"-44"0,0-14-36 0,-4 11 17 15,-4 0-12-15,-4 4-2 16,-5 7-1-16,-4 7 0 15,-8 4-2-15,0 4 7 0,0 11 6 16,5 11-5-16,7 0-3 16,5-4-2-16,8 0-1 15,8-7 2-15,5-7 1 16,3-4-1-16,1-8 1 16,0-7-2-16,-1-7 2 15,-3-12-4-15,-1-3 0 0,-3-4-10 16,-5 4-5-16,0 3-10 15,0 4-3-15,0 8 8 16,-4 7 7-16,4 15 5 16,5 11 3-16,-1 18-1 15,4 15-1-15,1 12 0 16,4 6 3-16,-5 27 11 16,1 25 6-16,-1 12-6 15,-8-12-1-15,-4 8-3 16,-4-45-1-16,0-14-3 15,-9 11-2-15,-12 37 9 16,-8-30 6-16,-8-22-1 0,7-41 0 16,5-3-4-16,-17-30-1 15,5 0-3-15,-17-52-1 16,8 7-6-16,0-32 1 16,-13-64-2-16,26 19 0 15,24 15 2-15,26 11 0 16,20 18 2-16,21 8 3 15,17 0-2-15,4 10 0 16,0 1-1-16,0 11 1 16,-9 4-55-16,-3 3-24 15,-5 12-53 1</inkml:trace>
  <inkml:trace contextRef="#ctx0" brushRef="#br0" timeOffset="1093">1915 207 180 0,'8'3'68'0,"-4"1"-36"0,-4 7-33 16,0 0 15-16,0 15-1 16,0 7 4-16,-4 16 0 15,0 13-1-15,0 5-8 16,0-8-3-16,-1 0 1 0,5-7-3 15,0-11-2-15,0-8 4 16,5-11 1-16,-1-3 2 16,4-12 2-16,0-18-1 0,1-11 0 15,-1-19-8-15,0-18-2 16,1-4 0-16,3 4 2 16,1 7-2-16,-1 12 0 15,1 6-1-15,-1 12-2 16,-4 7-2-16,1 12 1 15,-5 14-2-15,0 11 2 16,-4 15 9-16,-4 7 5 16,0 8-2-16,4-4-2 15,0-7-2-15,0-4-3 16,4-11 7-16,4-8 3 16,5-11-1-16,-1-7 2 15,5-14-6-15,4-20-3 0,-1-10-1 16,1-8 1-16,4 0-1 15,0 8 2-15,0 11-4 16,-8 7-2-16,-1 11-3 16,-3 11-1-16,-5 8 4 15,1 11 1-15,-5 3-1 16,-4 19 0-16,0-3 4 16,0 3 1-16,0-8 2 15,0-3 0-15,4-7-55 16,0-8-25-16,4-4-35 15</inkml:trace>
  <inkml:trace contextRef="#ctx0" brushRef="#br0" timeOffset="1276">2539 384 252 0,'0'30'93'0,"-4"-8"-50"0,0 26-37 0,4-18 22 15,-5 3-13-15,1 0-3 16,0 4-3-16,4 0-1 15,0-7-4-15,0-8-1 0,0-4 3 16,4-14-1-16,-4-8 2 16,0-7-53-16,0-11-20 15,-8-26-56 1</inkml:trace>
  <inkml:trace contextRef="#ctx0" brushRef="#br0" timeOffset="1395">2497 0 256 0,'17'7'96'0,"-9"0"-52"0,9 1-51 16,-9-1 16-16,5 1-8 16,-1-1 2-16,5 0-112 15,-5 1-51-15</inkml:trace>
  <inkml:trace contextRef="#ctx0" brushRef="#br0" timeOffset="1708">2784 218 220 0,'-4'33'82'0,"8"-3"-44"0,-8 18-40 16,0-22 17-16,0 18-9 16,0 0-1-16,0 1-2 0,4-8 0 15,0-4-2-15,0-11 2 16,4-7 0-16,4-11 10 0,0-12 3 16,1-21-7-16,3-8-5 15,1-11-3-15,3 3-1 16,5 8-3-16,0 8 0 15,4 7 8-15,-4 7 4 16,-1 7 2-16,1 12 1 16,-4 11 0-16,-5 11 0 15,-3 18-2-15,-1 4 1 16,-4 0-6-16,0-3-3 16,-4-5 3-16,0-3 1 15,0-3-18-15,0-16-9 0,4-7-117 16</inkml:trace>
  <inkml:trace contextRef="#ctx0" brushRef="#br0" timeOffset="2517">2002 1753 176 0,'-16'66'66'0,"7"-40"-36"0,-7 18-15 0,7-21 20 15,-7 10-13-15,-9 0-2 16,0 8-10-16,-4 11-4 16,-1 3-3-16,5-3 0 0,-4-4 2 15,9-11 0-15,3-11 2 16,-4-15-2-16,4-11 2 15,5-11-4-15,-5-15-2 16,1-11 0-16,3 0 1 16,5-7-1-16,8 10-1 15,4 8-6-15,4 8-1 16,9 14 5-16,4 4 6 16,8 8 7-16,8 6 5 15,1 12 5-15,8 8 4 16,-9 6-7-16,0-3 0 0,-3-4-9 15,-1-3-3-15,-8-11 3 16,0-12 2-16,-4-11-33 16,-9-11-14-16,-3-7-110 15</inkml:trace>
</inkml:ink>
</file>

<file path=ppt/ink/ink2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03.8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217 148 148 0,'-9'8'57'0,"13"10"-30"0,-4 12-12 0,0-12 20 16,-4 12-2-16,-4 10 3 16,0 27-14-16,-5 33-5 15,-4 3-10-15,-3 1-3 0,-1 7 2 16,-4 7-1-16,4 1 0 16,0-12-1-16,5-18 0 0,3-19 0 15,5-15 0-15,0-14 2 16,3-11 3-16,1-19-28 15,4-15-12-15,4-29-29 16,5-19-12-16,-1-4-20 16</inkml:trace>
  <inkml:trace contextRef="#ctx0" brushRef="#br0" timeOffset="300">412 41 144 0,'0'-41'55'0,"-4"41"-30"0,4-3-29 16,-4 10 41-16,0 11-7 15,-5 16-5-15,1 10-5 16,-5 12-12-16,-3 10 4 0,-1 27 1 16,-4 29-2-16,1 3 1 15,3-3-5-15,4 4-2 16,5 4-2-16,0-12 0 15,4-18 4-15,-1-15 6 16,5-11-5-16,0-15-2 16,0-15-1-16,-4-10 1 15,0-16 1-15,-4-11 3 16,0-14-104 0,-5-11-79-16,5-38 57 0</inkml:trace>
</inkml:ink>
</file>

<file path=ppt/ink/ink2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21.3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14 116 0,'-5'-11'44'0,"18"11"-24"0,12 0-2 0,-4 0 18 15,12 0-16-15,4 0-6 16,13 0-4-16,4 0 0 16,0 0-5-16,1 4-1 0,-1 0 0 15,-9-1 0-15,-7 1 0 16,-13 0-51-1,-9 7-60-15,-20 0 20 16</inkml:trace>
</inkml:ink>
</file>

<file path=ppt/ink/ink2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21.5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 16 124 0,'-25'33'46'0,"29"-29"-24"0,13-1-4 15,-1 1 20-15,22-4-4 16,7-4 1-16,18 1-7 15,8-5-3-15,3-3-13 16,5 0-5-16,5 4-3 0,-1-1-40 16,-12 1-17-16,3 7-45 15</inkml:trace>
</inkml:ink>
</file>

<file path=ppt/ink/ink2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22.0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21 230 176 0,'-5'-15'66'0,"5"19"-36"0,0-4-35 16,0 18 29-1,0 15-4-15,0 4 0 16,-4 8-3-16,0 21-9 16,4 31-1-16,-4 21 3 0,4-7-2 15,-4 22 1-15,4 11-5 16,0-3-1-16,4-23 1 15,4-26 0-15,1-18 0 16,-1-22 2-16,-4-19-30 16,0-25-10-16,0-27-39 15,1-36-51-15,-1-15 32 16</inkml:trace>
  <inkml:trace contextRef="#ctx0" brushRef="#br0" timeOffset="195">195 0 148 0,'-12'0'57'0,"12"23"-30"0,0 21-12 0,0-7 20 15,0 22-4-15,-4 8 2 16,0 25-13-16,-1 34-2 16,5 14-10-16,0 5-3 0,0 6 1 15,5 5 1-15,-1-12 3 0,-4-18-82 16,0-12-78-1,-4-21 37-15</inkml:trace>
</inkml:ink>
</file>

<file path=ppt/ink/ink2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31.7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1251 184 0,'4'55'68'0,"4"-25"-36"0,1 7-26 0,-5-19 17 15,0 1-5-15,0-4-1 16,5-1-3-16,-5-2 1 15,0-5-8-15,0 0 7 0,0-18 3 16,-4 4-7-16,0-38-3 16,0 8-9-16,-4-40-1 15,-4-75-21-15,-1-29-9 0,9 18 6 16,9 12 5-16,3 6 11 16,9 16 6-16,4 18 4 15,4 19 1-15,4 21 0 16,5 20 0-16,-1 17 0 15,1 23 2-15,-5 26 1 16,-4 15 3-16,-12 18-3 16,-13 3 0-16,-8 9 1 15,-9 6 0-15,-3-3-2 16,-5-7-2-16,4-1 3 16,1-14 0-16,-1-19 1 15,4-11 2-15,5-11-1 16,8-11 0-16,8-4-8 0,17 0-2 15,13 0-1-15,8 8 2 16,3 3 2-16,1 12 3 16,-4 7 0-16,-8 10-1 15,-9 12 3-15,-13 8 0 16,-16 3 3-16,-12-4 3 16,-13 4 7-16,-12-3 2 15,-13-8 2-15,0-8 0 16,0-7-5-16,0-10-1 15,4-12-6-15,4-12 0 16,9-13-78-16,12-23-34 16,5-23-8-1</inkml:trace>
</inkml:ink>
</file>

<file path=ppt/ink/ink2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1.0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0 318 220 0,'4'-22'82'0,"8"15"-44"0,9-5-38 15,-4 5 16-15,4 0-7 16,-1-1 0-16,1 8-10 16,-4 8-1-16,-5-1 0 0,-3 8 1 0,-5 14 1 15,-4 16 0-15,-4 25 0 16,-1 0 2-16,1 1 3 15,4-1-4-15,4-11-3 16,5-11 1-16,-1-18 2 16,0-4 9-16,9-8 5 15,12 1 4-15,-4-12 1 16,-4-3-3-16,12-27 2 16,17-36-4-16,-4-15-1 15,-9-7-6-15,-3 3-3 16,-9-10-2-16,-9-12 0 15,-7 0-2-15,-9 19-1 0,0 14-2 16,-9 19-1-16,-3 15-14 16,-1 14-4-16,5 15-29 15,0 12-12-15,3 10-56 16</inkml:trace>
</inkml:ink>
</file>

<file path=ppt/ink/ink2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1.2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0 148 0,'-13'22'57'0,"9"-3"-30"0,0 29-10 0,4-19 20 15,-4 8-4-15,4 11 3 16,-4 4-11-16,4 0-3 15,0 11-13-15,0 0 1 0,0-23 1 16,0-7 0-16,4 4 1 16,-4-3-2-16,4-16 1 15,-4-3-4-15,4-22 1 16,-4-1-142 0</inkml:trace>
</inkml:ink>
</file>

<file path=ppt/ink/ink2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1.9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19 200 0,'-17'-12'77'0,"13"12"-42"0,0-3-26 16,4 3 19-16,0 0-14 15,8 0-5-15,5 0 2 16,12 0 3-16,8 0-7 15,13-4 7-15,12 4 3 0,4 0-3 16,5 0 2-16,-1 4-5 16,-3-1-1-16,-9-3-4 15,-8 0-1-15,-5 0-1 16,-16 0 2-16,-8 4-23 16,-9-4-8-16,-12 0-109 15</inkml:trace>
</inkml:ink>
</file>

<file path=ppt/ink/ink2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9.6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5 399 268 0,'-8'-4'101'0,"12"4"-54"0,5 0-42 0,-1 4 24 16,9-4-9-16,7 0-2 0,10 0-6 15,7 0-2-15,9 4-6 16,9-4-1-16,3 0 1 0,4 3-35 16,-11 5-14-16,-5-8-90 15</inkml:trace>
  <inkml:trace contextRef="#ctx0" brushRef="#br0" timeOffset="45532">779 59 196 0,'4'-33'74'0,"1"29"-40"0,-5 0-35 0,0 4 15 15,0 8-12-15,-5 6-1 16,-3 12 5-16,-4 11 4 16,-1 8-5-16,-4 6-3 0,1 1-1 15,-5 11-1-15,-8 15 2 16,-4 21-1-16,-1-6 2 15,5-8 0-15,4-15 1 16,4-11-2-16,9-14 1 16,4-16 2-16,3-14 2 15,10-15-1-15,7-15-1 16,5-29-36-16,4-19-17 16,-1-7-48-16</inkml:trace>
  <inkml:trace contextRef="#ctx0" brushRef="#br0" timeOffset="45727">842 0 184 0,'8'26'68'0,"-4"11"-36"0,4 36-31 15,-3-39 14-15,-1 10-6 16,-4 4 2-16,4 15-6 16,-4 18-3-16,0 19-1 15,0-7 1-15,0-1 1 0,0-14 1 16,0-12 0-16,0-14 0 15,0-11 2-15,-8-19 1 16,-5-11-102 0</inkml:trace>
  <inkml:trace contextRef="#ctx0" brushRef="#br0" timeOffset="45863">571 469 208 0,'-4'-3'79'0,"17"10"-42"0,16 4-34 0,-13-4 15 15,13 1-7-15,9-1 1 16,3 1-18-16,9-5-6 16,4 5-87-16,5-5-38 15</inkml:trace>
</inkml:ink>
</file>

<file path=ppt/ink/ink2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6.5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18 159 164 0,'-16'-19'63'0,"16"19"-34"0,0 11-32 15,0 0 11-15,4 12 2 16,4 10 4-16,1 4-3 16,-1 7 1-16,0 19-7 15,5 26-1-15,-5 7 2 0,5 0 1 16,-5-37 3-16,0-7 6 16,5 7 4-16,-5-7 7 15,4-8 4-15,1-7 2 16,4-18 5-16,-5-1-17 15,9-21-4-15,12-31-11 16,0-36-2-16,1-26-2 16,-1-8-2-16,0-14-2 0,1-15 1 15,-5 15 1-15,0 22 0 16,-4 18-25-16,-4 19-8 16,-5 18-38-16,-3 19-15 15,-5 11-30 1</inkml:trace>
  <inkml:trace contextRef="#ctx0" brushRef="#br0" timeOffset="751">563 799 160 0,'-8'-26'60'0,"8"11"-32"0,0 4-24 16,0 7 15-16,0 0-7 15,0 4 1-15,0 0-4 16,0 0 0-16,4 11-5 0,0 8-1 0,1 3 1 16,-5 11-5-16,0-7 1 15,0-4 4-15,0 8 5 16,0-4 1-16,0 7 2 15,0-7 0-15,0 0 0 16,0-4 0-16,4-7 2 16,0-4-3-16,0-15-1 15,0 4-6-15,5-14-1 16,11-20-1-16,-3-3 1 16,4 0-7-16,-5 8 1 15,1 7-1-15,0 7 2 16,-5 11-1-16,1 8 1 15,-5 7 0-15,-4 7 0 0,-4 5 0 16,0-5 0-16,0-3 2 16,0 7 2-16,0-3-1 15,0-1-1-15,0-3 3 16,0-8 2-16,0-3 0 16,4-11 0-16,0 3-6 15,9-18 1-15,4-19 0 16,3 0 2-16,5 4-6 15,0 11 1-15,-4 8-1 16,-4 11-1-16,-1 7 1 16,-7 11 3-16,-5 3 0 15,0 12 1-15,-4-4 2 16,0-3 1-16,0-4-15 0,0 7-4 16,0-4-45-16,0 1-18 15,0-4-12 1</inkml:trace>
  <inkml:trace contextRef="#ctx0" brushRef="#br0" timeOffset="919">1075 909 200 0,'25'-7'74'0,"-4"11"-40"0,12-4-24 0,-16 0 20 16,8 0-14-16,4 3-1 15,4-3-7-15,-4 8 0 16,0-8-5-16,-4 0-2 0,-4 0 2 15,-8 0-68-15,-5-4-31 0,-4 0 5 16</inkml:trace>
  <inkml:trace contextRef="#ctx0" brushRef="#br0" timeOffset="1083">1225 847 192 0,'-4'25'74'0,"4"1"-40"0,4 0-33 16,0-11 16-16,-4 0-5 15,0-4 1-15,4 11-5 16,0-3-3-16,1 3-2 16,-1-4 2-16,0-3 1 0,4-4-29 15,-4-11-11-15,1 0-61 16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35.6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307 176 184 0,'-30'-96'71'0,"10"63"-38"15,-18-4-34-15,17 29 15 0,-4 8-12 16,-4 11-3-16,-4 12 6 16,-4 21 6-16,3 8-5 15,9 7 3-15,13 0 4 0,8 0-5 16,12 4-2-16,13 4 5 15,12-8 3-15,13-4 6 16,20-18 4-16,9-15 3 16,4-10 1-16,-4-20-9 15,0-10-4-15,-8-8-6 16,-9-11-1-16,-12-11-3 16,-17-19 0-16,-13-10-3 15,-11-9-2-15,-14 5-13 0,-7 15-6 16,-9 17 3-16,0 20 2 15,-9 14 3-15,1 26 5 16,-4 26-2-16,-1 30 1 16,1 10 1-16,4 16 2 15,3 40 8-15,10 15 5 16,3-11 0-16,4 14 2 16,9 16-2-16,4-12 0 15,4-33-3-15,5-22 1 16,-1-19-2-16,0-14 0 15,5-23 5-15,-1-14 4 16,-3-19-21-16,-1-22-6 16,0-19-134-1</inkml:trace>
</inkml:ink>
</file>

<file path=ppt/ink/ink2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7.8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0 232 0,'13'7'88'0,"-5"8"-48"0,1 15-34 0,-5-12 20 16,0 12-8-16,-4 3 2 15,0-4-9-15,0-3-2 16,0 26-5-16,0-7-5 0,0 17 0 16,4 23-122-1</inkml:trace>
</inkml:ink>
</file>

<file path=ppt/ink/ink2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8.3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67 37 160 0,'-8'22'60'0,"8"0"-32"0,-5 33-24 0,5-18 15 0,0 11 2 15,-4 12 4-15,0 3-4 16,0 14-3-16,0 23-10 16,0 7-5-16,4-36-2 0,0-12 1 15,0 4 3-15,0-8 0 16,4-3 0-16,0-8-1 15,4-14 2-15,-4-4-47 16,5-26-20-16,7-19-35 16</inkml:trace>
  <inkml:trace contextRef="#ctx0" brushRef="#br0" timeOffset="210">441 0 160 0,'5'66'63'0,"-1"-21"-34"0,0 47-12 0,-4-48 22 16,0 8-11-16,0 15-4 15,0 18-9-15,0 18-5 16,4 8-5-16,-4-18-4 0,4-38 2 16,-4-7 0-16,0-7 1 15,0-4-29-15,-8-11-10 16,4-4-69-1</inkml:trace>
  <inkml:trace contextRef="#ctx0" brushRef="#br0" timeOffset="362">0 569 236 0,'21'11'90'0,"4"0"-48"0,21-3-49 15,-17-5 16-15,17 1-8 16,16 0 2-16,9 7-13 15,-4-4-6-15,-1-3-84 16,5 3-36-16</inkml:trace>
</inkml:ink>
</file>

<file path=ppt/ink/ink2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9.3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0 168 0,'0'4'66'0,"0"22"-36"0,0 11-35 0,0-23 10 16,0 5 6-16,0 3 5 0,0 4 0 16,0 0 3-1,0-4-10-15,0 0 1 0,0 8 3 0,0-4-3 16,-4 7 0-16,4-3 0 16,0-1 1-16,0-7 8 15,0-3 5-15,0-4-7 16,0-15-2-16,0 0-8 15,8-11-3-15,9-23-2 16,-4 8-2-16,-1 4 1 16,9-4-1-16,8-3-5 15,0 10 1-15,-4 8 0 16,-4 7 2-16,-5 12-1 16,-3 7-1-16,-5 3 3 15,-4-7 0-15,1 0 1 0,-1 0 2 16,0-3 3-16,4-1 2 15,-4 1-3-15,5-16-3 16,7-7 0-16,1-3-1 16,4-1-3-16,-5 5 2 15,-3 6-1-15,-1 8 0 16,-3 8 0-16,-5 6-2 16,-4-2 3-16,0 10 0 15,0-4 1-15,0 16 2 16,0 10-50-16,4-15-19 15,0-3-49 1</inkml:trace>
</inkml:ink>
</file>

<file path=ppt/ink/ink2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9.7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0 156 204 0,'8'-52'77'0,"17"34"-42"0,4-12-21 0,-12 19 20 16,16-4-6-16,9 0-2 16,8 4-14-16,0 8-5 15,-5 14-5-15,-3 18-4 0,-13 23 1 16,-4 7 1-16,-12 0 2 16,-1 0-1-16,1-10 2 15,-1-9 2-15,5-6 4 16,4-9 7-16,4-6 2 15,8-15-7-15,8-8-2 16,5-11-5-16,8-7-1 16,4 0-144-1</inkml:trace>
</inkml:ink>
</file>

<file path=ppt/ink/ink2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50.4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149 0 208 0,'5'-18'79'0,"-5"22"-42"0,-9 10-45 0,5 1 10 15,-4 11-6-15,-1 15 0 16,-3 14 11-16,-1 12 8 16,5-1-8-16,0-3 3 0,8-7 1 15,8-8 7-15,5-8 6 16,3-10-2-16,9-12-1 0,8-6-7 16,5-12-1-16,8-12-6 15,-5-13-2-15,1-16 0 16,0-18-1-16,-9-8-2 15,-4 1-2-15,-8 3-2 16,0 11-1-16,-9 11 2 16,-4 8 0-16,-4 7-2 15,-8 4 0-15,0 11-1 16,-4 18 0-16,0 19 0 16,3 18 0-16,1 23 3 15,0 14 2-15,4 4-2 16,4 23-2-16,0 21 2 15,1-3 2-15,3-15 0 0,-4-15-1 16,-4-7 1-16,-4-34-1 16,0-7 11-16,-9 0 7 15,-16 12-3-15,-8-16 0 16,-9-15-7-16,-4-14-3 16,-4-15 0-16,0-15 1 15,0-3-1-15,4-8 0 16,8-3-6-16,9-5-1 15,12 8-37-15,9 0-16 16,12 8-87 0</inkml:trace>
</inkml:ink>
</file>

<file path=ppt/ink/ink2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51.0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0 176 0,'0'8'68'0,"4"3"-36"0,1 11-26 15,-5-7 15-15,0 0-2 16,0 3 3-16,-5 15 1 15,1 1 1-15,-4-1-13 16,0 4-2-16,-1 4-2 0,-3-1 3 0,8-10 4 16,4-4 5-16,0-8 3 15,0-18-5-15,8-11 0 16,0-7-10-16,5-4-4 16,3-15-2-16,9-4 1 15,4 4-3-15,1 4-2 16,-1 7-1-16,-4 7 0 15,-4 8 0-15,-9 11 3 16,-4 8-2-16,-8 6 1 16,-4 5 2-16,0-1 0 15,-4 1 0-15,-1-1 0 16,5 1 0-16,0-8 2 16,4-4 1-16,4-7 3 0,0 0-3 15,9-7 0-15,3-15-3 16,5-8-1-16,4-7 1 15,0 4 0-15,-4 3-3 16,0 12 2-16,-5 7-4 16,-3 11 1-16,-1 7 2 15,-3 12 1-15,-1 3 1 16,0 0 0-16,1 0-42 16,-1 0-17-16,4-3-69 15</inkml:trace>
</inkml:ink>
</file>

<file path=ppt/ink/ink2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51.3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109 119 216 0,'0'22'82'0,"-5"0"-44"0,-3 26-38 0,4-15 16 16,-4 34 4-16,-1 11 7 16,1 10-14-16,0 20-5 0,-1 21-5 15,1 4 0-15,-4-3 2 0,3-20-4 16,1-10-1-16,4-15-38 15,0-22-16-15,-1-26-55 16</inkml:trace>
  <inkml:trace contextRef="#ctx0" brushRef="#br0" timeOffset="227">271 0 208 0,'0'0'79'0,"0"11"-42"0,0 12-21 0,0-1 24 16,0 7-6-16,0 23 3 15,-4 37-15-15,0 29-5 16,-9 4-10-16,1 37-3 0,-1 4 2 16,1-4-1-16,3-7 0 15,1 3-50-15,0-18-19 16,-1-23-65-1</inkml:trace>
</inkml:ink>
</file>

<file path=ppt/ink/ink2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09.9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28 164 0,'-17'-12'63'0,"17"12"-34"0,9 4-23 16,-1-4 17-16,4 0-8 16,9 0 0-16,8-4 2 15,17 1 1-15,16-1-9 16,9 0 1-16,4 4 1 0,0 0 0 15,0 0 3-15,-13 0-7 16,-8 0-4-16,-8 0-5 16,-13 8 1-16,-12-5-72 15,-17 5-72-15,-12-1 34 16</inkml:trace>
</inkml:ink>
</file>

<file path=ppt/ink/ink2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0.0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0 172 0,'-13'15'66'0,"17"-8"-36"0,13 5-20 0,-5-12 20 15,9 3-3-15,12-3 4 16,17 0-4-16,13 0-2 16,12 4-13-16,4-4-3 0,4-4 1 15,-8 1-4-15,0 3-1 16,-5-4 0-16,-7 4-1 0,-17-8-132 15</inkml:trace>
</inkml:ink>
</file>

<file path=ppt/ink/ink2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0.6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82 156 0,'-9'-8'57'0,"5"19"-30"0,0 8-16 15,0-8 15-15,0 4-8 16,-1 7 0-16,1 15 0 16,4 15 3-16,0 22-11 15,-4 14 1-15,4-3 0 0,0 0-4 16,0 8-2-16,4-4-2 15,0-1 0-15,1-14 0 16,-1-14 3-16,0-9 1 16,0-17 1-16,-4-23-2 15,0-22 1-15,0-23-39 16,-4-17-16-16,0-12-64 16</inkml:trace>
  <inkml:trace contextRef="#ctx0" brushRef="#br0" timeOffset="210">154 0 172 0,'21'11'66'0,"-17"8"-36"0,0 14-22 0,0-11 18 15,-4 8 2-15,0 18 6 16,0 22-13-16,0 19-2 16,-4 18-11-16,0 0-3 0,-4 12-1 15,-1 10 0-15,5-10 2 16,4-16-1-16,0-22 2 0,0-18 0 15,0-37-72 1,0-26-37-16,-4-44-4 16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35.9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475 0 256 0,'-50'3'96'0,"9"27"-52"0,-18 25-40 16,26-10 19-16,-13 25-2 16,-4 19 2-16,0 14 1 0,1 38 0 15,7 14-13-15,13-18 2 16,12 3 1-16,9 8 1 0,8-18 1 15,8-16-4-15,9-25 0 16,-1-19-3-16,5-18 2 16,-4-15-4-16,-5-22 1 15,-3-19-133-15,-9-33-57 16,0-7 40 0</inkml:trace>
</inkml:ink>
</file>

<file path=ppt/ink/ink2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1.9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27 737 152 0,'4'14'57'0,"0"1"-30"0,-4 11-16 15,0-11 15-15,0 7-6 16,0 4-1-16,0 18-5 16,0-3 1-16,0 0-8 0,0-1 2 0,0-3 2 15,0-3-2-15,5-9 2 16,-5-2 3-16,0-12 1 15,0 0 3-15,0-11 1 16,0-11-8-16,0-19-4 16,-5-18-4-16,1-22 0 15,0-4-2-15,-4-19 2 16,0-21-4-16,3-16-2 16,5 12-1-16,5 11 3 15,3 14-2-15,4 12-1 16,5 14 0-16,4 16 0 15,4 14 0-15,8 11 0 0,-4 15 0 16,0 14 0-16,-4 5 0 16,-8 6 3-16,-9 16 2 15,-8 14 2-15,-8 8-1 16,-5 4 1-16,-3-1-2 16,3-10 2-16,1-8-4 15,-1-12-2-15,5-10-9 16,0-19-3-16,3-10-8 15,10-8 0-15,7-1 7 16,9 1 5-16,4 7 4 16,8 4 3-16,5 8 10 15,-1 10 9-15,5 8-2 16,-9 18 3-16,-8 4-7 16,-8 4-3-16,-13 7 1 0,-8-15 2 15,-1-3 0-15,-11-1 0 16,-1-3-5-16,-12 0-1 15,4-4 3-15,-12-7 1 16,-13-4-1-16,4-7-1 16,8-8-10-16,9-11-2 15,9-3-38-15,11-4-18 16,13-1-49 0</inkml:trace>
</inkml:ink>
</file>

<file path=ppt/ink/ink2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2.3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0 502 220 0,'-4'4'82'0,"8"-1"-44"0,4 1-27 16,1 0 21-16,7-4-2 15,5 0 2-15,4-8-9 16,8-6-3-16,0-9-12 16,1-10-3-16,-1-11-1 0,-4-12 2 15,-4-3 1-15,-12-4-6 16,-9 4 0-16,-8 11-1 16,-5 4 2-16,-12 10-6 0,-3 12 1 15,-6 11-1-15,1 15 2 16,-4 14-4-16,0 16 2 15,4 21-3-15,4 4 2 16,0 8-2-16,12-4 2 16,9-8 3-16,8 1 3 15,13-5 4-15,4-17 4 16,-5-8 2-16,18-8 1 16,28-3-2-16,5-11 1 15,-1-4-6-15,-8-4-3 16,1-7-48-16,-9-4-19 15,-5-7-71 1</inkml:trace>
</inkml:ink>
</file>

<file path=ppt/ink/ink2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2.5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0 236 0,'-12'44'90'0,"3"-22"-48"0,-3 23-42 15,8-20 16-15,0 16-7 16,-1 18 2-16,1-3-4 16,4 3 1-16,0-15-5 15,0-10-2-15,0-9 2 0,0-13-44 16,0-16-19-16,0-26-45 16</inkml:trace>
</inkml:ink>
</file>

<file path=ppt/ink/ink2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3.0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20 314 168 0,'-21'-45'63'0,"21"16"-34"0,4-8-19 16,1 18 17-16,7-3 0 15,9-4 3-15,8-7-5 16,8 7-1-16,5 0-13 15,0 8 0-15,3-1 2 0,-3 8-5 16,-5 7 0-16,-3 12-6 16,-9 18-2-16,-9 14 0 15,1 23 0-15,-5-4 2 16,1 1 3-16,3-9-4 16,1-6-3-16,4-8 7 15,4-15 6-15,4-7 1 16,4-15 1-16,5-11-5 0,3-19 0 15,5-14-3-15,0-4 0 16,0-4-1-16,-9 4 0 16,-8 3 0-16,-4 5 0 15,-8 14-134 1,-17 11-79-16,-4-18 87 16</inkml:trace>
</inkml:ink>
</file>

<file path=ppt/ink/ink2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3.7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14 212 0,'-12'-11'79'0,"12"11"-42"0,4-3-39 16,4 3 17-16,5 0-2 16,12 0 4-16,8 3-3 15,13 1 2-15,0 3-9 16,8-3 5-16,0 0 1 0,0-1-4 16,4 1-3-16,-4 0-3 15,-8 0 0-15,-8-4 2 16,-14 0 2-16,-7-4-105 15,-9-4-74-15,-20-6 59 16</inkml:trace>
</inkml:ink>
</file>

<file path=ppt/ink/ink2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4.4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126 711 148 0,'-8'-22'55'0,"8"22"-30"0,0-7-25 0,0 7 13 16,0 0-7-16,0 11 2 16,0 3 1-16,0 1 2 0,0 11-5 15,0 19 0-15,-4 17 1 0,-1 20-1 16,-3 10 1-16,-4-7-2 15,-1 4 2-15,5 7-4 16,-1 4 0-16,5-11-1 16,4-19-2-16,0-11 3 15,4-22 2-15,9-22-9 16,-1-26-4-16,9-22-82 16</inkml:trace>
  <inkml:trace contextRef="#ctx0" brushRef="#br0" timeOffset="240">592 519 184 0,'0'63'68'0,"-4"-26"-36"0,0 33-22 0,4-40 20 15,-4 21-9-15,4 34-2 16,-5 15-3-16,1 4 0 15,4 7-8-15,-4 11-5 0,4-4-2 16,-4-14 3-16,4-23 5 16,0-11-5-16,-4-22 0 15,0-18-35-15,-9-19-17 16,-4-26-61 0</inkml:trace>
  <inkml:trace contextRef="#ctx0" brushRef="#br0" timeOffset="392">139 1203 220 0,'12'11'85'0,"5"-7"-46"0,12 3-39 15,-8-3 16-15,12-4-9 16,8 4 1-16,9-1-3 16,9-3 0-16,3 0-109 15,13 0-49-15</inkml:trace>
  <inkml:trace contextRef="#ctx0" brushRef="#br0" timeOffset="1216">858 1358 128 0,'0'11'49'0,"0"-7"-26"0,0 4-16 16,0-1 13-16,0 4-4 15,0 8 3-15,0 6-1 16,0 9-2-16,-4 6-8 16,0 16 4-16,0-1 1 0,0-7-2 0,-1-3-1 15,5-8-6-15,0-8-1 16,0-6 5-16,5-16 7 16,-1-7-4-1,0-11-5-15,4-22-4 16,1-4-1-16,-1 0-1 15,0 3-3-15,5 8 2 16,-1 8-1-16,1 7-2 16,-1 7 0-16,-4 8 3 15,1 3-2-15,-1 4-1 16,-4 8 3-16,-4 3 2 16,0 4 0-16,0-8 2 15,0-3-2-15,4-4 2 16,-4-11 0-16,9-15 1 0,-1-7-2 15,0-7 1-15,5-12-2 16,4-7-1-16,3 7 1 16,9 1-1-16,1 3-3 15,-5 7 2-15,-5 12-4 16,1 10 1-16,-4 8 0 16,-9 8 2-16,-4 14 5 15,-4 11 6-15,-4 19 1 16,0 7 2-16,-4 7-6 15,-1-10-4-15,5-4 1 16,0-12 2-16,8-10 0 0,0-12 2 16,9-10-53-16,3-16-20 15</inkml:trace>
  <inkml:trace contextRef="#ctx0" brushRef="#br0" timeOffset="1742">1 131 208 0,'-8'-23'77'0,"12"16"-42"0,13-15-34 16,-1 14 16-16,13-6 0 16,9-5 2-16,4 1-4 15,3 3 1-15,5 11-9 0,-8 8-4 0,-5 14-2 16,-8 5-1-16,-4 6 0 16,-8 8 0-16,0 4 0 15,-5 3-3-15,1-3 2 16,3-4 3-16,5-8 1 15,8-3-1-15,4-15-2 16,13-11 3-16,12-14 2 16,5-16-2-16,3 4 0 15,1-3-32-15,-5-5-15 16,-8-3-66 0</inkml:trace>
</inkml:ink>
</file>

<file path=ppt/ink/ink2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6.9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309 92 192 0,'12'-48'74'0,"-8"67"-40"0,-4-1-40 0,0 1 12 16,-4 10 0-16,-4 8 4 15,-1 7-1-15,-3 1 2 16,4 7-6-16,-1 3 1 0,5 1 1 16,4-8 5-16,4-11 5 15,9-8 0-15,3-10 1 16,5-16-5-16,8-14-3 0,5-15-3 15,-1-3-2-15,4-12-3 16,-3-11 1-16,-5-14-2 16,-4-8-1-16,-4 4-2 15,-5 7 1-15,-3 15 1 16,-1 11 2-16,-4 11-8 16,-3 15-1-16,-5 11 2 15,0 29 0-15,0 12 3 16,0 11 1-16,0 11-2 15,-5 11 0-15,5 22-1 16,0 15 3-16,5 3 2 16,-5-3 2-16,0 0-1 15,4-4 1-15,-4 4-2 16,-4-11-1-16,-1-15 1 0,-11-11 1 16,-5-15 1-16,-8-18 1 15,-9-11 0-15,-7-16 2 16,-9-14-3-16,-13-18-2 15,-4-15 0-15,1-12-1 16,3-7 2-16,13-3 1 16,8 11-15-16,17 7-6 15,12 7-106 1,26 8-45-16,12-11 86 16</inkml:trace>
</inkml:ink>
</file>

<file path=ppt/ink/ink2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7.5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0 208 0,'0'26'79'0,"0"-18"-42"0,-4 14-39 16,4-11 17-16,0 4 0 15,-4 7 3-15,-1 11-5 16,1 8-3-16,0 7-5 16,0 7 3-16,0-3 2 0,0-11-1 0,-1-8 2 15,5-11 3-15,0-7 1 16,0-15-6-16,9-22-3 15,-1-8-3-15,5-10 0 16,3-5-2-16,5 1-1 16,-4 11-2-16,-1 7-1 15,1 7-1-15,0 8 3 16,-5 7-2-16,-4 12-1 16,-4 7 3-16,-4 3 0 15,0 4-2-15,0 0 2 16,0 4 3-16,-4 0 1 15,4-18 3-15,0-8-3 16,4-11 0-16,5-12-1 16,3-6 1-16,5-8-2 15,4 0-1-15,4 0-2 16,0 7 1-16,0 8-4 16,-5 7 1-16,-3 15 2 15,-4 4 1-15,-5 7-2 16,-8 11 2-16,-4 12 1 15,0 6 2-15,-5 5-1 16,5 3-1-16,4 0 1 16,0-15-1-16,4-11-64 15,9-18-29-15,7-23-19 16</inkml:trace>
</inkml:ink>
</file>

<file path=ppt/ink/ink2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7.8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134 107 160 0,'0'12'63'0,"0"17"-34"0,0 27-25 0,0-12 13 0,0 15 5 16,-4 11 6-16,-9 15-9 15,1 30-1-15,-5 15-10 16,-4-5-3-16,5 1-1 0,-1 3 0 16,5-10 2-16,3-19-3 15,5-23-2-15,4-14 2 16,0-30 2-16,0-33-51 15,4-22-20-15,0-18-32 16</inkml:trace>
  <inkml:trace contextRef="#ctx0" brushRef="#br0" timeOffset="239">383 0 172 0,'-4'8'66'0,"4"14"-36"0,-4 41-20 0,0-19 20 16,-4 34-3-16,-5 10 2 15,1 27-8-15,-5 33-2 16,-4 7-11-16,5 12-1 0,3 10 3 16,5-14-4-16,4-23-1 15,-1-21 0-15,1-23-1 16,-8-22-55-16,4-11-25 15</inkml:trace>
</inkml:ink>
</file>

<file path=ppt/ink/ink2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20.90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32 1347 188 0,'-29'-4'71'0,"24"8"-38"0,5-4-30 0,0 0 17 15,17 0-1-15,20 0 1 16,22 0-3-16,24 3 2 16,21-3-10-16,37 0 1 0,22 4 3 0,16-4-3 15,16 0 0-15,-4 0-4 16,-8 0 1-16,-8 0-2 15,-13 0 0-15,-24-4-1 16,-26 4 2-16,-20 0-16 16,-22-3-8-16,-20-1-95 15,-16 4-55 1,-18-8 70-16</inkml:trace>
  <inkml:trace contextRef="#ctx0" brushRef="#br0" timeOffset="226">1866 1147 200 0,'38'18'74'0,"-1"-10"-40"0,38 10-31 0,-33-7 15 15,12 4 4-15,12 4 4 16,9 3-8-16,0 0 0 16,0 8-11-16,-8 10-4 0,-22 5-2 15,-20 6 1-15,-20 5 3 16,-22-4-2-16,-12-4-2 15,-17-4 4-15,-4-7 4 16,-4-11-62-16,-8-8-26 16,7-10-29-1</inkml:trace>
  <inkml:trace contextRef="#ctx0" brushRef="#br0" timeOffset="1264">52 89 132 0,'5'0'52'0,"-5"0"-28"0,12 33-19 16,-4-7 20-1,1-3-15-15,3 25 11 16,1 7-12-16,-1 15 4 15,1-3-8-15,-5 3 0 16,0-7-3-16,1 0 3 16,-1-4-3-16,-4-11 4 0,0-7-4 0,-4-19-49 15,4-3 25-15,-8-23-79 16,4-7 57-16</inkml:trace>
  <inkml:trace contextRef="#ctx0" brushRef="#br0" timeOffset="1503">40 8 168 0,'17'-19'63'0,"-17"19"-34"0,50 15-23 0,-30-7 23 15,5-1-17-15,9 0-1 16,-1 4-7-16,4 4-3 16,-3 7 0-16,-5 12-1 15,-4 3 0-15,-17 7 2 16,0 4-1-16,-16 4 2 15,0 0-2-15,-13-8 4 16,4-3-3-16,-12-12-7 16,8-7 2-16,-8-14-85 15,8-4 49-15,1-19-73 16,11-4 65-16</inkml:trace>
  <inkml:trace contextRef="#ctx0" brushRef="#br0" timeOffset="1757">489 248 168 0,'25'33'63'0,"-25"-33"-34"0,13 74-27 16,-9-44 14-16,0 7-8 15,-4 4 0-15,0-1-4 16,0-3-3-16,0-3 0 0,0-5-1 0,4-7 2 16,0-3 19-16,1-8 8 15,3-4-10-15,0-10-3 16,1-12-4-16,3-11 0 15,-4-22-6-15,1-11-2 16,3 3-2-16,1 5 1 16,-1 6-2-16,-4 8-1 15,5 11-30-15,-1 8-15 16,1 3-63 0</inkml:trace>
  <inkml:trace contextRef="#ctx0" brushRef="#br0" timeOffset="2072">797 392 152 0,'0'52'57'0,"-4"-41"-30"0,-4 15-21 16,4-11 15-16,-1 3-11 15,1 5-3-15,0 3 2 16,0-4 4-16,4 0-7 16,4-4 1-16,4-3 0 0,5 0 5 15,-1-4 5-15,5-4 0 16,0-7 1-16,-1-3-3 15,1-12 1-15,4-4-7 16,-5-6-3-16,-3-9-3 16,-1 5 0-16,-3-12-4 15,-1 8 0-15,-4 3 1 16,0 4 0-16,0 4 0 0,-4 4 0 16,0-1 0-16,0 4 0 15,0 4-16-15,-4 0-4 16,0 4-43-16,-4 3-17 15,-5 0-11 1</inkml:trace>
  <inkml:trace contextRef="#ctx0" brushRef="#br0" timeOffset="2403">1205 281 156 0,'-4'8'60'0,"-9"3"-32"0,9 4-22 15,4 0 15-15,0 10-5 16,0 5 1-16,0 11-5 16,0 3 0-16,0 0-7 15,4 8 1-15,0 11 4 0,-4 7 0 16,-4 19 2-16,0-4-4 15,0-3-3-15,0-12 2 16,-5-11 0-16,1-11-1 16,-4-11-1-16,-1-11 1 15,-3-8 3-15,-5-10-9 16,0-16-4-16,0-17-45 16,-4-31-17-16,-4-14-35 15</inkml:trace>
  <inkml:trace contextRef="#ctx0" brushRef="#br0" timeOffset="2540">1038 56 208 0,'25'-26'79'0,"-8"22"-42"0,8 1-32 0,-12 3 17 16,-1 0-14-16,5 7-2 16,3 0-39-16,1 1-18 15,0 7-40-15,0 7-16 16</inkml:trace>
  <inkml:trace contextRef="#ctx0" brushRef="#br0" timeOffset="3198">1296 526 192 0,'0'18'74'0,"9"-11"-40"0,3 1-11 16,-3-8 26-16,7-4-16 16,5-3-6-16,4-4-14 15,4-8-6-15,0-18-4 16,-4-4 0-16,0-3 2 0,-8-4-2 15,-5 4 0-15,-8 7-12 16,-8 7-4-16,-8 12-1 16,-5 10 3-16,-8 16 2 15,0 6 3-15,0 9 2 16,4 21 2-16,5 4-1 16,3 4-1-16,5 0 3 0,8-4 0 15,12-8 1-15,9-6 0 16,13-8 13-16,3-4 8 15,9-11-4-15,0-4-2 16,-1-11-6-16,1-10-4 16,0-12 0-16,-9-4-1 15,-8-7-2-15,-4-7 1 16,-8 7-11-16,-9 7-2 16,-8 12-2-16,-4 14 0 15,-4 12 4-15,-1 10 5 16,1 8 0-16,0 3 1 15,4 1 0-15,8 3 0 16,4-7 2-16,9 0 2 0,4-7-1 16,4-5 2-16,8-6 0 15,4-12 3-15,5-11-1 16,4-7 0-16,-5-19-12 16,-3-10-5-16,-5-12-16 15,-4-4-5-15,0 1-5 16,-8 10 1-16,-4 12 22 15,-1 11 11-15,-3 7 6 16,-9 7 4-16,-4 15 6 16,0 12 4-16,0 21 3 15,0 12 1-15,0 22-5 16,-4 11-1-16,0-4-4 16,-1-3-1-16,5-12-5 15,0-3-1-15,5-8 3 0,-5-7 3 16,0-11-24-16,-5-15-12 15,-3-7-83 1</inkml:trace>
  <inkml:trace contextRef="#ctx0" brushRef="#br0" timeOffset="3334">1975 233 280 0,'41'-7'104'0,"1"0"-56"0,20-1-47 0,-29 5 19 15,13-1-11-15,12 0-3 16,5 0-133-16,12 1-59 16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36.7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 85 180 0,'-4'-15'68'0,"8"11"-36"0,4 0-26 15,1 4 15-15,11 0-5 0,5 8 3 16,9-1-4-16,7 4-1 15,5 4-8-15,-4 4 0 0,-9 7 1 16,-12 11-3-16,-13 3-3 16,-16 8 8-1,-13 8 4-15,-8-1-4 0,-9-3-3 16,1-4-3-16,-5-7 0 16,5-8 0-16,-1-7 3 15,9-8-1-15,4-7 0 16,5-7-14-16,11-8-7 15,9-7-38-15,13-11-17 16,12-18-32 0</inkml:trace>
  <inkml:trace contextRef="#ctx0" brushRef="#br0" timeOffset="242">567 37 176 0,'25'-34'68'0,"-25"31"-36"0,-12-1-22 0,3 11 17 0,-7 4-7 16,-9 8-1-16,-13 3-5 15,-12 0-1-15,1 12-7 16,3 10 0-16,4 8 4 0,13 11-2 16,8-1 1-16,13-2 1 15,12-9 1-15,13-6 6 16,8-8 1-16,8-11-3 16,4 0-1-16,1-12-4 15,-5-3 1-15,-4-7-4 16,-4-8-2-16,-4-7-55 0,-4-7-26 15,-5-12-57 1</inkml:trace>
  <inkml:trace contextRef="#ctx0" brushRef="#br0" timeOffset="442">634 340 220 0,'4'26'82'0,"0"11"-44"0,-4 26-33 0,0-38 17 16,0 12-6-16,-4 4 3 15,0 0-10-15,0 3-3 16,4 4-4-16,0 4 1 0,4-4 2 16,0-4 0-16,0-10 0 15,5-12-17-15,3-15-4 16,0-14-41-16,9-15-17 16,8 0-22-16</inkml:trace>
</inkml:ink>
</file>

<file path=ppt/ink/ink2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24.675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375 3 208 0,'8'-11'77'0,"-8"11"-42"0,4 18-43 0,-4-7 10 15,0 4-3-15,-4 11 11 16,4 7-5-16,-4 26 17 15,4 0-12-15,-4 12 5 16,8-1-10-16,-4-3 0 16,4-12 1-16,0-7 1 0,0-11-3 15,-4-11-1-15,0-8-74 16,-4-6-34-16,-4-9 13 16,-9-18 10-16</inkml:trace>
  <inkml:trace contextRef="#ctx0" brushRef="#br0" timeOffset="298">0 184 212 0,'5'4'79'0,"-5"-4"-42"0,37 11-34 15,-16-4 24 1,0 0-17-16,24 5 9 16,9-1-11-16,13 7-2 15,-5 4-4-15,-3 8-6 0,-5 0 2 0,-13 3 1 16,-3 0 1-16,-17 4 2 15,-9 0-1-15,-8-4-1 16,5 1 1-16,-5-8 14 16,4-4-8-16,9-8 24 15,3 1-18-15,10-18 14 16,3-1-16-16,4-18 8 16,-3 0-11-16,-14-23 0 15,-3 4-5-15,-21-14-72 16,-4 11 37-16,-22-1-134 15,5 12 92-15,-12 3-45 16</inkml:trace>
</inkml:ink>
</file>

<file path=ppt/ink/ink2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25.513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97 196 0,'8'-19'74'0,"-8"19"-40"0,13 15-42 0,-13-8 12 16,4 8-4-16,0 11 0 15,0 7 0-15,-4 23 8 16,5 10-4-16,-5 16 14 15,4-1-10-15,0 4 5 16,0-11 6-16,4-7 2 16,1-12 9-16,3-11 6 0,5-10-19 15,4-19 6-15,4-12 4 0,8-10-13 16,0-19-2-16,5-22-6 16,3-33-1-16,-3-5-1 31,3 1-2-31,1-18-2 15,-1 10 1-15,-7-3-48 16,-1 22 26-16,-8 11-119 16,0 19 78-16,-13 22-83 15,1 14 84-15</inkml:trace>
  <inkml:trace contextRef="#ctx0" brushRef="#br0" timeOffset="615">670 677 176 0,'-4'8'68'0,"4"3"-36"0,-4 7-31 0,4-7 16 16,0 8 0-16,-5-1 2 16,1 1-6-16,0-1 0 15,0 4-8-15,0 4-1 0,0 0 2 0,0-7 21 32,-1 3-15-32,1-11 6 0,4-7-10 15,0-8-1 1,4 0-4-16,5-10 0 0,-1-9-3 15,4-10-1-15,5-4-1 16,4 0 0-16,0 8 2 16,0 6-5-16,-1 9 1 0,1 10-3 15,-4 8 2-15,-5 7 1 16,-3 11 2-16,-5-4 1 16,-4 4 1-16,0 1 0 15,0-1 0-15,0-4 0 16,0-3 2-16,8-11 8 15,0-8-1 1,9 4-5-16,0-11 0 16,-1-11-2-16,1-4-2 15,0 0-2-15,-1 0-1 16,-3 11 2-16,-1 8-5 0,1 7 0 16,-9 7 0-16,0 8 4 15,-4 4 1-15,0 3 1 16,-4 0 0-16,0 4 0 15,0 0 2-15,-1 0 3 16,1-8-48 15,0 8 23-31</inkml:trace>
  <inkml:trace contextRef="#ctx0" brushRef="#br0" timeOffset="4446">1032 855 148 0,'-4'0'55'0,"4"0"-30"0,4 0-12 0,0 0 23 16,4 0-20-16,5 0 8 16,-1 0-15-16,5-4 4 15,4 4-8-15,4-4 2 16,4 4-4-16,0-3 3 16,-4 3-4-16,-4-4-51 15,0 4 26-15,-5-7-90 16,-3 3 64-16</inkml:trace>
  <inkml:trace contextRef="#ctx0" brushRef="#br0" timeOffset="4609">1190 799 152 0,'-8'37'57'0,"8"-37"-30"0,-9 56-21 15,5-30 19 1,4 0-15-16,-4 3 0 15,8 4-7-15,-4 1-11 16,4-5 5-16,1-10-81 16,3-8 46-16</inkml:trace>
  <inkml:trace contextRef="#ctx0" brushRef="#br0" timeOffset="4761">1506 722 192 0,'0'22'71'0,"0"-22"-38"0,-8 48-28 0,0-26 21 16,8 4-16-16,-9 26 6 16,1 7-9-16,-5 7-101 15,9 5 51-15,0 10-85 16</inkml:trace>
</inkml:ink>
</file>

<file path=ppt/ink/ink2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37.313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125 263 488 0,'0'0'0'0,"54"-34"2"0,-33 16 3 15,-5 3-2-15,5-14-13 16,0 6 6-16,-13-10-37 16,0 7 23-16,-20-7-16 15,-5 7 6-15,-8 8 5 16,0 10 10-16,-4 8 5 16,-4 8 6-16,4 6 1 0,0 12 1 15,4 11 6-15,0 15 6 16,8 11 5-16,9 0 2 15,8-4 1-15,12-4 2 16,5-3-3-16,12-11 0 16,4-12-4-16,5-3-1 15,3-7-6-15,1-8 0 16,-4-4-5-16,-5-10-2 0,-4-5-62 16,-8-3-29-16,-5-7-29 15</inkml:trace>
  <inkml:trace contextRef="#ctx0" brushRef="#br0" timeOffset="348">570 204 172 0,'12'7'66'0,"1"4"-36"0,3 8-15 0,1-1 18 15,4 12-5-15,0 3-2 16,4 0-3-16,4 4-3 15,0-4-10-15,4 4-4 0,0-3-2 16,-3-8 0-16,-5-4 0 16,-5-7-2-16,1-4 1 15,-4-8-48-15,-5-10-22 16,-3-8-43-16</inkml:trace>
  <inkml:trace contextRef="#ctx0" brushRef="#br0" timeOffset="513">915 204 220 0,'-21'33'82'0,"9"-11"-44"0,-13 41-29 16,12-37 22-16,-3 7-10 15,-5 4-2-15,4 7-14 16,-3-3-2-16,-5-4-3 16,4 4 4-16,4-4 2 0,5-8-31 15,3-7-13-15,18-7-76 16</inkml:trace>
  <inkml:trace contextRef="#ctx0" brushRef="#br0" timeOffset="901">1389 337 224 0,'-4'-30'85'0,"-4"12"-46"0,-13 25-41 0,9 0 17 16,-5 8 0-16,-4 7 5 15,-4 4-4-15,0 4 1 16,5 3-10-16,-1 0 0 0,4 1 0 16,9-5 1-16,4-3 0 15,8 0-4-15,8-7-1 16,5-8 3-16,8-8 1 0,0-6-1 16,0-8-1-16,0-4-3 15,-4-4-2-15,-5 1-6 16,-3-1-1-16,-5 4-6 15,-4 8-2-15,-4 7 4 16,-4 7 4-16,0 5 4 16,4 10 2-16,0-4-2 15,0 4 2-15,4 1 5 16,4-1 2-16,5-4 0 16,8 1-1-16,4-4-6 15,8-8-1-15,0-7-46 16,5-7-17-16,3-5-45 15</inkml:trace>
  <inkml:trace contextRef="#ctx0" brushRef="#br0" timeOffset="1113">1885 385 248 0,'-25'11'93'0,"25"-11"-50"0,-42 37-35 0,25-22 30 15,5 3-23-15,-9 8 2 16,4 0-11-16,1 3-1 15,3 1-3-15,9 0 5 16,8-5-4-16,9 1 6 16,8-3-6-16,12-12-19 15,0-4 9-15,9-14-51 16,-1-1 33-16,5-14-108 16,-4 4 74-16</inkml:trace>
  <inkml:trace contextRef="#ctx0" brushRef="#br0" timeOffset="1278">2280 70 200 0,'0'0'74'0,"0"0"-40"0,0 34-18 16,0-16 35-1,0 8-29-15,0 15 11 16,4 7-19-16,0 11-2 16,0 0-7-16,0 0 1 15,5-3-3-15,-1-1-33 16,0-7 17-16,-8-3-125 15,5-5 76-15</inkml:trace>
  <inkml:trace contextRef="#ctx0" brushRef="#br0" timeOffset="1530">2088 473 288 0,'17'4'110'0,"-17"-4"-60"0,58 4-56 0,-33-4 17 16,4 4-9-16,21-4-4 15,0 0 1-15,8-4-43 16,1 4 24-16,7 0-50 16,1 7 40-16,4 1-3 15,-9 3 20-15,5 0 46 16,-9 4-18-16,-4-4 70 16,-4 4-48-16,-4-8 26 15,-5 4-38-15,-8-11-44 16,-3 4 9-16,-10-12-144 15,-7 5 85-15,-17-16-76 0</inkml:trace>
</inkml:ink>
</file>

<file path=ppt/ink/ink2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58.1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479 118 180 0,'-42'-4'68'0,"21"1"-36"0,-12-1-35 0,21 0 11 16,-5 1-6-16,-4-5-2 16,-4-7 1-16,0 1-1 15,4-1 0-15,1 0 2 0,-1 4 1 16,4 0-1-16,5 4-2 15,-1 3-4-15,1 8 0 16,3 10 0-16,5 8 2 16,-4 8 1-16,0 7 1 15,-1 7-3-15,1 16 2 16,0 43 1-16,-1 23 0 16,1 18 0-16,4-22 2 15,0-18 3-15,-1 55 4 16,1-22 2-16,0 55 3 15,0-29 2-15,4 36 2 16,0-29-4-16,-4 19 0 0,0-30-4 16,-1 15-1-16,5-26-1 15,-4-4 2-15,0-26-3 16,-4-3-2-16,0-19-2 16,-1-7 0-16,5-15 0 15,-4-4 3-15,4-14 3 16,-1-12 2-16,1-7-3 15,8-11-3-15,1-4-2 16,3-4-3-16,0-3 1 16,13-4-1-16,-4-3 2 15,20-5 3-15,-4 1 0 0,13-4 0 16,-8 0-3-16,7 0-2 16,-7 0-41-16,-5 4-18 15</inkml:trace>
</inkml:ink>
</file>

<file path=ppt/ink/ink2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58.9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0 160 0,'20'3'60'0,"5"1"-32"0,9-4-26 0,-14 0 14 16,5 4-6-16,9-4 0 15,3 3-6-15,1 1-1 16,3-4-1-16,1 0 1 0,-5 4 0 15,-8-4-4-15,-4 3 1 16,-4 1 0-16,-4 4 2 0,-5 3 5 16,-3 3 4-16,-5 9-9 15,0 2 0-15,-4 9-2 16,-4 18 2-16,-5 29-1 16,9 15 2-16,-4 15 0 15,4 33 1-15,0 26 2 16,0-55 3-16,0-15 5 15,9 66 1-15,3 130-2 16,1-7 0-16,3-42-1 16,-3-99 0-16,-1-22 0 15,5 29 2-15,8 82-1 16,-9-30 2-16,-7-22 1 16,-9-33 2-16,-9-30-1 0,-7-23 1 15,-9-21-3-15,0-37 1 16,4-8-9-16,-37-29-2 15,8-1-32-15,-42-36-14 16,17 7-116 0</inkml:trace>
</inkml:ink>
</file>

<file path=ppt/ink/ink2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0.0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0 148 0,'8'-4'57'0,"-8"4"-30"0,17 22-21 16,-13-18 15-16,0 14-5 15,0-3 3-15,-4 15-6 16,0-4 0-16,0 22-8 16,0-8 1-16,0 20 1 0,0-12-3 15,0 7-1-15,0-10 3 16,0-5 1-16,0-6 5 0,0-12 3 16,0 0-6-16,4-26-3 15,1 4-3-15,-1-29-3 16,0 6 3-16,4-21 0 15,-4 7-4-15,5-7 1 16,-1 3-2-16,4 8 0 16,1 3 0-16,-1 12 0 15,1-1 2-15,-1 15 0 16,-3 1-3-16,-1 10 0 16,-4 1 2-16,0 10 2 15,0-3 0-15,-4 3-1 16,0-3 3-16,0-4 2 15,0-3-4-15,9-16-1 16,-5 1 0-16,8-12 0 16,1 5 0-16,8-16 2 15,-5 4-6-15,9-3 1 0,-4 6-1 16,0 9-1-16,-4 2 4 16,-1 20 0-16,-3-4 1 15,-5 14 0-15,0 1-3 16,-3 21 2-16,-1-7 1 15,0 8 2-15,0-4-1 16,-4 4-1-16,0-8 3 16,4-7 0-16,0-4-17 15,0-18-7-15,1 0-83 16</inkml:trace>
</inkml:ink>
</file>

<file path=ppt/ink/ink2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0.4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7 168 0,'-9'-7'66'0,"9"7"-36"0,0 3-31 15,0-3 15-15,4 4-4 16,1-4 4-16,7 0 2 16,-4 0 2-16,13 4-10 15,-4 0-4-15,4-1-1 0,-5 1 0 0,1 0 1 16,-5-1 0-16,1 1 2 15,-1-4-49-15,-3 0-23 16,-1 0-22 0</inkml:trace>
</inkml:ink>
</file>

<file path=ppt/ink/ink2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0.6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0,'0'30'68'0,"0"-4"-36"0,0 14-26 0,4-21 15 16,-4-4-9-16,0 0-2 16,4 14-5-16,1-3-2 15,3 4-1-15,0-5 1 0,0-2 0 0,1-5-78 16,7-10-54 0,5-8 47-16</inkml:trace>
</inkml:ink>
</file>

<file path=ppt/ink/ink2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1.6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 0 172 0,'4'15'66'0,"-4"7"-36"0,-4 18-26 0,4-14 15 16,0 11 2-16,0 15 4 16,-8 4-9-16,-1 3-4 15,-3-7-7-15,4-4-2 0,-1-4 3 16,9-14-3-16,-4-8 0 15,4-11 3-15,9-7 3 16,3-16-4-16,0-10-1 16,5-15-2-16,4-11-2 15,0-7 3-15,0-1 0 16,-5 8-4-16,1 15 1 0,-1 7-5 16,-3 11 1-16,-1 12 0 15,-3 10-1-15,-1 8 4 16,-4 7 0-16,0 7 1 15,1 5 2-15,-5-8-3 16,4-4 0-16,0-7 3 16,4-8 1-16,1-18-1 15,-1-4 1-15,0-11 0 16,5-11 1-16,3-3-2 16,5 3-2-16,4 3-4 15,0 8 0-15,0 8-3 16,-4 7 2-16,-5 11 3 15,-3 15 1-15,-5 11 3 16,-4 18 3-16,-8 11 2 0,0 5 1 16,0-9-2-16,0 1 1 15,0-8-53-15,4-7-23 16,4-25-36 0</inkml:trace>
</inkml:ink>
</file>

<file path=ppt/ink/ink2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3.2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133 764 148 0,'0'59'57'0,"4"-26"-30"0,-4 23-27 16,0-27 13-16,0-3-5 0,0-4 3 15,0 30-6-15,0-8-3 16,-4 27-1-16,0-12-1 0,0 11 0 16,0-11 2-16,4-3 1 15,0-15 1-15,4-16 2 16,0-2-32-16,8-38-14 15,-3 4-31 1</inkml:trace>
  <inkml:trace contextRef="#ctx0" brushRef="#br0" timeOffset="181">483 634 160 0,'16'34'63'0,"-3"6"-34"0,-5 31-25 0,-4-38 13 16,0 15-2-16,-4 4 4 0,0-8-7 15,0-7-2-15,0 30-5 16,0-12-6-16,-4 15-2 0,4-7 6 16,-4-7 3-16,0-8-25 15,-13-11-12-15,5 0-57 16</inkml:trace>
  <inkml:trace contextRef="#ctx0" brushRef="#br0" timeOffset="332">62 1134 196 0,'17'-4'74'0,"-17"4"-40"0,54-4-31 16,-46 4 15-16,22 0-9 15,-6 0-3-15,18 4 1 0,-9 0 0 16,13 3-3-16,-8-3-25 0,3 3-8 16,-3-3-63-1</inkml:trace>
  <inkml:trace contextRef="#ctx0" brushRef="#br0" timeOffset="810">757 1196 156 0,'-4'12'60'0,"4"-12"-32"0,0 29-17 0,0-21 18 15,0 6-6-15,0-3-1 16,0 15-4-16,0-4-1 0,0 12-9 15,0-5-3-15,0 16-1 0,0-12-2 16,0 0 1-16,0-3-2 16,0-4-1-16,0-4 5 15,4-11 1-15,0 0 0 16,5-15 1-16,-1 1-4 16,4-19-2-16,-3 3-3 15,7-11 1-15,-3 5 1 16,8 6 2-16,-5 1-6 15,1 10 1-15,-5 1-1 16,1 14-1-16,-5-3 6 16,1 11 1-16,-5-1 0 15,4 5-2-15,-4-4 1 0,4-4-1 16,-3-4 0-16,3-7 0 16,0 0-3-16,5-11 2 15,-5 0-1-15,5 0 0 16,-5 0 0-16,0 11 0 15,1 0 0-15,-1 11-2 16,0-4 3-16,1 8 2 16,-1 0-7-16,0 0-3 15,-4-4-55 1,0-4-64-16,-4-7 26 16</inkml:trace>
  <inkml:trace contextRef="#ctx0" brushRef="#br0" timeOffset="1140">0 191 200 0,'50'-93'77'0,"-4"64"-42"0,20-16-26 15,-33 30 19-15,9 8-14 16,4 11-3-16,0 14-5 16,-5 23-1-16,-8 18-3 15,-3 4 1-15,-10-4 0 0,1 0-4 16,-4-3 1-16,0-8-2 16,-1-11 0-16,5-11 6 0,8-15 2 15,13-11 2-15,3-8 0 16,5 1-2-16,9-8-1 15,-1-3-80 1,-4-5-76-16,-4 1 37 16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37.4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269 0 200 0,'-8'7'74'0,"-9"8"-40"0,-16 22-35 16,16-15 15-16,-8 8 1 15,-4-1 3-15,-4 5-3 16,4-5-1-16,4 1-8 16,4-4-4-16,4-4-1 0,5-4 5 15,8-3 6-15,12 0 0 16,9 0 1-16,3-4-3 15,10-4 1-15,3-3-6 0,0 0-1 16,0-1 0-16,-3-3 0 16,-5-7-73-1,-5-4-30-15,-7-4-13 16</inkml:trace>
</inkml:ink>
</file>

<file path=ppt/ink/ink2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5.9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0,'0'0'68'0,"12"8"-36"0,13-8-26 0,-12 0 15 16,12 0-2-16,8 0 1 15,9 0-9-15,3 0-4 16,1 0-4-16,0 0 2 0,-9 0 1 16,-12 0-42-16,-12 0-18 15,-17 0-39 1</inkml:trace>
  <inkml:trace contextRef="#ctx0" brushRef="#br0" timeOffset="166">33 174 200 0,'33'0'74'0,"-4"0"-40"0,26-4-27 16,-18 4 18-16,13-3-7 15,8-1 2-15,5 4-9 16,-5 0-4-16,-8 4-75 15,-9-1-33-15,-12 12 10 16,-12 0 10-16</inkml:trace>
</inkml:ink>
</file>

<file path=ppt/ink/ink2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5.0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131 52 184 0,'-21'-22'71'0,"21"33"-38"0,-8 15-34 16,8-4 12-16,-9 15-10 0,1 18-2 15,0 1 4-15,4-4 3 16,-1-1-3-16,10 1 0 0,3-7 1 15,4-8 9-15,9-15 6 16,0-11-1-16,4-11 1 16,8-8-6-16,9-14-3 15,-1-11-5-15,-3-11-2 16,-1-19-1-16,-8-7 1 16,-4 3-4-16,-8 4 0 15,-4 15 1-15,-5 7 0 16,-4 12-3-16,-4 14 2 15,-8 11-4-15,-1 19-1 16,1 11 0-16,0 22 2 0,-1 11 2 16,5 11 1-16,0-3-2 15,4 7 2-15,0 4 7 16,0 10 6-16,0-6 3 16,-4-8 0-16,-4-8-1 15,-5 1 1-15,-8-12 1 16,-8-7 2-16,4-11-8 15,4-14-1-15,5-5-3 16,-13-7 1-16,-13-7-2 16,0-8 0-16,1-7-3 15,8-7 1-15,-1-8-24 16,9-4-11-16,13 0-25 16,8 1-10-16,8-1-52 15</inkml:trace>
  <inkml:trace contextRef="#ctx0" brushRef="#br0" timeOffset="467">522 573 144 0,'25'23'55'0,"-13"-1"-30"0,-3 19-16 0,-5-23 14 16,-4 12 0-16,-4 7 1 15,0 3 0-15,-1 8 0 16,1-7-13-16,0 0 2 0,4-8 1 15,0-3-3-15,0-16-1 16,0 1 0-16,4-11 4 16,9-8-6-16,-1-7-2 0,5-15-3 15,4-11 0-15,-1-4-2 16,1 5-1-16,0 6-2 16,-4 4 1-16,-1 11-4 15,-3 12 1-15,-1 14 2 16,1 11 1-16,-5 0-2 15,-4 4 2-15,0 0-1 16,1 0 0-16,3-4 2 16,0-4 0-16,-4-3 2 15,0-7 1-15,1-5 1 16,3-3 0-16,-4 0 0 16,0-3 0-16,-4 3-22 0,0 0-8 15,0 7 11-15,4 0 5 16,1 8 9-16,-1 0 3 15,0 3 0 1,-4-10-19-16,4-1-9 16,-4-7-19-16,8-7-10 15,5-8-25 1</inkml:trace>
  <inkml:trace contextRef="#ctx0" brushRef="#br0" timeOffset="1457">801 877 168 0,'4'-22'63'0,"4"18"-34"0,5-29-16 0,-5 14 19 16,4 1-5-16,5 3 1 0,0 4-13 16,-1 3-6-16,1 8-6 15,0 19 2-15,-5 7 1 0,-4 7-2 16,-3 0-3-16,-1 0-3 15,-4 4-1-15,4-3 8 16,0-8 6-16,4-4-54 16,5-7-22-16,-1-23-36 15</inkml:trace>
</inkml:ink>
</file>

<file path=ppt/ink/ink2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7.4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83 937 144 0,'0'30'55'0,"0"-8"-30"0,4 4-14 0,-4-15 15 16,4 0-1-16,-4 0 2 16,0 0-2-16,0 0 0 15,0-4-14-15,-4-3 2 0,0-4 3 16,-1 0-4-16,1-4 1 15,-4-7-4-15,0-15 0 16,-1-10-5-16,1-27-1 16,-4-15 1-16,-1-11 0 15,5-11-5-15,4-3 1 16,4-12-2-16,4 8 0 0,8 11 0 16,9 11-2-16,8 14 0 15,4 23 0-15,1 15 0 16,-5 18 0-16,-4 15 3 15,-4 11 2-15,-5 8 0 16,1 14-1-16,-1-3-4 16,-3 3-2-16,4-3-6 15,-5-8-3-15,5 0 9 16,-1 0 2-16,5-3 1 16,-4-1 0-16,-5 1 2 15,-3-1 2-15,-5 4 6 16,-4-3 4-16,-9-1 2 15,1-3 3-15,-4-4-7 16,-5 0-3-16,0-3-1 0,1-5 1 16,-1-3-3-16,0-7 0 15,5-4-3-15,4-8-1 16,3-3-72-16,1-7-30 16,4-16-4-1</inkml:trace>
</inkml:ink>
</file>

<file path=ppt/ink/ink2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8.7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70 4 204 0,'-8'-15'77'0,"20"19"-42"0,9 0-43 16,-4-1 12-16,4 1 2 16,12 0 4-16,0 0-3 15,5-1-2-15,-1 5-2 16,1-1-3-16,-5 0 1 0,0 5-1 15,-8-1 0-15,-4 0-3 16,-4 7 2-16,-5 4 1 16,-4 1 2-16,-3 6 1 0,-5 16 3 15,0 21-1-15,-5 23 2 16,5 14-4-16,-4 16-2 16,0 32 4-16,4 12 4 15,0 7 1-15,4 34 2 16,5-5 0-16,7 19 2 15,5 1-1-15,-4-94 0 16,-5-17 4-16,9 36 1 16,8 81-1-16,-8-40 2 15,-9-33 1-15,-12-19 2 16,-16-15-1-16,-13-18-1 16,-13-15-8-16,-12-18-5 0,-13-19-7 15,-24-18 0-15,-13-16-77 16,-4-14-33-16,4-22-42 15</inkml:trace>
</inkml:ink>
</file>

<file path=ppt/ink/ink2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8.0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593 289 228 0,'21'-26'88'0,"-21"22"-48"0,0 1-36 16,-5 3 19-16,-7 0-15 15,-5 0-2-15,-12 0-4 16,-4 0 1-16,-4 0-2 0,-5-4-3 0,0 0 1 16,1 1 1-16,3 3 2 15,5 0-3-15,4 0 0 16,8 0-1-16,0 3 0 16,5 1 0-16,-1 7-2 15,4 8 0-15,1 14 0 16,0 19 0-16,-1 22 0 15,1 18 3-15,-1 15 2 16,-4 41 0-16,5 15-1 16,-1 25-2-16,1 31 1 15,0-1 3-15,7 19 3 16,-3-19-2-16,4-4 0 16,4-10-1-16,0-19-2 15,0-23 1-15,0-25 1 16,-4-15-3-16,0-11 0 0,4-22 1 15,-5-15 2-15,1-15 8 16,4-11 3-16,0-11 2 16,4-7 4-16,9-8 2 15,4-4 2-15,3-7-1 16,5-3-2-16,9-5-8 16,3-3-5-16,-4-7-20 15,-4-8-8-15,-8-3-127 16</inkml:trace>
  <inkml:trace contextRef="#ctx0" brushRef="#br0" timeOffset="2089">988 108 132 0,'0'-4'52'0,"0"4"-28"0,0 0-24 0,0 0 10 15,0 0-6-15,0 0-1 16,0 0-3-16,0 0-3 15,0 0 2-15,0 0 0 0,0 0 1 16,0 0 0-16,0 0 0 16,0 0 2-16,0 0 1 15,0 0-6-15,0 0-2 16,0 0-56 0</inkml:trace>
  <inkml:trace contextRef="#ctx0" brushRef="#br0" timeOffset="2766">1034 26 156 0,'-4'-18'57'0,"4"14"-30"0,0 0-18 15,0 4 16-15,0 0-10 16,0 12-3-16,0 6 4 15,0 8 1-15,0 7-8 16,0 4 1-16,0 4 1 0,0 14-2 16,0 5 2-16,0 10-6 15,0-11-1-15,0-7-2 16,0-12 1-16,0-3 4 16,4-14 4-16,0-12-2 15,0-15 0-15,-4-15-47 0,-4-6-19 16,4-9-51-1</inkml:trace>
  <inkml:trace contextRef="#ctx0" brushRef="#br0" timeOffset="3934">905 1021 148 0,'-29'0'57'0,"16"8"-30"0,-8 10-18 16,13-7 14-16,0 11 4 15,-5 15 4-15,5 4-13 16,-4 3-3-16,12-3-9 16,4 0 5-16,12-8 2 0,1-15 5 15,8-3 3-15,4-11 2 16,4-11 1-16,1-12-7 16,-5-11-2-16,-4-6-7 15,-9-5 0-15,-3-7-5 16,-9 0 0-16,-8 7 1 0,-4 8 0 15,-5 7-31-15,-4 15-12 16,-3 11-77 0,3 11-57-16,0 15 69 15</inkml:trace>
  <inkml:trace contextRef="#ctx0" brushRef="#br0" timeOffset="4070">751 2020 208 0,'-4'33'79'0,"4"-15"-42"0,4-3-85 0,-4-7-5 15,8 3-25-15,5 3-4 0</inkml:trace>
  <inkml:trace contextRef="#ctx0" brushRef="#br0" timeOffset="4176">768 2578 128 0,'-9'48'49'0,"9"-18"-26"0,0 3-82 16,4-18-15-16</inkml:trace>
  <inkml:trace contextRef="#ctx0" brushRef="#br0" timeOffset="4506">655 3499 196 0,'-21'41'74'0,"21"-19"-40"0,0 4-33 0,5-15 14 16,-1 3 7-16,8 1 8 15,5-4 0-15,0-3 0 16,7-12-17-16,10-7 5 0,7-15 3 16,1-11-7-16,-9-4-3 15,-4 1-6-15,-12 3-2 0,-13-4-1 16,-12 4 1-16,-13 4-18 16,-4 3-6-16,0 4-56 15,0 4-23-15,-8 4-12 16</inkml:trace>
</inkml:ink>
</file>

<file path=ppt/ink/ink2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13.3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211 333 172 0,'0'11'66'0,"-4"0"-36"0,-4 11-24 16,4-3 15-16,-1 14-5 15,-3 4 3-15,0 19-4 16,-1-1-1-16,1 1-8 16,0-8 0-16,-1-4 1 0,1-14 5 15,4-8 5-15,4-7-3 16,0-15 0-16,12-11-8 16,1-19-4-16,8-11-1 15,4-14 1-15,0-1 1 16,0 8 1-16,0 11-7 15,-5 11 0-15,-3 8-1 16,-4 11-1-16,-5 7 4 0,0 11 0 16,-4 11 1-16,-4 0 0 15,0 4 0-15,0 0 0 16,0-4 0-16,4-7 0 16,5-8 2-16,3-11 3 15,5-10-2-15,0-9-2 16,3-6 0-16,5-1-1 15,-4 4-3-15,-4 4 2 16,-5 7-1-16,1 8-2 16,-5 7 0-16,0 11 0 15,1 8 3-15,-5 7 0 16,0 7 1-16,-4 4 0 16,4 0 2-16,0-4 1 0,0-3-1 15,1-1-2-15,-1-14-54 16,0-8-24-16,-4-7-27 15</inkml:trace>
  <inkml:trace contextRef="#ctx0" brushRef="#br0" timeOffset="167">748 451 232 0,'37'-3'88'0,"-3"3"-48"0,16-4-38 16,-26 4 19-16,1 0-11 15,9 0-3-15,-1-4-4 0,-4 1-3 16,-4-1 1-16,-4-3-45 16,-9-5-20-16,-3 5-34 15</inkml:trace>
  <inkml:trace contextRef="#ctx0" brushRef="#br0" timeOffset="332">856 285 208 0,'-12'33'79'0,"12"-18"-42"0,-5 11-37 0,5-8 18 16,0 12-10-16,0 7 0 16,0 4-4-16,5 11-1 15,3-8-1-15,4-7 1 0,1-8 0 16,3-14-52-16,5-22-22 16,4-12-17-16</inkml:trace>
  <inkml:trace contextRef="#ctx0" brushRef="#br0" timeOffset="466">1260 270 220 0,'0'15'82'0,"0"11"-44"0,4 4-40 15,-4-8 14-15,-4 15-8 16,-1 11-1-16,1 15-1 16,0 7-2-16,0-4-98 15,0 5-44-15</inkml:trace>
  <inkml:trace contextRef="#ctx0" brushRef="#br0" timeOffset="765">107 193 208 0,'-37'74'77'0,"20"-26"-42"0,-12 22-23 0,21-26 19 16,-1 27-10-16,5 14 1 15,4 0-13-15,8-4-3 0,9-11-4 16,8-11 1-16,13-14 0 0,7-19-52 15,9-12-24-15,13-14-32 16</inkml:trace>
  <inkml:trace contextRef="#ctx0" brushRef="#br0" timeOffset="946">1314 0 256 0,'50'-3'96'0,"-9"36"-52"0,26 30-45 15,-34-34 20-15,9 12-7 16,-1 3 1-16,-7 19-5 0,-9 22 0 16,-9 15-5-1,-16 7 0-15,-12-10 1 0,-17 2-51 0,-9-6-22 16,5-4-46 0</inkml:trace>
</inkml:ink>
</file>

<file path=ppt/ink/ink2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14.9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175 0 192 0,'-50'60'74'0,"13"10"-40"0,-9 30-27 0,34-52 20 0,-1-4-10 16,5-7 1-16,4 48-7 16,-1-11-1-16,14 19-6 15,-1-16-1-15,25 16 1 0,-3-8-20 16,19-11-7-16,-7-11-83 16</inkml:trace>
</inkml:ink>
</file>

<file path=ppt/ink/ink2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0.8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1 355 192 0,'9'0'74'0,"-9"22"-40"0,0 15-22 15,0-15 19-15,0 0-7 16,0-3-2-16,-4 21-8 16,-1-6-4-16,5 28-5 15,0-10-13-15,5 7-4 0,-1-7-100 16</inkml:trace>
  <inkml:trace contextRef="#ctx0" brushRef="#br0" timeOffset="14304">451 0 244 0,'25'29'90'0,"-17"30"-48"0,-8 41-34 0,0-41 24 16,-8 19-14-16,-9 14 0 15,-8 34-1-15,-17 18-2 16,-20 8-7-16,-25 37-76 0,-9-16-31 16,-45 42-17-1</inkml:trace>
</inkml:ink>
</file>

<file path=ppt/ink/ink2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17.9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208 30 208 0,'-25'-30'77'0,"21"38"-42"0,0 29-43 0,0-12 12 16,-1 12-4-16,-3 15 2 15,-4 4 1-15,-5 21 1 16,-4 31-2-16,0 6 1 0,9-36 0 15,-1-12-1-15,1 34-2 16,0-18 1-16,3 14 1 16,1-15 5-16,0-7 6 15,3-11 2-15,1-11 0 0,0-12-1 16,8-10-1-16,0-4-7 16,9-8-4-16,8 5-4 15,4-9-1-15,4 1 2 16,-4-4 2-16,4 0 0 15,-4-3 2-15,-4-1-22 16,-1-3-9-16,-3-8-83 16</inkml:trace>
  <inkml:trace contextRef="#ctx0" brushRef="#br0" timeOffset="345">458 1073 176 0,'21'3'68'0,"-13"1"-36"0,8-8-18 0,-3 1 20 16,8-5-6-16,4-3 0 15,8 0-13-15,0-4-4 16,1-7-7-16,-1-7-1 0,-4-8 3 16,-8 0-3-16,-9-15 0 15,-3 4-19-15,-14 3-9 16,-7 12-12-16,-9 11-2 15,-8 14 19-15,0 27 10 16,0 7 6-16,0 11 2 16,4 7 8-16,4 1 4 15,0 6-1-15,13-10 2 0,-1-8-4 16,9 12-2-16,13 14 0 16,12-11 1-16,8-11-1 15,9-15 2-15,4-7-31 16,-1-15-13-16,5-11-50 15</inkml:trace>
  <inkml:trace contextRef="#ctx0" brushRef="#br0" timeOffset="961">1177 721 172 0,'-12'-33'66'0,"4"33"-36"0,-5 26-22 15,5-15 18-15,-5 8-11 16,1 10-1-16,-9 4-6 0,0 4 0 15,5-11-5-15,3-4 0 0,1 19 1 16,-1-8-2-16,5 8 1 16,4-8 0-16,8-3 1 15,-4-4 2-15,12-15 3 16,-3-4-2-16,11-18-2 16,10-11-2-16,-1-4 0 15,-8-7-22-15,-1 0-7 16,-7 7 0-16,-5 7 2 15,-4 8 12-15,-4 7 4 16,0 12 3-16,-4 3 1 16,0 4 9-16,0 3 4 15,0 4 0-15,4 4 2 16,4 4-6-16,4 3-1 0,5-3 0 16,7-8 2-16,5-7-1 15,9-12 0-15,3-10 1 16,1-11 3-16,7-12 5 15,1 0 1-15,-4-7-6 16,-9-3-1-16,-8-5-2 16,-4 8-1-16,-9 11-6 15,-8 8-1-15,-8 7-2 16,-4 7 3-16,0 12-2 16,-1 3-1-16,5 3 3 15,4 1 0-15,4 0 1 16,5 4 0-16,3 3 0 15,5 0 0-15,3 7-3 0,-3 1 0 16,0 0 10-16,-5-1 8 16,-3 1-4-16,-5-4 2 15,-4 3-4-15,-9-7 2 16,-3-3-4-16,-5-8 1 16,-4-4-3-16,5-10 0 15,-5-12-36-15,4-11-14 16,5-7-79-1</inkml:trace>
  <inkml:trace contextRef="#ctx0" brushRef="#br0" timeOffset="1171">1985 389 200 0,'20'18'77'0,"-15"12"-42"0,-10 32-32 16,1-28 15-16,0 25-5 15,-4 11 0-15,-5 4-5 16,1 0-3-16,-1 11-2 16,1-3 0-16,3 3 2 0,1-11-2 15,0-15 0-15,0-15-17 16,-9-18-7-16,4-30-83 16</inkml:trace>
  <inkml:trace contextRef="#ctx0" brushRef="#br0" timeOffset="1308">1685 821 228 0,'12'-7'88'0,"9"7"-48"0,21 3-40 0,-13-3 16 15,17 0-9-15,16-3-2 16,17-1-13-16,0 0-5 16,4-3-91-16,1 0-38 15</inkml:trace>
</inkml:ink>
</file>

<file path=ppt/ink/ink2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19.8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328 78 220 0,'-41'-74'82'0,"20"74"-44"0,-12 3-42 0,12-3 17 16,8 8-9-16,-20 7 0 16,8 7-2-16,-4 7-2 15,8 1 1-15,9 3-1 16,8 4 0-16,12 0 0 15,13 0 0-15,8 0 0 16,0 0 0-16,0 4 0 16,0-4 0-16,-8 4 15 15,-4-4-8-15,-13 0 21 16,-4-4-15-16,-21-4 4 16,4-3-9-16,-16-15-1 15,8 0-4-15,-12-14 0 16,3-5-1-16,-3-14-15 15,8 0 7-15,8-8-37 16,13 5 24-16,12-1-106 16,8 11 69-16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37.5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0 166 264 0,'46'-4'99'0,"-4"1"-54"0,12-5-39 0,-21 8 22 16,13 0-13-16,4 0-1 0,-4-3-4 16,-5-1-1-16,1 0-5 15,-9-3-16-15,-12-4-7 0,-5 0-114 16</inkml:trace>
  <inkml:trace contextRef="#ctx0" brushRef="#br0" timeOffset="189">308 0 260 0,'17'33'96'0,"-9"-3"-52"0,5 21-47 16,-9-21 19-16,4 22-10 15,0 3 2-15,5 1-7 16,-1-5-3-16,1 1-85 0,8-11-37 16,0-8 32-16,-1-18 17 15</inkml:trace>
</inkml:ink>
</file>

<file path=ppt/ink/ink2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20.3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287 155 156 0,'17'-18'60'0,"-13"3"-32"0,-4-15-17 16,-4 19 18-16,-4-4-11 16,-9-3-2-16,-4 7-7 15,-4 7-1-15,-8 8-5 0,0 7 0 0,-1 7 1 16,5 5-2-16,4-1 1 16,4 0-2-16,9 4 2 15,8 3-2-15,8-3 2 16,4-4-2-16,9-7 2 15,8-7 0-15,0-8 3 16,0-8 1-16,4-3 1 16,-4 0-4-16,-4 0-1 15,-1 0-1-15,-7 3 1 16,-13 16-4 0,-8 10-2-16,-13 16-1 0,4 17 0 15,-4 16 3-15,1 3 0 16,-1 12 1-16,0-5 0 15,0 16 2-15,0 18-3 16,1-4 0-16,3-7 1 16,4-37 2-16,5-12 1 15,0 1 1-15,0-11 0 16,3-8 0-16,1-7-18 16,8-19-7-16,1-18-50 15,7-37-56 1,0-22 31-16</inkml:trace>
  <inkml:trace contextRef="#ctx0" brushRef="#br0" timeOffset="390">491 52 140 0,'25'-26'52'0,"-12"29"-28"0,-1 5-15 0,-8 3 14 16,-4 4-7-16,-4 7 1 15,0 4-6-15,-4 3-1 16,-5 16-6-16,5 6-5 0,-1 5 0 15,1 3 7-15,4-11 4 16,4-7-1-16,4-12 0 16,4-10 3-16,9-26 3 15,8-12-6-15,8-14-3 16,1-8-3-16,3-3-3 16,0 3 1-16,-7 0-1 15,-5-3 0-15,-9 7 0 16,-3 7-3-16,-9 23-2 15,-4 7 0-15,-4 4-2 32,0 7 4-32,-5 7 2 0,5 12 1 15,0 7 0-15,4 4-3 16,4 3 2-16,4-3 1 16,9-8 2-16,4-7 3 0,0-8-20 15,4-10-7-15,0-16-71 16,4-3-33-1,4-7 62-15</inkml:trace>
  <inkml:trace contextRef="#ctx0" brushRef="#br0" timeOffset="1050">1223 122 168 0,'25'-45'63'0,"-16"27"-34"0,-5-8-16 0,-4 19 17 16,-4-4-11-16,-1-1-1 15,-7 9-8-15,-9 6-4 16,-4 9-3-16,0 6 0 0,-8 12 2 15,0 3 2-15,4 8 3 16,-1 10-1-16,10 5 0 16,3 7-3-16,9-8-1 15,4-10-3-15,12-8-2 16,8-15 7-16,5-19 3 16,4-14-3-16,9-15-2 15,3-7-2-15,0-4-3 0,-3 0-6 16,-9 0-1-16,-5 0-13 15,-3 4-4-15,-9 11 10 16,-3 7 6-16,-10 11 2 16,-3 4 5-16,-4 8-2 15,-1 6-1-15,1 9 3 16,3 10 2-16,5 4 6 16,4-4 6-16,13 1-5 15,3-5 0-15,9-14 5 16,4-8 1-16,9-7-5 15,-1-11-1-15,5-11-2 16,-1-8-1-16,1-3-3 16,-4 0 1-16,-1-8-2 15,-4 0 2-15,-4 8-4 16,-4 7-2-16,-4 8-3 0,-4 7 1 16,-9 11 3-16,-4 15 1 15,-4-1-2-15,0 9 2 16,0 10-1-16,0 7 0 15,-4 5 2-15,0 10 2 16,0-7-3-16,0-7 0 16,4-11 3-16,0-12 3 15,0-14 13-15,4-19 8 16,0-11-7-16,4-7-3 16,5-8-7-16,3 1-1 15,5-5-5-15,8 1-2 0,0 7-3 16,1 4 1-16,-5 7-65 31,4 3 36-31,-4 5-52 0,0 3-35 16,-5 8-16-16</inkml:trace>
</inkml:ink>
</file>

<file path=ppt/ink/ink2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21.9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0 299 232 0,'-4'26'88'0,"4"-26"-48"0,16 11-29 15,-3-11 30 1,-1 0-25-16,13-11 2 16,0 0-12-16,8-11 1 15,1 0-4-15,3-12 3 0,0 5-4 0,-7-12-3 16,-5 4 0-16,-9-11-12 16,-3 11 6-16,-17 8-9 15,-5 14 8-15,-16 15 0 16,4 15 5-16,-12 10 0 15,4 5 1-15,-4 11 6 16,8 3-2-16,8 15 15 16,9-3-10-16,12-1 17 15,13-3-14-15,16-15 13 16,9-7-13-16,24-34 2 16,17-15-8-16,1-14 0 15,3-4-2-15,-8-4-2 16,0-3 1-16,-8-4-1 0,-13 0 0 0,-16 4 2 15,-9 7 1-15,-12 7-4 16,-13 11 1-16,-12 8-2 16,-5 11 0-16,-3 8 0 15,0 7 0-15,3 7 2 16,5 0 0-16,4 0-3 16,8 4 2-16,9 0 1 31,4 3 0-31,8 1-3 15,4 3 2-15,5 4-1 16,3 0 0-16,-7 4 8 16,-5-4-3-16,-17-4 14 15,1 1-9-15,-26-9 7 0,-4 5-8 0,-20-11 2 16,4-1-5-16,-13-11-28 16,9-3 12-16,-5-8-21 15,13-7-116-15,12-7-51 16</inkml:trace>
</inkml:ink>
</file>

<file path=ppt/ink/ink2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22.0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18 264 0,'38'8'101'0,"-22"-8"-54"0,-20-19-167 0,0 12-36 15</inkml:trace>
</inkml:ink>
</file>

<file path=ppt/ink/ink2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0.9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402 44 236 0,'-21'-33'88'0,"9"29"-48"0,-17-3-42 0,12 7 17 16,-12 0-11-16,-8 7-2 15,-1 4-4-15,-4 4 1 16,5 11 1-16,4 3 0 0,4 8 0 15,8 4 4-15,8 7 2 16,9 0 0-16,8 0-1 16,9-3-3-16,8 3-2 15,8-4 1-15,4-7 1 16,-4-4-1-16,0-3-1 16,-8-4 5-16,-8-4 4 15,-9 0 6-15,-13-3 3 16,-7-1-5-16,-5-3-3 15,-4-4-5-15,4-4-2 0,5-3-1 16,-9-4 1-16,4 0-2 16,-4-7 2-16,4-1-7 15,4 1-1-15,1-4-34 16,12-4-13-16,8-3-69 16,17-5-32-1,12-3 80-15</inkml:trace>
  <inkml:trace contextRef="#ctx0" brushRef="#br0" timeOffset="254">618 184 176 0,'17'-11'66'0,"-21"19"-36"0,-4 14-15 15,-1-7 20-15,-3 14-8 16,-1 5-1-16,-3 10-9 16,-1 0-2-16,5 4-9 0,7-7 0 0,5-4 4 15,9-4-2-15,7-3 3 16,5-8 0-16,4-7 3 15,0-8 2-15,4-7 2 16,0-7-6-16,-4-8 1 16,-8-3-8-16,-9-8-1 15,-4-4-2-15,-8-11-2 16,-4-3-37-16,-5-4-17 16,1 4-26-16,0 3-8 15,-1 8-13-15</inkml:trace>
</inkml:ink>
</file>

<file path=ppt/ink/ink2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1.4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210 0 220 0,'13'-4'82'0,"-9"19"-44"0,-13 29-36 16,5-10 19-16,-4 25-7 15,-4 15 2-15,-5 3-3 16,-4 20 0-16,-4 17-7 16,0 12-4-16,0 0 1 0,4-15-4 15,5-4 0-15,-1-11 1 16,5-15 2-16,3-14 1 0,13-34-17 16,9-25-10-1,4-20-91 1</inkml:trace>
  <inkml:trace contextRef="#ctx0" brushRef="#br0" timeOffset="946">306 658 172 0,'0'11'66'0,"0"11"-36"0,-4 19-18 0,0-15 19 16,-1 22-3-16,1 4 3 15,0 3-11-15,4 4-4 16,0-3-9-16,4-12 2 0,0-7 1 15,5-7 8-15,7-12 6 0,5-7-7 16,8-11-2-16,9-14-6 16,3-12-4-16,-3-19 0 15,3-14-1-15,-3-11-5 16,-5 7 1-16,-4 8-31 16,-4 7-12-16,-8 11 0 15,-1 7 2-15,-3 11 15 16,-5 12 8-16,-8 7 11 15,4 15 4-15,-4 11 0 16,0 11 0-16,0 7 4 16,0 4 1-16,5 0 0 15,3 0-2-15,4-3 14 16,5-8 5-16,0-8 2 0,3-7-1 16,5-10-4-16,-4-5-2 15,4-11-6-15,-4-7 0 16,0-7-7-16,-5-16-1 15,-3-6 0-15,-5-5 0 16,-4 8-3-16,-4 8 0 16,-4 7-3-16,-4 10 1 15,-5 9 3-15,1 14 1 16,4 7-2-16,-5 5 0 16,5 6 2-16,4 4 0 15,4 4 1-15,4-3 2 16,8-5-1-16,5 1 2 15,8-8 0-15,8-7 1 0,5-8-2 16,7-3 1-16,5-8-4 16,0-3 0-16,0-4-21 15,-4-8-8-15,0-3 6 16,-9 0 6-16,-4-8 9 16,-3 1 5-16,-10-5 3 15,-3 12 1-15,-17 22 17 16,-4 8 11-1,-5 14 8-15,1 4-6 16,-4 7-3-16,3 0-9 16,5 1-1-16,4-1-8 15,9 0-1-15,7-3 2 16,5-12 1-16,4-7-1 16,8-11 1-16,5-7-6 15,7-19-1-15,5-11 0 0,0-22 2 16,-4-15-3-16,0-19-2 15,-5 8-22-15,-7-11-9 16,-9 4 4-16,-5 7 2 16,-3 14 15-16,-13 16 5 15,-4 22 0-15,-8 22 1 16,-5 14 10-16,-3 16 8 16,-5 14 1-16,-4 8 2 15,0 25-5-15,4 27-3 16,9 3-3-16,3 0 0 15,9-15-2-15,5-3 2 16,7-11-2-16,9-8 0 16,4-11-111-16,8-11-48 0,5-15 28 15</inkml:trace>
</inkml:ink>
</file>

<file path=ppt/ink/ink2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2.9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15 200 204 0,'0'82'77'0,"0"-82"-42"0,-8 122-34 16,4-78 27 0,4-7-17-16,-4 4 21 15,8-1-18-15,-4-6 26 16,8-5-22-16,0-10 15 15,9-5-19-15,8-21 1 16,0 0-9-16,8-27-3 16,1-3-2-16,3-33-37 15,1 7 20-15,-1-14-46 16,-4 17 35-16,-4 5-60 16,0 14 49-16,-4 4-74 15,0 15 63-15</inkml:trace>
  <inkml:trace contextRef="#ctx0" brushRef="#br0" timeOffset="151">506 355 192 0,'0'60'71'0,"0"-60"-38"0,0 48-23 0,0-33 22 15,0-1-19-15,0 1 0 16,4 0-8-16,1-4-1 16,-1-4-2-16,0-14-43 15,4 0 22-15,1-23-94 16,3 0 63-16</inkml:trace>
  <inkml:trace contextRef="#ctx0" brushRef="#br0" timeOffset="239">573 0 132 0,'-4'8'49'0,"4"-8"-26"0,8 15-40 16,-4-8-41 0,4 0 30-16</inkml:trace>
  <inkml:trace contextRef="#ctx0" brushRef="#br0" timeOffset="584">939 215 220 0,'37'-7'82'0,"-37"7"-44"0,9-19-36 16,-9 8 19-1,0 7-13-15,-13-7-4 16,1 7-3-16,-13 1 3 16,0 3-2-16,-4 11 10 15,4 4-6-15,0 18 8 0,4 4-8 0,-4 11 5 16,8-4-6-16,1 1 11 15,12-8-9-15,4-4 14 16,4-11-12-16,12-11 7 16,5 0-9-16,8-14 2 15,5-5-5-15,-1-14-2 16,0 0-1-16,-4-11-4 16,-4 7 2-16,-8 4-1 15,-5 10 0-15,-3 12 0 16,-1 8 0-16,-12 10 2 15,4 8 0-15,-4 4 2 16,4-4-1-16,4-4 6 16,8 0-4-16,9-11-144 15,8 0 77-15</inkml:trace>
</inkml:ink>
</file>

<file path=ppt/ink/ink2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4.0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424 0 140 0,'-30'0'55'0,"30"0"-30"0,-62 33-12 0,29-15 37 15,8 5-29-15,-25 25 24 16,8 7-26-16,-8 23 12 16,13 3-18-16,-1 8 8 15,9-8-12-15,9 1 17 16,11-12-14-16,13-15 24 15,9-6-20-15,20-24 15 16,9-10-18-16,16-22 4 16,4-4-10-16,9-30 0 15,-9 0-4-15,-7-36 3 16,-5 6-4-16,-17-17-12 16,-8 14 6-16,-25 0-39 15,-4 15 24-15,-21 7-56 16,4 15 43-16,-17 15-115 0,9 11 82 15</inkml:trace>
  <inkml:trace contextRef="#ctx0" brushRef="#br0" timeOffset="167">128 492 216 0,'42'44'82'0,"-42"-44"-44"0,62 44-25 0,-37-25 27 15,-4-1-24-15,4 4-3 16,4 4-9-16,-4 0-1 15,4-4-1-15,0-3-30 16,-4-4 15-16,-4-8-111 16,0-3 68-16</inkml:trace>
</inkml:ink>
</file>

<file path=ppt/ink/ink2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4.7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154 0 220 0,'8'26'82'0,"-8"-26"-44"0,-4 48-31 15,0-22 25 1,0 3-20-16,-9 23 4 16,5 7-11-16,-4 15 0 15,3-4-3-15,-7 1 1 16,7-5-2-16,-3-10 6 15,8-12-4-15,-9-11 1 0,9-3-2 0,-8-15-26 16,7-8 13-16,-7-22-35 16,4 1 26-16,-1-49-19 15,5 0 22-15,8-33 0 16,5 11 11-16,11 0 32 16,10 14-14-16,7 12 29 15,5 15-23-15,3 7 10 16,-3 15-16-16,4 7 5 15,-5 7-10-15,-3 8-2 16,-9 4-3-16,-12 4-2 16,-5 6 1-16,-16 1 1 15,0 0-1-15,-17 3 2 16,4 1-2-16,-12-1-1 16,8 5 1-16,-8-5-4 15,8 1 2-15,1 6 5 16,11 5-2-16,1 11 17 15,4 3-11-15,8 8 17 16,8 0-15-16,5-1 11 16,8 1-12-16,-4-11 4 15,4-4-8-15,-4-8-20 16,-1-6 8-16,-3-9-150 16,-4 1 87-16</inkml:trace>
</inkml:ink>
</file>

<file path=ppt/ink/ink2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5.4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200 680 196 0,'-4'-37'74'0,"4"37"-40"0,-25-37-35 16,13 26 19 0,7 4-12-16,-11-4 6 15,-1 7-7-15,-8 8 7 16,9 3-8-16,-9 15 10 15,8 8-8-15,0 10 3 16,5 1-5-16,3 3 9 0,9-7-7 0,0-3 12 16,13-1-10-16,-1-11 12 15,9-3-12-15,13-16 1 16,-1-17-6-16,8-16-2 16,5-26-3-16,4-17 1 15,0-13 1-15,-4 1-27 0,-5-11-9 16,-7-18-4-16,-1 6 1 15,-12 20 22-15,-5 17 9 16,-11 20 18-16,-5 21 6 16,0 23 5-16,-13 29 2 15,-8 18-1-15,-8 20-2 16,-4 3-8-16,4 18-5 16,8 19-4-16,4-4 0 15,13-11 0-15,8-11 1 0,9-8-13 16,8-6-7-16,4-20-38 15,0-10-15-15,4-15-32 16</inkml:trace>
  <inkml:trace contextRef="#ctx0" brushRef="#br0" timeOffset="316">595 680 228 0,'0'11'85'0,"0"-3"-46"0,13-5-30 16,-5 1 22-16,5-4-6 15,7-11 3-15,5-8-12 0,0-7-2 16,9-3-8 0,-5-8 0-16,0 0 1 0,-4 0-3 15,-8 4-3-15,-9 7-3 0,-8 4 1 16,-13 3-1-16,-7 12-2 16,-1 7 0-16,-8 11 3 15,0 15-2-15,-1 11-1 16,-3 18 0-16,16 4 3 15,1 0 0-15,8 1 3 16,12-9-1-16,4-6 2 16,21-8 2-16,4-8 2 15,5-6-19-15,16-9-9 16,4-10-80 0,9-11-66-16,-9-8 57 0</inkml:trace>
</inkml:ink>
</file>

<file path=ppt/ink/ink2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7.1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243 7 200 0,'-17'-7'77'0,"5"14"-42"0,-5 8-23 16,5-4 21-16,-5 7-8 16,-8 8 0-16,4 19-1 15,-4 3 0-15,1 4-13 16,-1 3 0-16,4 1 0 0,8-8-4 15,1-4-2-15,12 0 0 16,16-7-1-16,-3-3 0 16,16-12 2-16,4-15-1 15,5-11 0-15,-1-3-34 0,-3-15-13 16,7-4-3-16,-3-7 1 16,-9-4 16-16,0 7 9 15,-13 4 14-15,-7 8 6 16,-9 7 4-16,-9 7 2 15,9 8 10-15,-12 7 4 16,12 4-3-16,-4 7 0 16,4 4-4-16,4-4-1 15,4-4 1-15,5-3 2 16,3-4 4-16,5-3 2 16,0-5-5-16,0-3-2 15,0-3-7-15,-5-12 0 0,-3-4-10 16,-9-3 0-16,-4-7-27 15,0-12-8-15,0-3-8 16,0 3 0-16,0 0 16 16,12 12 7-16,-3 3 11 15,-1 7 7-15,4 4 1 16,1 4-1-16,4 4 3 16,-1 7 2-16,5 4 0 15,-4 3 2-15,-1 8 9 16,1 7 7-16,-5 4-1 15,1 0-1-15,-5 7-7 16,-4 8-2-16,-4-4-2 16,-8 0-1-16,4-4-3 15,-9-3 1-15,13-5-2 0,-4-2-1 16,4-9 3-16,0-2 2 16,4-12-2-16,13-4 0 15,-4-7-1-15,-1-8 1 16,5-10-7-16,8-8 1 15,-9-4-1-15,9 8-1 16,-8 14 1-16,-5 8 0 16,1 7 3-16,-9 12 0 15,-4 7 1-15,0 3 2 16,0 4-1-16,-4 4 2 16,0-4-2-16,4 1-1 0,4-9 3 15,0-3 0-15,9-3-1 16,3-8-2-16,5-11 1 15,0 0 1-15,0-8-1 16,-1 1-1-16,-3 3 1 16,-5 4-1-16,1 7-5 15,-5 4 1-15,-4 7 0 16,-4 5 2-16,0 2 3 16,0 5 4-16,5-4-4 15,3-1-1-15,9-2 0 16,8-5 2-16,4-3-1 15,4-15 2-15,9-4 0 16,-1-7 1-16,5-12-5 16,-4-10 1-16,-1-8 0 15,1-11 0-15,-5 4-5 0,-4 7 1 16,-3 8 0-16,-10 7-1 16,-11 7 1-16,3 8 3 15,-16 7-5-15,-4 12 2 16,4 10 2-16,-9 12 1 15,1 18-2-15,-5 18 0 16,0 8 4-16,-4 7 1 16,1 8 0-16,3 18 1 15,-4 19-4-15,5 14 0 16,-1-11 3-16,4 12 1 16,1 14-4-16,8-15 1 15,-4-18 0-15,8-18 2 16,-5-19-1-16,1-19 2 0,0-18 2 15,0-15 2-15,0-22-3 16,-5-37-1-16,9-25-3 16,0-20-3-16,13-29-42 15,-1-40-18-15,5-1-43 16,12 8 158 15,38 3-24-15,-9 38 5-16,-12 33-9 15,-5 18-9-15,-3 18-1 16,-9 16 1-16,-8 11-8 16,-9 7 2-16,-12 14 4 0,0 5 2 15,-8-1 0-15,-13 5-5 16,0 2-2-16,-4 5-4 16,0-4-1-16,-4-4-23 0,13-7-12 15,-1-4-93 1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38.1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521 0 252 0,'13'37'96'0,"-9"-8"-52"0,-12 23-36 0,4-30 24 15,-9 8-11-15,-3 11 0 16,-9 10-8-16,-5 16-3 16,-7 7-5-16,-9-4 1 0,0-11 0 0,1-11 0 15,-1-11 1-15,0-14-2 16,0-12 0-16,5-19-1 15,8-25 0-15,8-11-24 16,4-1-12-16,12 5 12 16,9 6 8-16,13 12 3 15,8 15 4-15,16 10 7 16,9 8 6-16,4 12 0 16,4 10 3-16,-4-4-6 15,0 5-1-15,-9-8 0 16,-3-4 2-16,-5-4-43 15,-4-7-19-15,-8-7-69 16</inkml:trace>
  <inkml:trace contextRef="#ctx0" brushRef="#br0" timeOffset="181">688 462 232 0,'-13'26'88'0,"18"37"-48"0,-5 0-23 0,0-37 25 15,0 3-16-15,0 12-4 16,0-4-11-16,0 3-5 16,0 12-3-16,0 0 0 0,4 0 2 15,0-4-55-15,0-26-23 16,4-7-50-16</inkml:trace>
  <inkml:trace contextRef="#ctx0" brushRef="#br0" timeOffset="418">1021 562 244 0,'-4'26'90'0,"-13"-15"-48"0,-12 7-47 15,8-7 17-15,-8 4-7 16,-9 4 2-16,-3 3-2 16,3 0 0-16,1 0-3 15,8-3-2-15,0-1 3 0,12-3 9 16,9 0 7-16,8 0 3 15,8-4 2-15,13 0-9 0,12-4-2 16,9 1-7-16,-1-1-2 16,5-3-48-16,-4 3-23 15,-5-22-65 1</inkml:trace>
</inkml:ink>
</file>

<file path=ppt/ink/ink2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7.3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89 388 0,'-21'-55'145'16,"17"44"-78"-16,-9-12-78 0</inkml:trace>
</inkml:ink>
</file>

<file path=ppt/ink/ink2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18.6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1768 184 0,'-4'-4'68'0,"8"4"-36"0,5-3-7 0,-5-1 25 16,4-7-16-16,4-8-7 15,9-14-14-15,4-26-6 16,4-30-4-16,9-14 0 0,3-12 2 16,5-33-2-16,0-18 0 15,4 3-1-15,-4-11-2 16,4 8-2-16,-1 29 1 16,-3 26 1-16,-4 22 0 15,-5 23-3-15,-3 14 2 0,-5 15-4 16,-4 18-1-16,-5 23 0 15,1 33 2-15,0 33 2 16,0 15 1-16,0 30-2 16,4 29 0-16,0 0 2 15,0-3 0-15,0-4 1 16,-1 0 0-16,1-15 0 16,-4-15 0-16,-4-22 2 15,-5-18 1-15,-3-16 3 16,-9-17 3-16,-4-16-22 15,-13-18-10-15,-12-30-95 16</inkml:trace>
  <inkml:trace contextRef="#ctx0" brushRef="#br0" timeOffset="151">250 880 232 0,'-13'-7'88'0,"18"7"-48"0,11 0-36 0,1 0 21 16,16-7-10-16,13-8 2 15,12-11-8-15,21-4-3 16,4 5-3-16,5 6-27 0,-1 1-11 16,17-5-79-1</inkml:trace>
</inkml:ink>
</file>

<file path=ppt/ink/ink2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19.1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8 192 0,'-4'-4'71'0,"8"4"-38"0,13 0-21 0,0 0 21 16,20 0-15-16,17 0-4 16,13-4-5-16,3 4-1 15,5 0-4-15,0 4 2 0,-4-4 0 16,-9 0-33-16,-12 4-16 15,-12 7-61 1</inkml:trace>
</inkml:ink>
</file>

<file path=ppt/ink/ink2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19.2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0 212 0,'-13'52'79'0,"26"-44"-42"0,20-1-23 0,0-3 22 0,21-4-11 15,17 0-3-15,12 0-10 16,9 0-5-16,16 0-84 16,-4 0-37-16,4 0 13 15,-4-4 10-15</inkml:trace>
</inkml:ink>
</file>

<file path=ppt/ink/ink2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20.0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745 34 180 0,'-29'-30'68'0,"4"23"-36"0,-33 7-29 15,25 11 15-15,-17 15-7 0,-13 18-1 16,-8 23 7-16,-3 14 6 16,-5 4-12-16,-1 15 1 0,10 29 1 15,16 8-3-15,12-15 0 16,25-3-4-16,26-5-1 15,24-6 5-15,13-12 4 16,12-19 4-16,13-32 3 16,20-31 0-16,13-28-1 15,4-20-4-15,-4-6-2 16,-8-23-4-16,-13-33-1 16,-12-15-1-16,-21 4 2 15,-17-12-5-15,-16-14-3 16,-21 7-4-16,-13 19 1 0,-16 18 1 15,-9 23 0-15,-4 18-18 16,-8 18-8-16,-4 15-24 16,4 12-8-16,4 10-82 15</inkml:trace>
  <inkml:trace contextRef="#ctx0" brushRef="#br0" timeOffset="225">545 914 228 0,'21'55'88'0,"21"-14"-48"0,16 11-34 15,-33-30 22-15,8 4-4 0,9 4 3 16,4 6-6-16,4 1-3 16,0 0-10-16,4 4-1 0,0-8 3 15,0-7-2-15,-8-4 1 16,-9-7 3-16,-16-7 5 15,-21-8-29-15,-21-4-11 16,-33-7-126 0</inkml:trace>
</inkml:ink>
</file>

<file path=ppt/ink/ink2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21.5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187 0 172 0,'-4'-4'66'0,"0"15"-36"0,-4 4-24 0,3-4 15 15,1 11-9-15,-4 26 1 16,-5 26-6-16,1 11-2 15,4 4-2-15,-1 4-3 0,1 14 3 16,4 26 0-16,4 0 1 16,0-22-2-16,0-4 1 0,0-7-2 15,4-15-1-15,0-15 3 16,0-14 2-16,-4-12 2 16,0-22 3-16,-4-18-3 15,0-19-2-15,0-11-42 16,-4-25-18-16,3-38-40 15</inkml:trace>
  <inkml:trace contextRef="#ctx0" brushRef="#br0" timeOffset="404">0 196 156 0,'12'-67'57'0,"1"45"-30"0,8-4-25 16,0 15 14-16,12 4-1 15,17-4 0-15,8 3-1 0,13 4-1 16,4 4-7-16,0 8 0 0,-1 7 1 15,1 18-3-15,-12 15-3 16,-13 22 0-16,-21 8 1 16,-17 0 1-16,-20-8 3 15,-13-4-1-15,-12 1 0 16,-13-4-3-16,-8-8 1 16,-4-7 0-16,-13-14 1 15,-4-12-2-15,4-15 1 16,5-7-2-16,8-3-1 15,12-1-2-15,17 4 1 16,12 4-6-16,17 7 0 16,17 7 9-16,20 15 6 0,17 19 1 15,9 7 2-15,3 4-2 16,9 0 0-16,4-4-1 16,8 4 2-16,5 0 4 15,-5-4 1-15,-8 0-4 16,-8-3-1-16,-17-12 0 15,-16-11 1-15,-18-18-45 16,-24-22-21-16,-29-12-72 16</inkml:trace>
</inkml:ink>
</file>

<file path=ppt/ink/ink2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27.2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576 63 168 0,'-25'0'63'0,"4"0"-34"0,-8 0-30 0,17 0 15 15,-9-3-10-15,-8-1 0 16,-5-3 0-16,5-1 0 0,0 1-2 16,0-1-4-16,4 1 1 0,4 0 1 15,5-1 0-15,3 5-3 16,1 3 0-16,-1 3 2 16,1 5 0-16,-1 6-2 15,1 9 2-15,-1 10-4 16,1 26 1-16,-5 11 4 15,5-14 4-15,3-8 1 16,-3 55 0-16,-9 82-1 16,0 26 2-16,5 30-3 15,11-90 0-15,1-21 8 16,4 58 4-16,0-33 4 0,4 49 1 16,-4-27-7-16,5 23 0 15,-1-30-2-15,-4 15 3 16,0-22-5-16,0 3-1 15,0-25 2-15,0 7 1 16,0-19-3-16,-4-7-3 16,-1-18 0-16,1-12-1 15,0-10 0-15,0-9 0 16,0-10-2-16,4-11-2 16,0-4 3-16,0-11 2 15,0-4 2-15,8-7 1 16,-4-3-4-16,9-9-1 15,-1 1 1-15,9-4 2 16,-4-3 1-16,8-1 1 16,-5-3-4-16,14-1-3 0,-5-3 2 15,4 0 0-15,-4 0-10 16,-4-7-5-16,-4 0-137 16</inkml:trace>
</inkml:ink>
</file>

<file path=ppt/ink/ink2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28.3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0,'-5'0'68'0,"5"0"-36"0,5 0-26 0,-5 0 15 16,8 0-9-16,8 0-2 15,5 0-3-15,4 0 0 16,9 3-4-16,-1-3-2 0,0 4 0 16,0 3-1-16,-3-3 0 15,-1 0 0-15,-4 0 2 16,0 3-3-16,-5 0 0 16,-3 1 1-16,-5 3 2 15,1 0-3-15,-5 4 0 16,1 3 1-16,-5 1 0 15,0 3 0-15,0 0 2 16,0 8-3-16,0-1-2 16,1 8 2-16,-5 4 2 0,0 3-2 15,0 8-2-15,0 0 4 16,0 7 3-16,0 19 3 16,-5 25 3-16,1 8-5 15,0 4-3-15,0 18 3 16,4 22 4-16,0 1-5 15,0 6 0-15,0 16 0 16,0-64 0-16,0-17 0 16,4 32 0-16,-4-18-2 15,4 26 1-15,0-19-2 16,1 15-1-16,-1-18 1 16,4 29-1-16,0-26 0 15,1 8 0-15,-1-19 8 0,0 15 5 16,-4-18 0-16,1 18 0 15,-1-22-3-15,4 3 1 16,-4-14-2-16,0 0 2 16,1 26-2-16,-1-45 0 15,0-11-1-15,-4 0 2 16,0-7 1-16,-4-4 3 16,0-7-1-16,-13-1 2 15,4-6-6-15,-16-5-3 16,4-7-6-16,-25-7 0 15,9-4-60-15,-34-7-26 16,-50 0-63 0</inkml:trace>
</inkml:ink>
</file>

<file path=ppt/ink/ink2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29.8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26 208 0,'-4'-19'77'0,"4"19"-42"0,8-7-28 0,-4 7 20 16,0 0-16-16,-4 0-6 15,4 3 3-15,1 1 2 16,-1 11-5-16,0-4-1 0,4 19 0 15,-4-5-2-15,1 20-2 16,-1-8 1-16,0 18 1 16,0-10 1-16,0 3 1 15,0-8 0-15,1-3 2 16,-1-7 10-16,0-4 7 16,0-4-10-16,0-22-2 0,0 0-7 15,5-26-1-15,-5 4 1 16,8-19 0-16,1 4-5 15,3 0 1-15,-3 4-5 16,4 7 1-16,-5 4 0 16,5 15 2-16,-5-5 1 15,1 24 3-15,-1-9-3 16,-4 12 0-16,1-4 1 16,-1 15 0-16,0-4-3 15,1 0 2-15,-5-3 5 16,4-8 2-16,-4-4-2 15,5-14-1-15,-1 0-3 0,4-19-1 16,-3 4 1-16,3-12 2 16,1 5-3-16,3-1-2 15,-3 8-3-15,4 11-1 16,-5 0 1-16,5 22 4 16,-5-4 1-16,1 19 3 15,-5 0-3-15,4 7 0 16,-3-3 1-16,-1-1 2 15,0-3 3-15,1-7 2 16,-1-4-30-16,4-15-11 16,-3 0-94-1</inkml:trace>
</inkml:ink>
</file>

<file path=ppt/ink/ink2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30.5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 7 168 0,'5'-7'66'0,"-1"14"-36"0,4 8-20 0,-4 0 20 16,-4 10-14-16,-4 16-1 15,0 7-11-15,-4 4-3 0,-1 0-1 16,1-1 2-16,0-2 3 0,-1-9-2 15,5-6-2-15,0-9 13 16,4-10 5-16,0-15-3 16,8-4-1-16,5-10-7 15,-1-12-3-15,5-15-2 16,0-22-3-16,3-7 1 16,9 3 1-16,1 8-6 15,-1 11 1-15,-4 11-1 16,0 11 2-16,-5 12-1 15,-3 14 1-15,0 14 2 16,-5 20 2-16,-3 14-1 16,-1 11 2-16,-4 0-2 0,0-4 2 15,0-6-2-15,0-5-1 16,1-3 5-16,-1-8 4 16,0-7-29-16,0-4-11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46.8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48 512 0,'87'37'192'0,"-74"-48"-104"0,-34-26-320 16,9 0-69-16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39.4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92 96 160 0,'-13'22'63'0,"5"8"-34"0,4 11-19 0,0-19 20 15,0 15-9-15,0 4 0 16,-1 10-3-16,-3 23 0 16,0 34-9-16,-1-1-3 0,5-4 0 15,0 5 1-15,0-9 1 16,4 1-4-16,0-15-1 16,4-22 3-16,-4-41 8 15,0-22-1-15,0-18-42 16,-4-15-19-16,-4-27-68 15</inkml:trace>
  <inkml:trace contextRef="#ctx0" brushRef="#br0" timeOffset="214">0 0 192 0,'30'0'74'0,"-1"11"-40"0,16 8-24 15,-20-1 17-15,9 8-4 16,-1 7-2-16,0 4-11 15,-8 8-4-15,-8 3-4 16,-13-4 1-16,-12 4 2 0,-13 4 0 16,-8 0 2-16,0 0 0 0,-5-12 1 15,1-6-2-15,0-9-1 16,4-10-41-16,4-7-15 16,4-8-61-1</inkml:trace>
  <inkml:trace contextRef="#ctx0" brushRef="#br0" timeOffset="410">475 692 232 0,'0'107'88'0,"-9"-66"-48"0,-3 18-45 0,8-30 15 15,-5 5-6-15,5 3 0 16,0 7 2-16,4 4 1 0,4-4-3 15,5-10-12-15,7-16-2 0,5-14-72 16,0-15-55 0,0-4 49-16</inkml:trace>
</inkml:ink>
</file>

<file path=ppt/ink/ink2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31.1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0,'0'0'82'0,"8"3"-44"0,9 1-31 16,-4 0 20-16,12-4-10 15,8 3 1-15,4-3-7 16,1 0-1 0,3 0-6-16,1 0-3 0,0 0 2 0,-9 0-15 15,-8 0-5-15,-13 8-97 16</inkml:trace>
  <inkml:trace contextRef="#ctx0" brushRef="#br0" timeOffset="165">46 199 204 0,'-8'15'77'0,"12"-7"-42"0,12 3-21 15,-3-4 20-15,8 0-8 0,8 1-3 16,-4-5-9-16,-4 1-4 16,16 7-5-16,25 0-32 0,-3-3-15 15,7-8-71 1</inkml:trace>
</inkml:ink>
</file>

<file path=ppt/ink/ink2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33.0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480 34 228 0,'-13'-4'85'0,"9"1"-46"0,-8-1-39 0,7 4 16 15,-3-4-11-15,0 1-3 16,-5-1-1-16,-3 0-1 16,-1 0 0-16,-4 1 0 0,0-1 0 15,-4 4-3-15,0 0 2 16,5 4 1-16,-1-1 2 16,0 5-3-16,0-1-2 15,5 4-1-15,-1 0 3 16,4 0 2-16,1 8 2 15,-1-4-8-15,5 3-2 0,0 8 4 16,-5 7 3-16,5 4 1 16,0 8 2-16,-1 7-2 15,1-1-1-15,0 23 1 16,-1 30 1-16,1 18 5 16,0 11 4-16,-1 37 2 15,1-3 3-15,4-8-1 16,4-49 4-16,0-17-7 15,4 36 1-15,-4-18-4 16,4 22 0-16,0-18-3 16,1 29 1-16,-1-22-2 15,0 19 0-15,0-23-3 16,-4 23 1-16,0-23 0 0,0 4 1 16,0-18-2-16,-4-8-2 15,0-15 3-15,0-11 0 16,-1-7 1-16,1-11 0 15,0-8-2-15,0-3-2 16,0-8 3-16,0-3 2 16,0-8-2-16,4 0 0 15,0-3 1-15,4-4 0 16,0-4-5-16,8 0 1 16,1-4 4-16,8 1 5 15,-5-1-3-15,13-3-1 16,0-1-5-16,1 1 0 15,-5 0 2-15,4 3 1 16,-4-3-26-16,0 0-11 0,-5-1-122 16</inkml:trace>
</inkml:ink>
</file>

<file path=ppt/ink/ink2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34.0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4 228 0,'-4'0'85'0,"4"0"-46"0,0-3-37 15,8 3 19-15,5 0-9 0,-1 0-2 16,9 0-3-16,0 0 0 15,4 0-4-15,0 0-2 0,4 3 2 16,0 1-2-16,4 4 2 16,-8-1-2-16,-4 0-1 15,0 4-2-15,-4 1-1 16,-1 2 4-16,-3 1 1 16,-1 0 0-16,-4 0 1 15,1-1-2-15,-5 5 2 16,0-4 0-16,0 0 1 15,0-1-2-15,1 5 1 16,-5 7-4-16,4 0 0 16,-4 3 1-16,0 4 0 0,0 4 0 15,0 8 0-15,0-4 0 16,-4 3 2-16,4 15-3 16,0 15 0-16,0 11 1 15,0 8 2-15,0-1 1 16,0 15 3-16,0 26-1 15,0 4 2-15,0 0-2 16,0 18 2-16,4 15 0 16,0-59 3-16,0-18-1 15,9 51 0-15,-5-26-3 16,9 27-1-16,-5-23-1 16,5 37 0-16,-5-22-2 0,5 10 1 15,-1-21 2-15,1 22 4 16,-4-22-2-16,-1 11-2 15,1-23 2-15,-5 1 0 16,-4-19 3-16,-4-7 1 16,0-11 3-16,-8-5 2 15,-1-10-7-15,-20-7-1 16,4-12-6-16,-29-7-2 16,4-7-82-16,-41-4-34 15,-92-30-39 1</inkml:trace>
</inkml:ink>
</file>

<file path=ppt/ink/ink2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42.62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17 0 148 0,'0'-7'55'0,"4"11"-30"0,0 3-21 0,0 0 15 16,-4 8-2-16,0 4 1 16,0 21-5-16,0 5-3 15,0-1-5-15,-4 4 1 0,0 4 3 0,0-4-3 16,0 0 2-16,0 0-3 15,0-7 0-15,-1-8 10 16,5-7 5-16,0-8 1 16,0-18 2-16,5-3-11 15,3-8-4-15,0-8-5 16,0-10 0-16,5-8-2 16,4-4-1-16,3-15 1 15,1 8 1-15,4 8-6 16,-4 6-1-16,0 12-1 15,-5 7 4-15,1 15-1 16,-4 12-1-16,-1 2 3 16,-4 5 0-16,1 7-2 0,-5-4 2 15,0 0 3-15,0-3 1 16,0-1-1-16,0-7 1 16,5-3 2-16,-1-12 2 15,0-7-3-15,1-8-3 16,3-14 0-16,5-11-1 15,4-1 0-15,-1 1 0 16,1 7-3-16,0 4 0 16,0 7-3-16,-4 15 1 15,-1 11 1-15,-3 11 2 16,-5 26 3-16,-8 0 4 16,4 11 0-16,-4 0 2 15,-4 0-2-15,4-7 0 0,0-4-1 16,0-8 2-16,4-7-3 15,4-3 0-15,5-8-3 16,-1-18-1-16,13-12-131 16</inkml:trace>
</inkml:ink>
</file>

<file path=ppt/ink/ink2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43.72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91 168 0,'4'-8'66'0,"-4"8"-36"0,4 4-33 16,0 3 11-16,0 4-4 16,1 12 2-16,-1 10 3 15,-4 4 5-15,4 3-8 16,-4 5-3-16,0-1-2 0,0-3-1 16,-4-4 2-16,4-4-1 15,0-7-1-15,-4-4 12 16,4-7 6-16,0-8 2 15,0-7 0-15,0-3-8 16,4-8-5-16,0-8-2 16,4-14-1-16,5-15-2 15,7-11 1-15,1-4-4 16,8 0 0-16,5 7 1 0,3 12 2 16,1 7-3-16,3 7 0 15,-8 5 1-15,1 13 0 16,-5 9 0-16,-8 10 2 15,-5 15-1-15,-3 4-1 16,-5 19 1-16,-8 3 1 16,0 3-1-16,-4-2-1 15,0-1 1-15,0-8 1 16,-1-6 1-16,5-5 3 16,0-7 1-16,5-3 1 15,3-4-2-15,4-4 1 16,1-4-2-16,4-7 2 15,7-7-136-15</inkml:trace>
</inkml:ink>
</file>

<file path=ppt/ink/ink2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44.65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404 134 208 0,'-21'-15'79'0,"5"11"-42"0,-9 0-39 0,12 4 17 15,-3-3-9-15,-5-1-1 16,-4 0-5-16,-4 1 0 15,0-1 0-15,0 0 0 0,4 4 2 16,4 0-6-16,4 0 1 16,1 0 1-16,3 4 3 15,5 0 2-15,-1 7 1 16,1 7 0-16,0 12 0 16,0 14 4-16,-1 26 3 15,1 15-4-15,0 1-2 16,3 6 0-16,-3 23 1 15,4 10-1-15,0 1 2 16,4-4-4-16,0 0 0 0,8 8 1 16,0-16 2-16,1-7 3 15,-1-14 5-15,0-15-4 16,-3-16 0-16,-5-10-4 16,4-15 1-16,0-7 5 15,0-8 2-15,-4-4 1 16,4-6 1-16,0-5-4 15,5-3 0-15,-1-4-7 16,9-4-3-16,3-3 1 16,1-1 0-16,8-3-4 15,0 0-1-15,1 0-37 16,3 0-14-16</inkml:trace>
  <inkml:trace contextRef="#ctx0" brushRef="#br0" timeOffset="616">2019 0 248 0,'-9'0'93'0,"13"0"-50"0,-4 0-50 16,17 4 29 0,0 0-8-16,8 0-7 15,0-1-2-15,4 5-3 16,0 3-2-16,-4 0 1 0,0 0-1 16,0 0 2-16,-5 0-3 15,-3 0-2-15,-4 4 2 0,-5 3 0 16,0 8-2-16,-4 15 2 15,-4 15 1-15,0 17 0 16,0 1 0-16,0 4 2 16,0 11-1-16,5 11 2 15,-1 18 0-15,4 0 1 16,5-7 4-16,3-3 3 16,1-1 2-16,-1-4 5 15,1-3 1-15,-4-15 3 16,-5-7-3-16,-8-19-2 15,-8-7-1-15,-17-11 0 16,-13-12-4-16,-16-3-2 16,-17-8-13-16,-16-14-3 0,-25-8-162 15</inkml:trace>
  <inkml:trace contextRef="#ctx0" brushRef="#br0" timeOffset="1427">600 145 176 0,'-8'-8'68'0,"8"8"-36"0,0-3-24 0,0 3 16 16,8 0-8-16,8 3 1 16,5 8-6-16,8 15 1 15,5 15-7-15,11 22 1 0,5 14 1 16,17 9 8-16,16 2 2 15,9 20-4-15,8 10-3 16,4-4-5-16,4-3-2 16,0-18 1-16,-4-8 0 15,-8-7 6-15,-13-12 6 0,-13-14-2 16,-20-15 0-16,-12-11-4 16,-17-19 1-16,-17-14-46 15,-21-1-20-15,-16-25-81 16</inkml:trace>
  <inkml:trace contextRef="#ctx0" brushRef="#br0" timeOffset="1969">1037 15 192 0,'0'4'71'0,"8"18"-38"0,4 0-28 16,-3-11 17-16,7 4-8 15,1 4 0-15,4 3-6 16,0 4 0-16,-1 3-5 15,1-3 0-15,0-4 3 0,0-7-27 0,0-7-11 16,-1-8-66 0</inkml:trace>
  <inkml:trace contextRef="#ctx0" brushRef="#br0" timeOffset="2102">1261 60 188 0,'-50'37'71'0,"21"-23"-38"0,-25 16-39 0,29-8 14 16,-4 11-7-16,0 1 2 16,0-5-84-16,4 8-36 15</inkml:trace>
  <inkml:trace contextRef="#ctx0" brushRef="#br0" timeOffset="2254">1037 97 236 0,'45'-4'88'0,"-15"8"-48"0,11-1-42 16,-24 1 14-16,8 0-8 16,8 3-1-16,4 4-74 15,5 0-32-15,-4 0 19 16,7 4 10-16</inkml:trace>
  <inkml:trace contextRef="#ctx0" brushRef="#br0" timeOffset="2511">1640 126 208 0,'8'15'77'0,"1"0"-42"0,3 11-32 0,1-8 15 15,-1 4-7-15,5 4 1 16,3 0-5-16,1 4-2 16,0-4-2-16,-4-4 0 0,-1-15 0 15,1-11-45-15,0-7-19 16,-5-3-34 0</inkml:trace>
  <inkml:trace contextRef="#ctx0" brushRef="#br0" timeOffset="2643">1856 97 212 0,'-33'18'82'0,"4"-3"-44"0,-21 11-44 16,29-8 12-16,-4 8-4 15,-4 4 1-15,4-4-15 16,4-4-6-16,0-4-71 16,5-10-31-16</inkml:trace>
  <inkml:trace contextRef="#ctx0" brushRef="#br0" timeOffset="2764">1644 148 224 0,'42'-14'85'0,"-9"14"-46"0,13 3-41 0,-25 1 14 16,3 3-8-16,6 4-1 15,-1 4-78-15,-4 4-34 16,0 3 30-16,-5-4 16 16</inkml:trace>
  <inkml:trace contextRef="#ctx0" brushRef="#br0" timeOffset="3005">1844 770 220 0,'0'14'85'0,"8"5"-46"0,5 18-35 16,-5-15 19-16,0 4-13 15,5 7-3-15,-1 12-2 16,5-8 1-16,-1 0-3 16,1-8-4-16,0-10-2 0,-1-8-38 15,-3-8-17-15,4-14-40 16</inkml:trace>
  <inkml:trace contextRef="#ctx0" brushRef="#br0" timeOffset="3125">2068 777 212 0,'-8'0'79'0,"-9"7"-42"0,-3 12-34 16,7-4 17-16,1 3-10 0,-9 4-3 16,0 1-15-16,0-1-5 15,0 0-87-15,-3 0-35 16</inkml:trace>
  <inkml:trace contextRef="#ctx0" brushRef="#br0" timeOffset="3244">1869 799 208 0,'29'-15'77'0,"0"12"-42"0,4 6-23 0,-16-3 19 16,4 4-18-16,-5 4-7 15,-3-1-110-15,-5 8-47 16</inkml:trace>
</inkml:ink>
</file>

<file path=ppt/ink/ink2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48.52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55 0 172 0,'4'0'66'0,"-4"11"-36"0,-4 15-20 0,4-11 17 16,-4 7-4-16,0 15 0 15,0 0-3-15,-5 4-1 0,1-1-10 16,0 1 1-16,-1-4 1 0,5-11-2 15,0-4 2-15,12-11 7 16,5-15-10 0,-1-7-1-16,5-14-5 15,4-16 1-15,4-11-2 16,4-7 2-16,-4 3-2 16,-4 16-1-16,-1 10-4 15,-3 15-2-15,-4 15 0 16,-5 11 2-16,-4 23-1 15,-4 6 4-15,0 8 0 16,0 1 1-16,0-5 2 16,4-7 1-16,4-7-8 0,5-12-2 15,12-14-117 1</inkml:trace>
</inkml:ink>
</file>

<file path=ppt/ink/ink2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49.01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54 74 192 0,'0'45'74'0,"-8"-5"-40"0,-5 5-40 16,9-23 14-16,0 4-7 16,0 3 2-16,-4-3-2 15,3-4-1-15,1-3 1 16,0-4 5-16,4-4 6 0,0-11 3 15,8-8 0-15,5-6-3 16,4-12 0-16,3-19-3 16,5-10 0-16,4-8-1 0,1 7 0 15,-5 12 2-15,-5 11 1 16,1 11-5-16,-4 14-4 16,-5 16-1-16,-3 14-1 15,-5 15 0-15,-4 11 0 16,0 0 0-16,0 4 2 15,4-8 1-15,4-7 1 16,5-4 2-16,3-3 1 16,1-8-41-16,0 8-16 15</inkml:trace>
</inkml:ink>
</file>

<file path=ppt/ink/ink2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0.58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308 1461 236 0,'-12'-15'90'0,"7"0"-48"0,1-11-31 0,4 15 23 15,0-19-11-15,0-18-1 16,0-22-11-16,4-19-4 16,-4-3-4-16,0-12-14 0,0-18-2 15,0 0-47-15,0 4-18 16,0 22-31-1</inkml:trace>
  <inkml:trace contextRef="#ctx0" brushRef="#br0" timeOffset="300">0 414 184 0,'0'-37'71'0,"4"15"-38"0,13-23-25 16,-5 23 16-16,5-7-6 16,12-1 2-16,9-7-7 15,3-4-3-15,1-3-5 16,-5 7-2-16,-3 4 1 0,-1 11-5 16,-4 7-1-16,0 15-2 0,0 15 3 15,-4 10 0-15,0 9 1 16,4 18 0-16,0 14 0 15,1 12 2-15,3-4 3 16,-4-4-26-16,0 0-13 16,0-11-67-1</inkml:trace>
</inkml:ink>
</file>

<file path=ppt/ink/ink2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1.45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36 362 208 0,'-30'45'77'0,"30"-45"-42"0,-8 96-23 0,8-81 19 16,4 29-7-16,0-7-2 15,5 7-4-15,-1-3 1 16,13-4-10-16,-5-8 3 0,14-6 4 16,-5-5 1-16,12-18-1 15,-12 0-6-15,0-18-4 16,-4-1-3-16,-13-18-3 15,0 4-2-15,-20-23-1 0,4 12-25 16,-13 0-9 0,4 7 8-16,0 3 6 0,5 5 9 15,8 3 5-15,0 4-4 16,16 7 1-16,9 0-16 16,8 4-7-16,4 4-43 15,1-1-33 1,3 5 45-16</inkml:trace>
  <inkml:trace contextRef="#ctx0" brushRef="#br0" timeOffset="226">576 458 176 0,'9'71'66'0,"-13"-31"-36"0,-5 31-33 15,5-38 11-15,0 4 2 16,-4 0 4-16,-1-4 6 16,1-7 4-16,0-8-12 15,3-3 6-15,1-11 5 0,0-15-6 0,4-11 1 16,4-15-11-16,9-11-4 15,-1 0-5-15,9-4 1 16,0 11-1-16,4 8-2 16,0 7 3-16,0 7 2 15,0 5-24-15,0-1-10 16,0 0-60 0,0 4-45-16,0 0 52 15</inkml:trace>
  <inkml:trace contextRef="#ctx0" brushRef="#br0" timeOffset="453">1022 181 208 0,'-5'30'79'0,"1"-1"-42"0,0 1-32 16,4-8 17-16,0 15-6 16,0 11 1-16,0 19-7 15,0-1-2-15,0 4-4 16,4 1-5-16,0-8 0 0,1-12 3 15,-1-10 1-15,0-11 1 16,-4-8 2-16,-4-11-34 16,0-11-15-16,-9-8-21 15,-8-10-6-15,-8-15-6 16</inkml:trace>
  <inkml:trace contextRef="#ctx0" brushRef="#br0" timeOffset="588">764 469 220 0,'8'-11'85'0,"4"11"-46"0,17 4-37 0,-8 0 19 15,8-4-11-15,5-4-3 16,11-3-2-16,5-1-1 16,4 1-2-16,1-1-6 0,-6-3 0 15,-3-3-38-15,-4-5-16 16,-9 1-37 0</inkml:trace>
  <inkml:trace contextRef="#ctx0" brushRef="#br0" timeOffset="990">1375 0 212 0,'0'66'82'0,"0"-18"-44"16,0 15-36-16,0-41 19 0,0 19-9 16,-8 22 1-16,4 18-6 15,-5 4-2-15,5 4-2 16,0-11 0-16,0-8 2 0,4-11-2 15,0-14-2-15,0-12 8 16,8-15 6-16,5-6-5 16,-5-12-1-16,4-12-5 15,5-10-3-15,4-7 0 16,4-5-1-16,0 1 0 16,0 4 0-16,-4 10-5 15,-5 12 1-15,-3 7 0 16,-5 11 2-16,0 4-1 0,-8 7 1 15,0 7 2-15,-4-3 2 16,4-4-1-16,0 1-1 16,0-5 1-16,9-3 1 15,-1-4-1-15,4-4 2 16,1-10-33-16,3-8-12 16,1-4-30-1,4-7-54-15,4-4 26 16</inkml:trace>
  <inkml:trace contextRef="#ctx0" brushRef="#br0" timeOffset="1186">1816 688 180 0,'-4'22'68'0,"-4"4"-36"0,-1 11-18 0,5-19 22 15,4 4-7-15,0 1-2 0,9-1 0 16,3-4 2-16,5-3-15 16,3-4 12-16,5-7 4 0,5-8-2 15,-1-11 0-15,-4-11-11 16,-9-7-5-16,-3-4-7 15,-17-15-4-15,-9 1 0 16,-8-5-1-16,-12 8-62 16,-4 11-28-16,7 8-58 15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40.0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296 0 228 0,'-4'0'85'0,"-9"11"-46"0,-16 37-43 16,12-26 13-16,-8 8-7 15,-8 0 1-15,-4 7-4 16,-5 0 0-16,5-4 1 16,7-4 0-16,10-6 2 0,11-1-1 15,14-4 2-15,11-3 7 0,9 0 5 16,13-4-5-16,3 0-1 16,1-4-3-16,-1-3-1 15,-3-4-17-15,-5-4-4 16,-12-3-96-1</inkml:trace>
</inkml:ink>
</file>

<file path=ppt/ink/ink2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3.40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437 0 228 0,'-8'77'85'0,"4"8"-46"0,-5 8-32 0,5-49 20 16,0 34-5-16,0 37 1 0,0 10-12 15,0 12-4-15,4 15-5 16,0-1-2-16,4-10 3 0,4-15 0 15,0-8 1-15,1-18-2 16,-1-19 1-16,-4-22 0 16,0-22 3-16,-4-26-52 15,-4-18-23-15,-4-23-49 16</inkml:trace>
  <inkml:trace contextRef="#ctx0" brushRef="#br0" timeOffset="254">9 577 288 0,'-13'-37'110'0,"17"18"-60"0,9-7-54 0,-1 15 21 15,9-7-9-15,8-16 1 16,9-10-5-16,7-23-1 16,5 1-1-16,0-1-4 0,0 8 1 15,-4 7 1-15,-4 15 0 16,-9 15-5-16,-4 15 1 15,-4 22 2-15,-4 22 1 16,4 14-2-16,-4 9 0 16,-1-5 2-16,1 0 2 15,0 8 2-15,0 0 1 16,0-4-132-16</inkml:trace>
</inkml:ink>
</file>

<file path=ppt/ink/ink2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4.32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36 208 192 0,'-9'0'71'0,"9"22"-38"0,-8 19-25 0,4-16 18 0,0 16-9 15,-1 4 1-15,1-1-7 16,4 4-1-16,0 7-6 15,9-3 2-15,-1-4 0 0,4-11 4 16,5-11 4-16,0-11 1 16,4-19 0-16,8-11-5 15,4-7-4-15,0-4-1 16,-4-7-1-16,-8-8-5 16,-8-7 1-16,-5-7-7 15,-8 7-3-15,0 11 1 16,0 15 3-16,-4 18-2 15,0 15 3-15,4 11 3 16,0 4 1-16,4 7-2 16,4-3 2-16,5 0 3 0,3-5 1 15,9-2-1-15,0-9-2 16,4-6-13-16,5-8-4 16,-1-4-68-1,0-3-62-15,-4-12 47 16</inkml:trace>
  <inkml:trace contextRef="#ctx0" brushRef="#br0" timeOffset="255">618 115 164 0,'-4'30'63'0,"4"-4"-34"0,-4 33-19 0,4-30 17 0,4 12-4 15,-4 15 0-15,4-5-10 16,4 12-3-16,1 11-6 15,-1 15-3-15,0 0 0 0,1 0 1 16,-5-8 1-16,0-15-1 16,0-6-2-16,-4-16 3 15,0-11 2-15,-4-11 0 16,-4-10 0-16,-1-16-8 16,-3-18 0-16,-1-23-34 15,-3-29-13-15,3-18-46 16</inkml:trace>
  <inkml:trace contextRef="#ctx0" brushRef="#br0" timeOffset="407">626 204 212 0,'34'-44'79'0,"-9"36"-42"0,4 5-37 0,-17 10 18 15,1 4-10-15,-1 0-2 16,1 11-3-16,-5 8-3 16,0-1 1-16,-4 5-1 0,1 3 2 15,-5-8-1-15,-5 1-1 16,1-8-2-16,0-3 1 15,0-5-98 1</inkml:trace>
  <inkml:trace contextRef="#ctx0" brushRef="#br0" timeOffset="690">1005 75 176 0,'4'37'66'0,"-4"0"-36"0,0 22-26 16,0-22 13-16,0 14-2 16,0 12 4-16,0-3-7 15,0 17-2-15,4 12-5 16,-4 11-4-16,0-4 2 0,0-7 0 16,0-12 3-16,0-6-3 15,0-16-2-15,-4-14 4 16,0-15 1-16,0-12-2 15,-5-14-1-15,1-22-23 16,0-26-9-16,0-33-43 16,-1-15-48-1,5-15 35-15</inkml:trace>
  <inkml:trace contextRef="#ctx0" brushRef="#br0" timeOffset="841">1105 8 216 0,'50'-15'82'0,"-29"26"-44"0,16 4-40 0,-25-4 17 16,5 8-11-16,-4 3 0 15,-5 7 2-15,-4 8 1 16,-4 8-3-16,-4 7-3 0,-4-1 2 16,-9 1 0-16,-4-7 1 15,0-8-27-15,-4-4-9 16,0-4-68 0</inkml:trace>
  <inkml:trace contextRef="#ctx0" brushRef="#br0" timeOffset="1411">1275 396 248 0,'21'8'93'0,"4"3"-50"0,8-11-39 15,-20 0 19-15,4-4-7 16,8-7 1-16,-1-11-9 16,6-8-5-16,-1-10-2 15,-4-1 1-15,-9-3 1 0,-3-1-1 16,-13 4-2-16,-9 8-2 15,-7 11-1-15,-5 11-3 16,-8 18 1-16,0 15 1 16,0 19 2-16,-5 15-1 0,9 3-1 15,5 0 3-15,7-4 2 16,9-10-2-16,12-8 0 16,9-8 14-16,8-6 6 15,17-12-3-15,7-11-1 16,6-15-7-16,3-15 0 15,0-10-5-15,-4-12 0 16,-8-4-1-16,-5-7 1 16,-7 12-4-16,-5 10 0 15,-8 11-4-15,-5 16 1 16,-3 17 0-16,-9 16 2 16,-4 18-1-16,0 15-1 15,-4 7 3-15,0 0 2 0,-1-4-5 16,1 5 1-16,4-1 3 15,0-4 2-15,0-10 2 16,0-12 0-16,0-15 13 16,4-14 8-16,5-15-6 15,3-11-3-15,9-8-7 16,4-18-4-16,4-18-2 16,0-5 0-16,5 8-4 15,-5 4 0-15,-4 19-1 16,-9 6-2-16,-7 16-41 15,-9 7-20-15,4 0-84 16</inkml:trace>
</inkml:ink>
</file>

<file path=ppt/ink/ink2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6.18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287 0 232 0,'0'19'88'0,"8"22"-48"0,-8 10-38 16,0-21 19-16,0 25-9 15,-4 23 1-15,0 11-8 16,0 0-3-16,0-12-1 16,4 5 1-16,0-12 1 0,4-11 1 15,0-15 0-15,-4-10-2 0,0-16-2 16,-4-18-76 0,-4-4-78-16,-13-7 39 15</inkml:trace>
  <inkml:trace contextRef="#ctx0" brushRef="#br0" timeOffset="136">0 315 224 0,'42'-4'85'0,"-5"4"-46"0,21 0-35 0,-24 0 19 16,7 0-13-16,9-4-3 16,4-3-24-16,0-1-9 15,0-3-77-15,5 0-33 16</inkml:trace>
  <inkml:trace contextRef="#ctx0" brushRef="#br0" timeOffset="406">724 337 176 0,'-21'81'66'0,"13"-22"-36"0,-5 15-29 16,9-40 14-16,0 3-10 15,0 0-1-15,0 0 9 16,4-4 6-16,0-7-10 15,0-8 20-15,4-3 7 0,4-11-7 16,5-4-2-16,3-15-12 16,5-15-4-16,4-10-4 15,0-23-2-15,4-4-3 16,4-3-2-16,-3 11 1 16,-5 11 1-16,4 7-6 0,-4 8-1 15,-5 7-42-15,1 7-17 16,-4 5-57-1</inkml:trace>
  <inkml:trace contextRef="#ctx0" brushRef="#br0" timeOffset="587">1061 574 200 0,'-8'77'77'0,"4"-40"-42"0,-5 8-28 0,9-27 18 15,0 4-9-15,0 4-1 16,0-4-9-16,0-3-2 0,4-4-2 15,5-8 3-15,-1-11 4 0,0-10-7 16,1-5-3-16,3-14-33 16,-8-15-15-16,-4-23-52 15</inkml:trace>
  <inkml:trace contextRef="#ctx0" brushRef="#br0" timeOffset="693">1073 145 200 0,'-4'-8'74'0,"4"8"-40"0,0 0-38 16,0 0 15-16,4 8-8 15,5-1-2-15,3 4-14 16,5 4-4-16,4 0-66 16,12 11-30-16</inkml:trace>
</inkml:ink>
</file>

<file path=ppt/ink/ink2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7.81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172 85 196 0,'-4'-33'74'0,"0"21"-40"0,-4-10-29 0,4 15 17 16,-9-1-12-16,1 5-1 16,-5 3 1-16,0 11 4 15,-3 7-8-15,-1 16 1 0,4 3 3 16,0 3-2-16,5 1 1 16,8-4-1-16,4-4 0 15,4-3 0-15,4-8 2 16,5-7 1-16,8-4 3 15,-1-7-7-15,1-8-4 16,0-7-2-16,0-4 1 0,0 0-3 16,-5-7 0-16,-3 4-6 15,-5 3 0-15,-4 7 1 16,-4 8 3-16,0 11 0 16,-4 4 1-16,0 7 2 15,0 1 0-15,0-1 0 16,4 0 2-16,0 0-1 15,8-3-1-15,0-5 3 16,9-2 0-16,-1-9 1 16,9-3 2-16,9-7-3 15,-1-8 0-15,4-7 1 16,5-8 0-16,0-3-5 16,-5-11-1-16,1-1-2 15,-9 5 3-15,-4 6-2 0,-5 12 1 16,-7 11-3-16,-5 11 1 15,-8 15 0-15,-4 7 2 16,0 8 1-16,-4-1 1 16,-1 4 0-16,1 1 2 15,4-8-1-15,0-4-1 16,4-4 1-16,4-3-1 16,4-4 2-16,5-3 1 15,3-8 1-15,9-8 0 16,4-7-2-16,0-11-2 15,1-3 1-15,-1-12-1 0,-4 8-3 16,-9 7 2-16,-3 8-1 16,-5 3-2-16,-4 11 3 15,0 11 0-15,1 5-2 16,-5 2 0-16,0 1 2 16,4 0 2-16,4 0 2 15,4-4 1-15,5-4-2 16,0-7-2-16,4 0 1 15,-5-7 1-15,1 3-3 16,-1-3 0-16,-3-1 1 16,-1 5 2-16,-3 3-3 15,-1 7-2-15,-4 8 2 16,-4 11 0-16,0 0-2 16,0 7 2-16,0 15 1 15,0 19 0-15,0 18 0 0,4 0 0 16,-4 3 0-16,-4-10 0 15,0 0 0-15,-4-8 2 16,-5-3-1-16,-3-8 2 16,-1-11 0-16,-8-11 3 15,-4-8-3-15,-9-14 0 16,-3-15-1-16,-1-15-2 16,1-11-37-16,-1-3-15 15,5-16-71 1</inkml:trace>
</inkml:ink>
</file>

<file path=ppt/ink/ink2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8.82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0 536 208 0,'50'-7'79'0,"-38"25"-42"0,-8 12-39 15,-4-4 17-15,-4 7-5 16,-4 4 2-16,-1 7-4 15,1 1 0-15,0-8-5 16,0-4-2-16,3-7 2 0,10-8 0 16,3-3 1-16,4-7 0 15,5-12 0-15,0-7-2 16,-1-8-2-16,1-3-8 16,0 0-3-16,-1 0 1 15,-3 7 4-15,-5 4 1 0,-4 7 3 16,0 12 1-16,-4 3 3 15,0 7-1-15,0 8 2 16,4 0 2-16,5-4 2 16,3-3 3-16,5-5 4 15,4 1 3-15,-1-7 4 16,5-5 0-16,5-6-1 16,-1-8-6-16,8-15-1 15,1-11-8-15,-1-22-1 16,9-19-2-16,-5-7-2 15,1-8 1-15,0-3-1 16,-5-15-5-16,-8 11-1 16,-4 19 0-16,-12 14 2 0,-9 16-1 15,-13 21 4-15,-11 19-2 16,-5 22 1-16,-4 19 0 16,-5 18-2-16,1 4 3 15,4 7 0-15,4 18-2 16,4 20 2-16,9 2 1 15,12-6 0-15,4-8 0 16,8-11 2-16,5-15-1 16,12-11 2-16,13-11 2 15,3-11 2-15,9-11-1 16,5-8-1-16,-1-14-3 16,0-15 1-16,-4-15-2 15,0-15 2-15,-8-4-4 16,-8-3 0-16,-9 7 1 0,-8 15 0 15,-13 12-3-15,-12 13 0 16,-9 12-1-16,-8 12 3 16,-8 13 0-16,4 9 1 15,0 3-3-15,5 7 0 16,3-3-1-16,4-4 3 16,9-8 4-16,4-3 3 15,4-7-2-15,9-5-3 16,4-10 2-16,-1-8 0 15,9-7-1-15,4-3 1 16,-4-5-2-16,-4 1-1 16,-4-1 1-16,-5 8-1 15,-4 4-3-15,-3 7 2 0,-5 0-1 16,-5 11 0-16,1 4 2 16,0 3 0-16,0 0 0 15,4 1 0-15,4-4 2 16,4-4 3-16,5-11 0 15,4 0 2-15,8-4-4 16,4-3 0-16,4-4 1 16,0 3 0-16,1 1 0 15,-1-1 0-15,-4 5-2 16,0 3 1-16,-4 7-2 16,-4 1-1-16,-5-1-32 15,5 0-16-15,-4 1-95 16</inkml:trace>
</inkml:ink>
</file>

<file path=ppt/ink/ink2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8.95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74 364 0,'25'-4'134'0,"-17"1"-72"0,-8-12-125 0,5 8-2 16,-10-12-73-16,1-7-28 15</inkml:trace>
</inkml:ink>
</file>

<file path=ppt/ink/ink2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0.7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84 467 192 0,'-46'118'71'0,"29"-18"-38"0,1 18-25 0,11-73 18 16,10 7 0-16,7 7 4 0,9-4 1 15,12-10 3-15,21-23-18 16,9-18 2-16,20-16 2 0,8-13-5 16,5-20 0-16,4-33-7 15,-9-18-3-15,-11-4-2 16,-18-3-3-16,-16-12 1 16,-21-10 1-16,-25 14-1 15,-17 18-1-15,-16 19-4 16,-13 19 0-16,-12 21 0 15,-9 20 2-15,1 14-8 16,7 29-1-16,9 8-27 16,5 8-13-16,11 3-53 15,14 3-51-15,20 1 55 16</inkml:trace>
</inkml:ink>
</file>

<file path=ppt/ink/ink2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0.9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0 232 0,'37'63'88'0,"-16"-26"-48"0,12 15-38 0,-20-30 17 16,8 4-10-16,0 4-1 16,8-5 0-16,-4-2 2 15,-5-5-5-15,1-3-1 0,-4-4 2 16,-5-4-3-16,-3-10 0 16,-1-8-113-1,0-8-60-15,-8-10 77 16</inkml:trace>
</inkml:ink>
</file>

<file path=ppt/ink/ink2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1.1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48 240 0,'54'-11'90'0,"-29"8"-48"0,29-5-36 16,-21 4 22-16,13 1-15 15,4-1-2-15,4 0-5 16,-4 1 1-16,-4-1-4 16,-13 4-22-16,-8-4-9 0,-12 4-90 15</inkml:trace>
</inkml:ink>
</file>

<file path=ppt/ink/ink2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1.2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0,'0'40'82'0,"4"-21"-44"0,1 18-38 0,-1-15 18 16,0 15-8-16,0 7 2 15,4 8-42-15,5-4-17 16,3-4-50-16,14-7-18 16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0:40.3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0,'63'18'90'0,"-34"19"-48"0,16 30-20 0,-20-19 28 0,13 15-8 16,12 14-3-16,4 5-13 16,-8 29-3-16,-13 26-14 15,-16-4-1-15,-17 18-1 0,-21 16 3 16,-17-5 1-16,-7-14-52 16,-22-3-23-16,-4 6-95 15</inkml:trace>
</inkml:ink>
</file>

<file path=ppt/ink/ink2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1.5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468 0 172 0,'-46'37'66'0,"5"19"-36"0,-26 33-15 16,34-49 20-16,-9 8-8 16,-8 23-3-16,-4 25-6 15,4 22-1-15,9-7-9 16,12-11 4-16,16-8 1 0,13-10 9 15,17-12 6-15,8-18 2 16,16-26 2-16,13-23-13 16,9-10-6-16,12-19-4 15,4-15 1-15,-4-32-5 16,-13-20-3-16,-12-3 1 0,-17-8 2 16,-16-3-55-16,-21 0-25 15,-21 18-80 1</inkml:trace>
</inkml:ink>
</file>

<file path=ppt/ink/ink2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1.7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0 248 0,'25'77'93'0,"0"-36"-50"0,12 37-28 0,-16-45 24 15,8 8-17-15,4 3-4 16,5-3-7-16,3-8 0 0,5-3-6 15,-8-4-1-15,-5-4 2 0,-8-7-19 16,-4-8-8-16,-5 0-104 16,-12-21-58-1,-4-12 80-15</inkml:trace>
</inkml:ink>
</file>

<file path=ppt/ink/ink2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1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75 108 252 0,'79'-15'93'0,"-34"26"-50"0,10 0-30 15,-31-3 24-15,10-1-21 16,7 4-6-16,5 0-7 0,-4-3-3 16,-5 7 1-16,-4-1-63 0,-37 12-94 31</inkml:trace>
  <inkml:trace contextRef="#ctx0" brushRef="#br0" timeOffset="135">0 530 220 0,'-4'7'82'0,"20"0"-44"0,22 1-25 0,-13-5 24 16,16 1-17-16,9 0-6 15,8 0-11-15,9-8-2 16,4 0-118-16,4-3-53 15</inkml:trace>
  <inkml:trace contextRef="#ctx0" brushRef="#br0" timeOffset="332">969 8 228 0,'17'-15'88'0,"-5"23"-48"0,17-1-29 16,-12-3 23-16,4-4-16 15,-5 0-2-15,18 4-10 16,-5-1-4-16,12 1-1 16,-7 0 1-16,3-1 1 0,13 1-65 15,-8-4-28-15,-13 0-17 16</inkml:trace>
  <inkml:trace contextRef="#ctx0" brushRef="#br0" timeOffset="480">1389 67 184 0,'-33'34'71'0,"21"-9"-38"0,-5 27-17 0,9-18 22 15,-1 6-11-15,1 12-3 16,-5 3-12-16,5 8-3 16,0 15-5-16,-5 18 2 0,1 8 0 15,-5-12 0-15,1-14 1 16,-1-8-37-16,-4-11-15 16,-4-7-67-1</inkml:trace>
  <inkml:trace contextRef="#ctx0" brushRef="#br0" timeOffset="644">728 1114 296 0,'-4'-4'110'0,"24"8"-60"0,22-4-45 15,-17 4 22-15,12-4-11 16,13 3 1-16,13 1-10 16,12-4-2-16,16 4-3 15,5-1 1-15,-5-3 0 0,-7 0-89 16,-14 0-39-16,-3-11 0 15</inkml:trace>
</inkml:ink>
</file>

<file path=ppt/ink/ink2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2.9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96 0 192 0,'-8'23'71'0,"8"6"-38"0,-13 5-17 0,9-16 22 15,-4 4-9-15,-5 0-2 16,1 4-11-16,-1 4-3 16,1-4-7-16,4-4 3 0,3-4 1 15,5-10 8-15,9-8 6 16,-1-4-13-16,9-7-4 15,-5-4-2-15,5-7 1 16,4-8-3-16,4-3 0 0,4 0-3 16,-9 11-3-16,5 3-3 15,-4 8-1-15,-4 11 1 16,-9 8 2-16,5 6-1 16,-5 5 4-16,-4-1-2 15,-4 4 1-15,0 4 4 16,-4 8 1-16,0-1 3 15,0 0 1-15,4-3-56 16,4-4-24-16,4-12-57 16</inkml:trace>
</inkml:ink>
</file>

<file path=ppt/ink/ink2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3.1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33 308 0,'12'0'115'0,"-12"0"-62"0,0-18-163 0,0 18-29 16,0-8 37-16,-4 1 24 16</inkml:trace>
</inkml:ink>
</file>

<file path=ppt/ink/ink2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6.2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74 168 0,'17'-44'66'0,"-4"37"-36"0,-1-12-24 0,-4 15 15 16,5 4-11-16,-1 8-3 16,5 10-4-16,0 12-3 15,-1 7 1-15,-3 7-1 0,-1 1 0 16,-3 10 0-16,-5 12 0 15,0 7 0-15,-4 7 0 16,0-7 2-16,-4-11 3 0,0-11 9 16,-1-12 3-16,1-17 14 15,0-20-15 1,4-18-4-16,0-14-9 16,0-19-5-16,4-11 3 15,0-8 1-15,5-11-3 16,3-10-1-16,5 14-4 15,-1 14 1-15,1 20-2 16,4 29 2-16,0 18 1 16,-5 12 2-16,1 10-1 15,0 4 1-15,-5 4 2 16,-4 15 2-16,1 7-3 16,-1 4 0-16,-4-4 1 0,0-7 0 15,1-15 2-15,-1-11 3 16,4-37 9-1,0-19-8-15,5-14-2 16,-1-11-3-16,5-16 1 16,8-21-3-16,8 10 0 15,-4 16-4-15,0 14 1 16,1 15-3-16,-5 19 2 16,-5 21 1-16,1 16 2 15,-4 10-1-15,-5 12-1 16,1 0 3-16,-5 11 2 15,0 10 0-15,1 9 2 16,-5 6 0-16,4-10 3 0,-4-12-25 16,0-14-10-16,1-11-71 15</inkml:trace>
</inkml:ink>
</file>

<file path=ppt/ink/ink2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6.4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0,'13'0'68'0,"-5"22"-36"0,0 7-22 16,-3-18 17-16,-1 4-7 15,0 7 1-15,0 8-12 16,-4 11-3-16,4-1-4 16,0-3 1-16,1 0 0 0,-1-7 1 15,0-8 2-15,-4-22 3 16,-4-11-57-16,-5-15-27 15,5-3-22 1</inkml:trace>
</inkml:ink>
</file>

<file path=ppt/ink/ink2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6.6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12 192 0,'9'-3'74'0,"-1"-1"-40"0,9 0-40 0,-5 4 14 15,9 0-36-15,4-3-13 16,8 3-34-16,1 3-14 16</inkml:trace>
</inkml:ink>
</file>

<file path=ppt/ink/ink2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6.9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55 200 0,'-4'96'74'0,"4"-66"-40"0,-5 33-29 16,5-23 17-16,0 8-6 15,0 4 1-15,0-4-1 16,0-7 3-16,5-11-11 16,3-12 11-16,0-11 7 0,5-21-12 15,3-16-5-15,1-14-3 16,0-8-2-16,3-15-2 16,1-3 1-16,4 7-4 15,-4 0-2-15,0 8-3 0,0 11 1 16,-1 21 1-16,1 20 2 15,0 14-1-15,-8 7-1 16,-5 15 7-16,-8 4 3 16,-4 19-1-16,0 11 0 15,-1 18-1-15,5-11 0 16,0-12-2-16,5-10 1 16,7-15 4-16,9-15 6 15,12-18-58-15,0-30-23 16,26-15-62-1</inkml:trace>
</inkml:ink>
</file>

<file path=ppt/ink/ink2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8.0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30 140 0,'0'-26'52'0,"0"22"-28"0,5 1-17 16,-5 3 15-16,0 3-13 16,0 12-2-16,0 11 1 15,0 22 3-15,0 11-6 16,4 12 4-16,-4 21 3 0,0 30-2 16,0 15 0-16,0 0-6 15,0-37-3-15,0-15 2 0,0 29 0 16,-4 49-1-16,4-78-2 15,0-11 12-15,0-7 4 16,0-12-2-16,0-14 0 16,0-4-8-16,0-30-4 15,0 0-37-15,0-47-14 16,-5-38-52 0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03.7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187 90 132 0,'-29'-25'52'0,"16"32"-28"0,-16 19-19 16,17-8 11-16,-9 8-5 0,-4 8-1 15,4 6 2-15,5 5 5 16,3-5-9-16,5 8 0 0,8 4-1 16,12 4 3-16,13-5 1 15,9-6 1-15,7-12 2 16,5-7 2-16,16-19-1 15,5-14-3-15,4-19 0 16,-9-4-3-16,-8 1 0 16,-8-8-3-16,-9-11 1 15,-12-8-4-15,-12-14 0 16,-13-8-19-16,-13 4-7 16,-12 8 3-16,-8 14 4 15,-4 19 7-15,-1 22 5 16,5 22-2-16,4 30 0 0,4 14 0 15,4 15 4 1,4 12 1-16,5 29 1 0,3 18 11 16,9-40 5-16,0-12-4 15,0 38 1-15,0-15-4 16,5 7 0-16,-1-14-5 16,0-12-3-16,4 15 8 15,1-33 4-15,-5-30-15 16,0-40-6-16,0-23-108 15</inkml:trace>
</inkml:ink>
</file>

<file path=ppt/ink/ink2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8.3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1 176 0,'4'-18'68'0,"-4"18"-36"15,-4 3-20-15,0 5 19 0,0 3-10 16,-1 22 1-16,-3 23-4 15,0 32-2-15,-1 12-8 16,1 22-1-16,0 33 0 0,4 8-1 16,4 0 1-16,0 11 0 15,4-15 1-15,4-22 0 16,0-26 2-16,1-23-1 16,-1-40 0-16,-4-7 1 15,0-15 4-15,-4-11-127 16,-4-26-79-1,-4-45 75-15</inkml:trace>
</inkml:ink>
</file>

<file path=ppt/ink/ink2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9.4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80 1128 176 0,'-4'26'66'0,"4"-8"-36"0,0 5-31 16,4-12 15-16,-4 3-1 15,4 1 2-15,1-4 0 16,-1 0 4-16,-4 1-11 16,0-5 11-16,0-7 4 0,0-4-5 15,0-7-3-15,0-7-6 16,-4-12-4-16,-5-18 0 16,1-15-1-16,-5-11-5 15,-3 0-1-15,3-11 1 16,1-26 0-16,-1 0 1 15,9 0 2-15,8 15-3 16,5 11 0-16,7 7 1 0,9 8 0 16,9 7-5-16,3 12 1 15,5 10 0-15,-1 11 2 16,1 12-4-16,-5 14 2 16,-8 11 2-16,-16 8 1 15,-13 7 3-15,-13 8 1 16,-3 11-4-16,-5 7 1 15,-4-8-7-15,0-3 0 16,4-7-6-16,0-8 1 16,5-7-10-16,3-4 0 15,9-3 9-15,4-8 4 16,17 3 7-16,-1 1 1 16,5 3 14-16,8 4 6 0,5 8-3 15,-1 10-1-15,-4 1-7 16,-8 3 0-16,-9-3-3 15,-8 0 2-15,-8-1 5 16,-8 1 2-16,-5-4-3 16,-4-4-1-16,5-4-6 15,-9-3-1-15,0-8 1 16,0-3 0-16,0-8-20 16,4-7-7-16,4-3-100 15</inkml:trace>
</inkml:ink>
</file>

<file path=ppt/ink/ink2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9.8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0 517 264 0,'33'15'99'0,"-16"-12"-54"0,12-6-35 0,-13-1 23 16,9-4-9-16,0-3-2 15,4-18-10-15,9-12-5 16,4-11-4-16,-5-7 0 0,-4 0 0 16,-8 4-1-16,-12-1 1 15,-17 1-18-15,-13 3-6 16,-4 19-4-16,-8 18 1 16,-8 15 10-16,-5 7 6 15,0 15 1-15,1 19 0 0,-1 22 10 16,9 15 5-16,12 7 8 15,9-8 2-15,16-3-3 16,12-4-1-16,13-7-2 16,9-11 0-16,12-11-4 15,12-12 0-15,5-10-1 16,-5-15 1-16,-4-16-31 16,-3-2-14-16,-10-8-72 15,-3-8-64 1,-5-7 59-16</inkml:trace>
  <inkml:trace contextRef="#ctx0" brushRef="#br0" timeOffset="152">744 406 204 0,'0'52'77'0,"-8"-26"-42"0,8 18-34 0,0-26 16 16,0 8-7-16,0 4 2 16,0 7-7-16,0 7-1 15,0 4-2-15,0-3 1 0,4-1 0 16,-4-11-12-16,0-10-7 15,-4-12-84 1</inkml:trace>
</inkml:ink>
</file>

<file path=ppt/ink/ink2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0.2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8 204 180 0,'-13'-63'68'0,"22"33"-36"0,11-10-20 16,-3 25 19-16,8 4 4 15,4-4 5-15,13-3-12 16,8 10-7-16,0 4-12 16,-1 12-6-16,-7 14-2 0,-9 15-1 15,-4 7 0-15,-4 16 0 16,-4-9 0-16,0-6 11 15,0-8 5-15,0-8 0 16,4-14 1-16,8-11-5 16,4-23 0-16,5-10-7 15,0-16-1-15,-1-3-88 0,9 15-40 16,-4-19-4 0</inkml:trace>
</inkml:ink>
</file>

<file path=ppt/ink/ink2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0.7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37 180 0,'4'-7'68'0,"5"11"-36"0,7-4-11 15,1 0 22-15,12 0-8 0,17 0-1 16,4 0-6-16,8 0 0 16,0 3-16-16,5 1 0 0,-1-4 1 15,-4 0-5-15,-8-4 0 16,-8 1 0-16,-9-5 0 15,-8-3-4-15,-8 0-1 16,-13 7-151 0</inkml:trace>
</inkml:ink>
</file>

<file path=ppt/ink/ink2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1.5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141 574 200 0,'-4'-40'77'0,"4"32"-42"0,0-7-26 0,0 12 19 16</inkml:trace>
  <inkml:trace contextRef="#ctx0" brushRef="#br0" timeOffset="177">141 526 361 0,'4'30'12'16,"1"18"-8"-16,-5 15-2 0,0 3 1 15,-5 8 0-15,1 15 1 16,0 26-2-16,-4 7 1 0,4-15 0 16,-1-11 3-16,5-11-3 15,0-11 0-15,0-15 1 16,5-22 2-16,-1-18-8 16,4-15-3-16,5-16-50 15,-1-21-21-15,9-41-22 16</inkml:trace>
  <inkml:trace contextRef="#ctx0" brushRef="#br0" timeOffset="401">611 330 160 0,'13'22'63'0,"-9"-7"-34"0,0 22-21 0,-4 0 18 15,0 22 5-15,0 23 5 16,0 7-19-16,-4 7-7 15,0 18-7-15,0 12 0 0,0 0 2 16,-1-19 2-16,1-18 3 16,0-15-3-16,0-19-2 15,-4-10-7-15,-5-16-3 16,1-14-80 0,-9-19-63-16,-8-14 44 15</inkml:trace>
  <inkml:trace contextRef="#ctx0" brushRef="#br0" timeOffset="538">120 1003 196 0,'-12'-3'74'0,"20"6"-40"0,9 5-31 0,-5-5 17 0,9 1-8 15,17 0 1-15,20-4-6 16,8 0-2-16,5 0-2 16,4 0-25-16,-4-4-9 0,4 8-65 15</inkml:trace>
  <inkml:trace contextRef="#ctx0" brushRef="#br0" timeOffset="1077">1011 1092 140 0,'0'30'52'0,"0"-12"-28"0,0 15-13 0,0-14 18 16,0 7-4-16,0 11 0 16,0 7-5-16,0 1-2 15,0-1-10-15,0 4 1 0,-4-4 4 16,-1-7-3-16,1-3 0 16,4-5-6-16,0-7-1 15,0-3 5-15,4-8 5 16,1-7-5-16,3-8-2 15,4-3-1-15,1-12-1 16,4-7-2-16,-1-3 1 0,1-1-2 16,-1 8-1-16,1 7-4 15,0 8 0-15,-5 3-3 16,1 11 0-16,-5 4 4 16,-4 4 3-16,0 4 1 15,-4-1-1-15,4 1 1 16,1-8-1-16,-1 0 2 15,4-7 3-15,5-4-2 16,-1-8-2-16,5-10 0 16,4-4 1-16,3-4-3 15,1 3 0-15,-4 5-4 16,0 11 1-16,-4 7 0 16,-5 7-1-16,-3 8 4 15,-1 3 0-15,-4 1 1 0,0-1 2 16,-4 1-14-16,0-4-5 15,0-4-95 1</inkml:trace>
  <inkml:trace contextRef="#ctx0" brushRef="#br0" timeOffset="1496">0 205 208 0,'4'-37'79'0,"8"22"-42"0,13-22-32 16,-4 18 19-16,12-3 0 15,9 0 5-15,12 0-9 16,9 3-4-16,-5 8-9 16,-4 11-3-16,-8 11 2 0,-9 19-5 15,-4-1-1-15,-8 8-2 16,-4 0 0-16,-4 0 0 16,-1-3-2-16,1-5 3 15,0-7 2-15,4-3 15 0,-1-4 7 16,5-12-5-16,9-3 0 15,3-7-9-15,0-8-3 16,1 0-1-16,-5-3 1 16,0-1-91-16,-3 8-42 15,-5 0 0 1</inkml:trace>
</inkml:ink>
</file>

<file path=ppt/ink/ink2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6.4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56 160 0,'25'-45'63'0,"-21"38"-34"0,1 3-21 16,-5 4 16-16,4 11-10 16,-4 12-1-16,0 17-1 15,0 5 0-15,0 3-6 0,0 3 3 0,0-2 3 16,4-5-4-16,4-3-2 16,5-8 5-16,3-7 3 15,9-11 4-15,9-8 1 16,3-11-6-16,0-3 0 15,1-12-8-15,-1-7-1 16,-7-11-2-16,-6-18-2 16,-3-4 1-16,-4-4-1 15,-5 7-5-15,-3 12-1 16,-1 11 0-16,-4 14 4 16,-4 12-4-16,0 14 0 15,0 27 0-15,0 10 4 16,0 11-1-16,4 5-1 0,1 14 3 15,3 22 0-15,0 15 1 16,0-4 0-16,1-11 0 16,-1-11 0-16,-4-3 8 15,-4-5 5-15,-4-3 2 16,-4-11 4-16,-5-8-5 16,-7-14 2-16,-10-8-5 15,-7-10-1-15,-9-12-2 16,0-11 0-16,-4-11-4 15,1-8-1-15,3-7-1 16,4-3 1-16,9-1-24 16,8 0-8-16,8 5-32 15,13 2-12-15,8 1-49 16</inkml:trace>
</inkml:ink>
</file>

<file path=ppt/ink/ink2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7.8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22 156 0,'8'-14'60'0,"-4"10"-32"0,1 0-28 16,-5 4 13-16,4 4 0 15,-4 3 4-15,0 8-5 16,0 4 1-16,-4 3-8 15,-1 0-1-15,1 4 0 0,0 4 0 16,0 3 2-16,0 4-1 16,0-8 0-16,4-6-1 15,0-5 0-15,0-7 6 16,4-7 4-16,4-8-5 0,0-11-3 16,5-7 1-16,4-4 0 15,-1 0-10-15,5 0-3 16,0 8 1-16,0 3 0 15,-5 4 0-15,1 7 1 16,-5 1 3-16,1 3 0 16,-5 3-2-16,1 5 2 15,-5-1 1-15,0 4 0 16,0 0 0-16,4-3 2 16,1-8 1-16,3-4 1 15,5-3-7-15,-1-4 0 16,1 0-12-16,4-4-3 15,-5 0 0-15,-3 4 3 0,-1 3 7 16,-3 12 2 0,-5 4 4-16,0 3 1 15,0 3 1-15,0 9 2 16,1-1 1-16,-1 4-1 16,4-8-2-16,0-3-81 15</inkml:trace>
</inkml:ink>
</file>

<file path=ppt/ink/ink2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8.1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 0 200 0,'4'37'77'0,"-4"-11"-42"0,-4 40-28 0,4-21 20 16,-5 32-10-16,-3 16 1 16,0 7-9-16,-5 25-3 15,5 9-3-15,0-5 2 0,3-22 1 16,5-18 0-16,0-11-1 15,5-16-1-15,-5-13 0 16,8-16 0-16,-4-18 0 16,4-12-46-16,-3-14-19 0,-1-18-47 15</inkml:trace>
</inkml:ink>
</file>

<file path=ppt/ink/ink2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8.3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19 176 0,'8'-15'68'0,"0"11"-36"0,-4 4-33 16,0 4 15-16,1 3 3 15,-1 12 7-15,0 22-4 16,4 25 0-16,-8 27-11 16,0 7-3-16,0 14-2 0,0 27 0 15,0 3 2-15,0-18-3 0,0-12 0 16,4-10-1-16,1-15-2 15,-1-12 3-15,0-18 0 16,-4-14-28-16,0-16-10 16,0-18-71-1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04.0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220 5 120 0,'-29'-12'46'0,"8"20"-24"0,-12 18-8 0,16-4 15 16,-3 19-8-16,-5 29-1 16,0 11-6-16,4 1 1 15,4 21-8-15,9 23 2 0,4 3 4 16,8-10-5-16,4-20 0 15,5-14-2-15,3-18 1 0,5-11 0 16,4-16 1 0,0-14-15-16,0-15-8 0,-4-7-85 15</inkml:trace>
  <inkml:trace contextRef="#ctx0" brushRef="#br0" timeOffset="241">328 430 148 0,'34'-15'57'0,"-9"15"-30"0,16 4-21 16,-20-1 17-16,8 8-1 15,0 4 2-15,0 7-11 0,-4 1-5 16,-4 3-5-16,-12 7 0 0,-9 7 0 16,-9 5 3-16,-12 3 3 15,-8 11-4-15,-4-3-1 16,0-8 0-16,4-11 2 15,4-11-1-15,0-12 2 16,8-17-68 0,9-16-72-16,12-10 26 15</inkml:trace>
  <inkml:trace contextRef="#ctx0" brushRef="#br0" timeOffset="468">878 212 168 0,'-38'7'66'0,"5"23"-36"0,-21 32-33 0,33-36 13 0,-8 11 6 16,-4 4 7-16,-1 3-3 15,9 8-2-15,9 7-10 16,7 0 4-16,9 1 1 0,13 3-4 16,8-12-3-16,8-10 1 15,4-8 0-15,9-7 1 16,-1-7 0-16,-3-5-9 15,-5-6-4-15,-4-16-112 16</inkml:trace>
  <inkml:trace contextRef="#ctx0" brushRef="#br0" timeOffset="678">1090 703 208 0,'-4'60'77'0,"4"-20"-42"0,-5 34-34 0,5-40 14 16,0 6-4-16,0 5 1 16,0-5-4-16,5 5-3 15,-1-5-2-15,4-3 0 0,0-7 2 16,1-8-9-16,-1-11-4 16,5-11-58-1,-1-7-63-15,1-15 29 16</inkml:trace>
  <inkml:trace contextRef="#ctx0" brushRef="#br0" timeOffset="890">1273 759 168 0,'-33'29'66'0,"16"-6"-36"16,-12 17-31-16,16-21 12 0,-3 3-1 16,-1 0 1-16,5 0 1 15,-1 1 0-15,5-5-6 16,8 4 0-16,8 0 4 0,5-3-4 15,7 3 2-15,5-3-3 16,0-5 0-16,0 1-1 16,0-7 0-16,0-8-20 15,0-4-9-15,0-3-73 16</inkml:trace>
  <inkml:trace contextRef="#ctx0" brushRef="#br0" timeOffset="1087">1552 611 168 0,'37'0'66'0,"-12"7"-36"0,21-3-20 0,-25 0 20 16,12 3-1-16,4-3 5 16,5-4-12-16,-1 0-5 15,-3-4-10-15,-5 0-3 0,-8 1 0 16,-8-5-20-16,-9 1-7 15,-4-4-87 1</inkml:trace>
  <inkml:trace contextRef="#ctx0" brushRef="#br0" timeOffset="1250">1793 437 200 0,'0'41'77'0,"8"-4"-42"0,1 0-19 16,-5-15 22-16,0 15-11 15,0 7-1-15,0 19-11 16,0 4-4-16,0-4-6 16,5-8-21-16,-1-7-7 0,0-15-97 15</inkml:trace>
</inkml:ink>
</file>

<file path=ppt/ink/ink2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8.5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37 376 0,'21'-11'140'0,"-5"18"-76"0,5-7-99 15,-17-4 10-15,-8-3-127 16,-4-15-52-16</inkml:trace>
</inkml:ink>
</file>

<file path=ppt/ink/ink2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0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0 215 192 0,'0'-30'71'0,"0"30"-38"0,0 4-39 15,4 25 40 1,0 8-16-16,0 4-2 15,1 11-3-15,-1 0-7 16,0 18-2-16,0 26 0 0,-4 11 0 16,0-3 0-16,-4-8-2 15,0 4 1-15,0-4 0 16,-1-18 1-16,1-19 0 16,4-11 2-16,4-26-10 15,5-22-2-15,3-18-48 16,1-12-19-16,3-25-23 15</inkml:trace>
  <inkml:trace contextRef="#ctx0" brushRef="#br0" timeOffset="210">491 0 200 0,'12'26'77'0,"-7"11"-42"0,-5 22-39 0,0-11 13 16,-5 15 6-16,1 7 5 15,0 19-6-15,0 33-1 16,4 8-7-16,0-8-4 0,4-11 1 16,0-8 2-16,5-14 2 15,-1-19-3-15,-4-18-3 16,-4-15-40-16,-4-22-16 16,0-12-46-1</inkml:trace>
  <inkml:trace contextRef="#ctx0" brushRef="#br0" timeOffset="378">17 718 228 0,'0'11'85'0,"12"0"-46"0,13 4-39 16,-8-12 18-16,8 1-10 16,20 0 0-16,5-4-2 15,13-4-1-15,8-3-3 16,3-1-26-16,-7 1-11 0,-5 3-68 15</inkml:trace>
</inkml:ink>
</file>

<file path=ppt/ink/ink2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1.5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0,'0'4'88'0,"4"-4"-48"0,-4 3-40 16,0 5 18-16,0 3-6 15,0 4 1-15,0 3-5 16,0 4 0-16,0 4-5 16,0 11-2-16,0 4 2 0,0 7-2 15,0-4 2-15,0-7-2 16,0-7 2-16,0-8 2 16,8-22 4-1,1-11-2-15,3-8-4 16,1-10-2-16,-1-4 0 15,5 3 1-15,-5 4-3 16,1 8-2-16,-1-1-3 0,-4 8 1 16,1 7 1-16,-5 8-1 15,0 3 4-15,0 4 2 16,-4 4 0-16,4-4 2 16,1 0 0-16,3-7 3 15,0-8-1-15,5-7 2 16,3-3-4-16,9-5-2 15,0-7 0-15,0 4 1 16,0 4-6-16,-4 14 1 16,0 4-4-16,-5 4 2 15,-3 7 3-15,-1 7 1 16,-3 8-2-16,-1 11 2 0,0-4 3 16,1-3 1-1,-1-8-23-15,-4-7-12 0,-4-8-87 16</inkml:trace>
</inkml:ink>
</file>

<file path=ppt/ink/ink2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2.0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0 186 256 0,'13'-44'96'0,"3"14"-52"0,5-3-38 0,-4 18 20 16,8 0-10-16,4-3 1 16,4-1-8-16,9 8-3 15,-1 11-3-15,-3 18-3 0,-1 27 1 16,-8 7-1-16,-4 7 2 16,-4 0-1-16,0-11 2 15,0-4-2-15,4-7-1 0,0-7-2 16,4-4-1-16,0-11 8 15,4-12 4-15,5-6 2 16,-1-8 1-16,1-8-4 16,-5-7 0-16,-4 0-5 15,-8 0 0-15,-9 4-100 16,-3 4-47-16,-1 3 22 16</inkml:trace>
</inkml:ink>
</file>

<file path=ppt/ink/ink2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2.4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48 220 0,'4'-11'82'0,"8"11"-44"0,17-7-31 16,-8 3 18-16,21-3-9 15,8 3-1-15,4-3-9 16,0 3-2-16,-4 4-2 15,-4 0-2-15,-9 4 1 0,-12-1-76 16,-17 8-74 0,-8 4 40-16</inkml:trace>
</inkml:ink>
</file>

<file path=ppt/ink/ink2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2.6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7 240 0,'12'7'90'0,"1"1"-48"0,8-8-27 0,-5 0 24 16,14 0-12-16,15 0-1 16,5 0-11-16,0-4-4 15,0 0-6-15,0 1 1 0,-4-1 0 16,-9 0-22-16,-8 0-9 16,-8 8-114-1</inkml:trace>
</inkml:ink>
</file>

<file path=ppt/ink/ink2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3.6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354 104 160 0,'8'-81'63'0,"-12"69"-34"0,-4 1-16 0,0 11 19 16,-13 8-16-16,-8 21-4 15,-9 8 2-15,-3 11 2 0,-1 8-8 16,0-1 4-16,1 12 4 0,3 14-4 16,9 23 1-16,13-8-8 15,11 0-1-15,10-18 7 16,15-15 2-16,9-12 9 16,13-14 6-16,12-11-2 15,4-26 2-15,13-18-12 16,4-23-2-16,0-25-4 15,-9-12-1-15,-7 0-5 16,-14-11-3-16,-11-14 2 16,-18-8 2-16,-16 15-4 15,-12 18-3-15,-21 19-15 16,-9 22-4-16,-4 19-16 16,0 14-6-16,1 15-19 0,3 15-6 15,1 11-50 1</inkml:trace>
  <inkml:trace contextRef="#ctx0" brushRef="#br0" timeOffset="437">229 577 196 0,'-8'-11'74'0,"8"15"-40"0,4 3-33 16,0 1 16-16,0 3-2 15,5 4 3-15,11 18-1 16,5 4-1-16,5 0-8 16,11 0 6-16,9 0 3 0,0-4-5 15,-4 0 1-15,0-3-6 0,-9-4 1 16,-8-8-5-16,-4-3 0 15,-4 0-1-15,-9-8 1 16,-3-3-64-16,-9-8-26 16,-5-11-27-1</inkml:trace>
</inkml:ink>
</file>

<file path=ppt/ink/ink2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4.4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37 132 140 0,'13'-26'55'0,"-9"41"-30"0,-4-4-29 15,4 11 58 1,-4 7-20-16,0 8-6 15,0 8-8-15,0-1-12 16,0 8 1-16,-4 15 2 0,0 21-6 16,0 1-1-16,-5-8 0 15,1 4 2-15,4-14-1 16,0-8 2-16,0-12-6 16,-1-10-1-16,5-11-16 15,0-12-6-15,-4-7-29 0,0-14-10 16,0-12-28-1</inkml:trace>
  <inkml:trace contextRef="#ctx0" brushRef="#br0" timeOffset="435">29 58 188 0,'25'-34'71'0,"-4"23"-38"0,12 0-41 0,-12 11 10 16,12 0 12-16,5 8 10 15,12 3-6-15,8 7-2 16,4 23-9-16,-4 3-1 0,-12 1 4 16,-8-1-6-16,-13 4-2 0,-13-3 1 15,-16-5 0-15,-17 5 1 16,-12-1 0-16,-5 0-2 16,-7-3 1-16,-1-8-4 15,0-11 0-15,0-7 5 16,5-15 2-16,-1-7-2 15,9-1-1-15,8-3-3 16,8 4-3-16,5 7-3 16,12 7 1-16,8 12 7 15,9 7 6-15,8 14 0 16,12 9 1-16,1-1 1 16,7 3 4-16,9 1-4 15,0-4 2-15,1-7-3 0,-5-8 0 16,-9 0-3-16,-3-3-1 15,-5-8-1-15,-8-3 0 16,-4-4 2-16,-9-8 3 16,-12-7-64-16,0 0-27 15,-12-19-49 1</inkml:trace>
</inkml:ink>
</file>

<file path=ppt/ink/ink2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5.0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19 460 0,'21'-4'173'0,"-9"-11"-94"0</inkml:trace>
</inkml:ink>
</file>

<file path=ppt/ink/ink2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54.1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0 168 0,'-9'11'66'0,"9"11"-36"0,-4 30-29 0,4-18 14 16,4 17 1-16,0 12 4 16,1 7-4-16,-1 15-1 15,0-18-9-15,0-8-2 0,0 34 0 16,0-16-2-16,1 16 1 15,-5-16 2-15,4 1 2 16,0-11-3-16,4-16-1 16,-4-6 3-16,1-30 3 15,-1-1-37-15,0-32-16 16,4-41-57 0</inkml:trace>
  <inkml:trace contextRef="#ctx0" brushRef="#br0" timeOffset="209">225 37 168 0,'4'-7'66'0,"0"18"-36"0,-4 18-20 16,4-6 20-16,0 21-7 15,1 15 1-15,-1 8-7 16,4 7-2-16,-4-8-9 16,0-10-2-16,5 32 0 0,-5-10-2 15,4 11 1-15,1-15 0 16,3-4 3-16,-4-11 1 15,5-7 1-15,-5-8-59 16,9-14-26-16,-1-4-25 16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05.8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393 0 204 0,'0'82'77'0,"-8"-45"-42"0,-9 25-30 16,9-36 17-16,-5 8-8 15,-7 14 0-15,-5 11-6 16,0 15 0-16,0-4-5 16,0-11 0-16,4-11 1 0,-4-11 2 15,0-11 1-15,-4-15-1 16,4-14-1-16,0-20-3 15,0-14-2-15,4-11 1 0,1-3-1 16,7 3-3-16,9 7 0 16,4 11-5-16,8 12 0 15,9 10 4-15,8 16 2 16,8 18 4-16,9 11 3 16,16 25 0-16,-4-2 0 15,-8-5-3-15,4 1 1 16,-9-8 0-16,-3-11 1 15,-5-8 0-15,-8-10 0 16,-8-12-84 0,-1-14-75-16,-7-12 42 15</inkml:trace>
  <inkml:trace contextRef="#ctx0" brushRef="#br0" timeOffset="186">572 414 208 0,'0'52'79'0,"4"-19"-42"0,-4 27-41 16,0-27 15-16,0 8-6 16,0 7 2-16,0 0-2 15,0-4 0-15,4 1-3 16,5 3 1-16,-1-4 2 0,0-7-18 16,5-15-8-16,-1-11-75 15</inkml:trace>
  <inkml:trace contextRef="#ctx0" brushRef="#br0" timeOffset="415">859 566 132 0,'-46'4'52'0,"21"18"-28"0,-8 15-28 0,17-22 8 16,-5 0 9-16,0-1 6 15,4 1-5-15,5 4-1 16,4-1-7-16,8 1 5 0,4-1 2 15,8 1-2-15,5-1-1 16,8 1-6-16,4-5-1 16,4 1-1-16,0 0-2 15,1-4-37-15,-9-4-17 16</inkml:trace>
</inkml:ink>
</file>

<file path=ppt/ink/ink2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55.4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1053 156 0,'0'15'57'0,"0"-15"-30"0,0 26-23 0,0-22 13 16,4 14-4-16,0-3 2 16,0 11-2-16,1-4 0 15,-1 11-7-15,0 1 5 0,0 3 4 16,0-4 4-16,-4 0 1 15,0-3-5-15,0-4-1 16,0-4 3-16,0-4 3 0,0-3-6 16,0-11-3-16,0-1-6 15,-4-21-2-15,0 3-1 16,-4-25 1-16,3 6-2 16,-7-25 2-16,-5-56-18 15,1-18-4-15,-1-4 0 16,5 15 3-16,3 0 10 15,5 0 3-15,4 11 0 16,8 12 0-16,9 10-1 16,4 15 3-16,4 11-2 15,8 15 1-15,9 11 2 16,-1 15 0-16,-3 14 0 16,-1 16 0-16,-12 10 0 0,-8 19 2 15,-13 11 1-15,-12 4 3 16,-9 4-1-16,5-23 0 15,-1-4-3-15,-8 1-2 16,5-8 1-16,-1-3 1 16,0-5-1-16,1-6 2 15,-1-8-4-15,9-4 0 16,4 0-4-16,12 1 1 16,13-1-3-16,8 4 2 15,8 4 3-15,5 7 3 16,-9 0-2-16,-4 4-2 15,-8 7 2-15,-8 0 2 16,-1-3 11-16,-4 14 7 0,-4-4-1 16,-8 5-1-16,0-5-5 15,-12 5 0-15,3-9-1 16,-12-6 1-16,4-1-4 16,-8-18 0-16,4 0-3 15,0-14 0-15,-4-16-50 16,17 4-19-16,-1-7-72 15</inkml:trace>
</inkml:ink>
</file>

<file path=ppt/ink/ink2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57.3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335 677 168 0,'25'-22'66'0,"-17"3"-36"0,0-7-18 16,-8 15 19-16,0-4-12 15,-8-3-3-15,-9 3-5 0,-8 0 0 16,-8 12-6-16,0 10-3 0,-9 12 1 16,1 3-4-16,-1 7-2 15,0 16 4-15,9 18 3 16,4 22 3-16,8 14 1 16,13-6 0-16,8-30 2 15,0-11-5-15,12 14-3 16,1-10 7-16,12-5 6 15,0-6 10-15,29-23 5 16,-13-4-5-16,18-25-1 16,-9 0-7-16,4-23-2 15,16-40-7-15,-11-15-3 0,-14-11 0 16,-11 3-1-16,-18-3-2 16,-11-8-2-16,-18 8-2 15,-4 19 1-15,-12 17-21 16,-12 16-10-16,-5 22-35 15,0 18-12-15,5 15-52 16</inkml:trace>
  <inkml:trace contextRef="#ctx0" brushRef="#br0" timeOffset="228">364 1110 236 0,'54'40'88'0,"-33"-14"-48"0,8 7-34 0,-13-18 20 16,5 4-5-16,8 3 2 16,1 4-7-16,-1 3 1 15,0-3-10-15,0 0-2 0,-8-4-1 16,-1-7 2-16,-3-4 3 16,-9-7 0-16,-8-11 2 15,-4-8-61-15,-8-4-26 16,-9-10-55-1</inkml:trace>
  <inkml:trace contextRef="#ctx0" brushRef="#br0" timeOffset="947">618 19 160 0,'0'-8'60'0,"12"8"-32"0,5 0-20 16,-5 0 18-16,5 4-2 15,4-8 3-15,8 8-6 0,4-4-3 16,4-4-10-16,1 1-1 0,-1 3 3 16,-3 0-4-16,-9-4-1 15,-5 4-5-15,-7 0 0 16,-13 0-110 0,-4 0-53-16,-5-4 82 15</inkml:trace>
  <inkml:trace contextRef="#ctx0" brushRef="#br0" timeOffset="1158">796 59 192 0,'0'23'74'0,"5"-12"-40"0,-1 11-24 0,-4-7 20 16,4 7-12-16,-4 11 0 0,0 4-10 15,0 0-3 1,0 4-3-16,0-8 3 0,4-7 1 0,-4-8 2 15,0-3 2-15,0-15-3 16,0-7-2-16,0-4-95 16,8-8-70-1,-12-3 55-15</inkml:trace>
</inkml:ink>
</file>

<file path=ppt/ink/ink2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59.3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20 230 128 0,'-8'0'49'0,"3"15"-26"0,5-4-7 0,5-4 18 16,3 8-5-16,4 0-2 15,1-4-2-15,3 0 1 16,5-4-14-16,4-14 9 0,9-8 5 15,3-3-8-15,0-8-2 16,1-8-7-16,-5-3-1 16,-8 0-3-16,-8 4 0 15,-13-4-3-15,-17 11 1 16,-12 4-7-16,-4 7 1 16,-4 4-1-16,-4 7-1 15,-1 8-1-15,-3 11-1 0,3 15-1 16,9 10 2-16,4 19 2 15,8 4-1-15,9 0 4 16,12 0 0-16,9-11 9 16,8-4 5-16,3-7 0 15,14-12 2-15,12-7-4 16,4-7 1-16,0-4-5 16,-4-7 1-16,0-4-3 15,-4-4 2-15,-9-3-64 16,-4-8-25-16,-4-3-48 15</inkml:trace>
  <inkml:trace contextRef="#ctx0" brushRef="#br0" timeOffset="212">690 337 220 0,'8'59'85'0,"-12"-33"-46"0,4 11-32 0,4-18 18 16,0 3-9-16,0 0 1 15,-4 4-10-15,5 3-2 16,3-3-3-16,-4-4 1 0,0-3 2 16,0-4 2-16,-4-15 3 15,-4-4-23-15,0-7-10 16,-4-4-84 0,-5-7-50-16,-3-15 69 15</inkml:trace>
</inkml:ink>
</file>

<file path=ppt/ink/ink2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59.9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17 308 208 0,'-17'-41'79'0,"17"15"-42"0,4-11-23 16,0 23 22-16,9-5-11 15,3-7-3-15,5-3-8 16,8-5-1-16,13 5-8 16,4 3-1-16,-5 7 0 0,1 12-2 0,-5 7-2 15,-7 15 1-15,-5 14-1 16,-5 8-3-16,1 11 2 16,-4 0-1-16,-1-3-2 15,1-1 5-15,0-7 1 16,-1-4 6-16,1-10 5 15,4-9 4-15,0-6 2 16,-1-12-4-16,5-7-1 16,0-7-4-16,0-16 1 15,-4-3-4-15,0 0 1 16,-4 0-5-16,-5 4 0 16,0 7-1-16,-3 4 1 15,-1 7-53-15,0 4-23 16,5 11-76-16</inkml:trace>
</inkml:ink>
</file>

<file path=ppt/ink/ink2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0.3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30 220 0,'-4'-11'82'0,"8"7"-44"0,0 0-44 16,9 4 53-16,4 0-17 15,3 0-4-15,5 0-5 16,9 4-12-16,3-4 6 0,5 4 2 15,-1 0-5-15,-3-4 1 16,-1 3-6-16,-8-3 1 16,-4 0-3-16,-4 0 2 15,-9-3 5 1,-12-5-47-16,-8 1-17 16,-8-1-94-1</inkml:trace>
</inkml:ink>
</file>

<file path=ppt/ink/ink2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1.9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108 37 160 0,'-8'-26'63'0,"8"18"-34"0,0 1-21 0,0 7 18 16,0 0-13-16,0 7-4 15,0 12 0-15,0 18 2 16,0 15-6-16,0 11-1 0,-4 3 0 16,0 15 0-16,-1 19 2 15,1 15-1-15,-4 3 2 16,0-14-4-16,-1-1-2 15,5-3 2-15,0-15 0 16,0-14-1-16,4-16-2 0,-4-11 5 16,4-14 4-16,0-19-3 15,0-22-1-15,-4-15-5 16,4-7 0-16,-5-23-20 16,-3-32-7-16,0-27-6 15,-1 0 0-15,5-3 18 16,0-4 8-16,8 15 6 15,5 14 3-15,7 16 1 16,5 14 1-16,8 18 9 16,4 12 3-16,9 15 1 15,4 10 2-15,4 8-6 16,-5 22-3-16,-3 8-3 16,-13 7 0-16,-12 0-4 15,-13 4 0-15,-16-1 3 0,-9 1 1 16,-4-4-3-16,-4 0-3 15,-9-8-9-15,1-6-5 16,-1-16 0-16,1-3 2 16,4-8 5-16,3 4 1 15,10 0 0-15,11 4 1 16,9 7 0-16,13 7 3 16,8 8 13-16,8 4 7 15,4 14 2-15,4 1-1 16,5-1-4-16,4-3 0 15,4-4-7-15,-4-4-1 16,-5-4-2-16,-8-3 1 16,-8-7 0-16,-4-4 1 0,-4-8-31 15,-5-7-11-15,-3-7-92 16</inkml:trace>
</inkml:ink>
</file>

<file path=ppt/ink/ink2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2.4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82 63 244 0,'29'18'93'0,"-21"4"-50"0,-12 38-50 16,0-35 14-16,0 12-1 0,-5 4 4 15,1 0-1-15,4-4 2 16,4 0-6-16,4-4 1 0,9-7 4 15,3-8 7-15,5-10 7 16,4-8-11-16,4-8-2 16,4-6-5-16,-3-12-1 15,3-11-1-15,-4-11 0 16,0-8-2-16,-4 1-2 16,-4-1 1-16,-4 4-1 15,-5 12-3-15,-4 7 2 16,-4 7-1-16,-4 7 0 15,0 8 0-15,0 11-2 16,-4 15-2-16,4 7 1 16,0 22 3-16,4 12 1 0,5 7-2 15,-1-4 2-15,5 11-1 16,-1 15-2-16,1 11 3 16,3 1 0-16,1-1-2 15,-1-11 2-15,-7-11 1 16,-5-8 2-16,-8-3 8 15,-5-4 3-15,-7-7 2 16,-9-8 1-16,-4-7-4 16,-9-11 0-16,-7-11-3 15,-10-11 2-15,-7-12-4 16,0-6 1-16,3-5-3 16,9-3 2-16,9-4-4 15,8-4-2-15,16 1-38 0,9-4-15 16,16-1-106-1</inkml:trace>
</inkml:ink>
</file>

<file path=ppt/ink/ink2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3.4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0 148 0,'4'4'57'0,"0"0"-30"0,0 18-21 0,0-4 17 0,0 1-8 16,1 7 0-16,-5 0-5 16,0 7-1-16,0 0-5 15,0 1 4-15,-5-1 2 0,1-4 1 16,0 5 1-16,0-5 0 15,0-3 2-15,0-4 6 16,-1-7 2-16,5-11 11 16,0-8-16-1,5-3-7-15,3-4-6 16,0-12-4-16,5 1 1 16,3 0-1-16,1 4-3 15,0-1 0-15,-1 4-1 16,1 4 3-16,-5 4-2 15,5 7 1-15,-5 4 0 0,-3 7-2 16,-1 3 3-16,-4-2 0 16,0 2 1-16,-4-3 0 15,0 0 0-15,0-3 2 16,0-8 3-16,0 0 2 16,0 0-3-16,9-4-1 15,-1-7 1-15,0-7 0 16,5-8-2-16,-1-8-2 15,1 5 1-15,-1 3-1 16,-3 7-3-16,-1 8 0 16,-4 11-1-16,-4 11 0 15,0 8-2-15,0 7 1 16,0 0 3-16,0 0 1 0,4 0 3 16,5-4 1-16,-1-4 3 15,9-3 1-15,3-8-1 16,5-7-1-16,0-3-58 15,4-12-27-15,5-7-41 16</inkml:trace>
</inkml:ink>
</file>

<file path=ppt/ink/ink2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4.0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0 176 0,'0'-7'68'0,"0"7"-36"0,0 0-29 15,0 0 17-15,4 7 1 16,1 8 2-16,-1 7-4 15,0 22-1-15,0 12-10 16,0 14 6-16,-4 0 3 0,0 12-5 16,-4 14 1-16,4 19-6 15,-4-1-2-15,0-7 0 16,0-18 1-16,4-7-1 16,-5-8 0-16,1-12-1 15,4-10 2-15,0-11 1 16,-4-12 3-16,4-10-1 15,0-19 0-15,0-7-5 0,0-12-1 16,0-14-50-16,0-15-22 16,0-23-63-1</inkml:trace>
</inkml:ink>
</file>

<file path=ppt/ink/ink2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4.3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7 160 0,'8'-11'63'0,"-8"11"-34"0,4 0-23 0,-4 0 17 16,0 0-1-16,5 11 2 16,-1 11-7-16,0 18-2 0,-4 34-9 15,0 8 5-15,-4 3 4 0,0 11-1 16,-5 22 2-16,5 8-5 15,0 0-1-15,0-19-4 16,0-7 1-16,4-8-2 16,0-7 2-16,0-14 0 15,0-16 3-15,0-10 1 16,0-12 1-16,0-15 0 16,0-18 0-16,4-11-6 15,0-11-2-15,0-4-77 16,4-11-33-16,9-7-22 15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07.6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9 314 140 0,'-5'0'55'0,"5"15"-30"0,-4 14-21 16,4-10 13-16,0 3-2 15,4 8 1-15,1 14-4 16,-5 19 0-16,0 22-7 15,0 11-3-15,0-3 1 0,4-5 0 16,0-3 1-16,0-7-2 0,0-11 1 16,0-16 0-16,1-17 3 15,-1-16-1-15,-4-18 2 16,0-15-46-16,-4-7-18 16,-5-22-25-1</inkml:trace>
  <inkml:trace contextRef="#ctx0" brushRef="#br0" timeOffset="228">79 277 176 0,'63'4'66'0,"-26"3"-36"0,30 4-26 0,-38 0 15 0,4 4-5 16,-4 7 0-16,-8 4-6 15,-13 0 0-15,-12 4-5 16,-17 3 0-16,-12 8 3 0,0-1-3 15,-5 5 0-15,-3-8 1 16,3-8 0-16,5-3 0 16,4-11 2-16,8-8-41 15,5-3-18-15,7-8-39 16</inkml:trace>
  <inkml:trace contextRef="#ctx0" brushRef="#br0" timeOffset="428">487 765 164 0,'-4'104'63'0,"0"-64"-34"0,-9 20-25 0,9-27 13 16,0 0-8-16,0 1-3 16,0 2-1-16,4 1-1 15,0-3-2-15,8-8 3 0,0-12 4 16,9-14-78-1,0-3-50-15,3-5 45 16</inkml:trace>
  <inkml:trace contextRef="#ctx0" brushRef="#br0" timeOffset="647">745 725 172 0,'-42'33'66'0,"13"0"-36"0,-21 15-35 0,30-26 12 0,-5 4-11 16,-5 0 1-16,5 0 7 15,9-4 7-15,3 8-5 16,13-4 8-16,9-4 3 0,7 0-3 16,13-3 2-16,5-1-7 15,3-3-1-15,1 0-2 16,-1-4-1-16,-4-4-1 16,-8 1 2-16,-4-8-27 15,-8-4-13-15,3-4-65 16</inkml:trace>
  <inkml:trace contextRef="#ctx0" brushRef="#br0" timeOffset="884">849 0 200 0,'62'22'77'0,"-12"8"-42"0,13 10-28 0,-38-3 20 15,16 15-12-15,1 11-3 16,0 0-5-16,-5 18 0 16,-8 26-4-16,-8 8 0 0,-13 0 1 15,-8-19 2-15,-8-4 1 16,-5-7-1-16,-3-7 1 16,-1-15-17-16,0-19-6 15,-3-14-98-15</inkml:trace>
</inkml:ink>
</file>

<file path=ppt/ink/ink2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4.5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74 480 0,'13'-22'181'0,"12"37"-98"0,12-8-125 0,-33-11 16 15,-21-7-170-15,-16-48-70 0</inkml:trace>
</inkml:ink>
</file>

<file path=ppt/ink/ink2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8:20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382 330 140 0,'5'-8'52'0,"-5"16"-28"0,4-1-17 15,0 4 15-15,0 4-7 16,0 3 0-16,-4 8-5 16,4 11 1-16,-4 19-6 15,0 21-3-15,0 8-1 0,-4-3 3 16,0-12 2-16,0-7 0 16,0-11 1-16,0-15 0 15,-1-12 1-15,5-10-37 16,0-15-18-16,9-18-38 15</inkml:trace>
  <inkml:trace contextRef="#ctx0" brushRef="#br0" timeOffset="211">719 89 196 0,'9'11'74'0,"-9"19"-40"0,-9 36-31 0,5-32 17 16,-8 10-8-16,-5 12-2 15,1 25-3-15,-1 26-2 16,0 11-3-16,5-14 1 0,-1-8 0 16,5-11 3-16,0-11 1 15,4-11-1-15,-1-15 1 16,-3-22-180 0,-17-11 52-16</inkml:trace>
  <inkml:trace contextRef="#ctx0" brushRef="#br0" timeOffset="511">8 588 228 0,'-12'-40'88'0,"16"29"-48"0,4-12-38 16,5 12 17-16,12-3-12 15,8-16-4-15,8-11-2 16,13-7-1-16,5-15 0 15,7-3 0-15,-3-1 0 0,3 8-3 0,1 11 2 16,-5 11-1-16,1 15-2 16,-13 14 0-16,-9 19 3 15,-8 19-2-15,-3 18 1 16,-5 11 2-16,-9 4 0 16,-3-4 0-16,-1 4 2 15,-4 4-1-15,-3-4 2 16,-5 3-35-16,-5 8-16 15,-3-7-46 1</inkml:trace>
  <inkml:trace contextRef="#ctx0" brushRef="#br0" timeOffset="779">166 1040 172 0,'-21'11'66'0,"21"-4"-36"0,5 8-24 15,-1-4 15-15,4 4 2 16,4 11 3-16,5 7-5 16,4 11-2-16,0 8-11 15,4 0 1-15,0 0 4 0,4-8 4 16,0-7 2-16,0-11 3 16,4-11 1-16,5-19-8 15,16-33-2-15,21-26-5 16,8-7 0-16,4-12-3 15,-4-14 0-15,-8 0-61 0,-12 11-24 16,-13 19-55 0</inkml:trace>
</inkml:ink>
</file>

<file path=ppt/ink/ink2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8:22.3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64 0,'-4'0'27'0,"4"11"-14"0,0 7 13 0,4-7 18 16,0 4-12-16,-4 4-4 15,0 14-7-15,-4 15-4 0,0 7-9 16,0 16 1-16,4-27 2 0,0-7 2 15,0 0 5-15,-5 4-6 16,5-8-2-16,0-15 8 16,5-14 5-16,3-19-10 15,4-14-4-15,1-19-9 16,8-8 0-16,-1 4-2 16,1 8 0-16,0 3 0 15,0 16 0-15,0 6-3 16,-5 8 1-16,-3 11 0 15,-5 18-1-15,-4 12 4 16,-4 7 2-16,0 15 0 16,0-8-1-16,0-3 1 0,0-12-1 15,0-6 2-15,4-20 3 16,9-25 0 0,8-30-3-16,0-3-1 15,4-8 0-15,4 0-1 16,4 4-3-16,-4 15 2 15,-4 10-4-15,0 16-1 16,-4 14 0-16,-5 15 4 16,-3 8-1-16,-5 10 1 15,-4 16 2-15,-4 6 0 16,0 27 2-16,0-8 1 16,0-7 1-16,0-7 0 0,0-16-5 15,5-10-1-15,-1-12-103 16,8-14-48-1,5-11 74-15</inkml:trace>
</inkml:ink>
</file>

<file path=ppt/ink/ink2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8:22.5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0 172 0,'9'15'66'0,"-5"0"-36"0,-4 18-24 16,0-11 15-16,-4 11-5 15,0 8 3-15,-1 18-8 16,1-3-4-16,0-1-4 0,0-3 2 0,0-11 1 16,0-12 2-16,-1-10 0 15,1-19-46-15,0-11-19 16,0-23-36 0</inkml:trace>
</inkml:ink>
</file>

<file path=ppt/ink/ink2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8:22.6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0,'13'-4'66'0,"-1"11"-36"0,1 1-35 0,-5-1 12 16,1 4-6-16,3 11-1 16,1 1-72-16,-1 2-34 15</inkml:trace>
</inkml:ink>
</file>

<file path=ppt/ink/ink2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8:23.0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0 152 0,'-4'30'57'0,"0"-19"-30"0,-1 7-23 16,5-7 13-16,0 8-6 16,-4 3-1-16,4 8-4 15,0-1-1-15,0 1-3 16,0-1 1-16,4 1 0 0,1-8 1 15,-1-3 0-15,0-5 4 16,-4-14 7 0,0-3-4-16,0-5-5 15,0-3-4-15,0-4-1 0,4-3 1 16,4-4-3-16,5 0 0 16,3-1-1-16,1 5 0 15,4-1 0-15,0 5 0 16,0 2 8-16,-1 1 4 15,1 8-3-15,-4 3-2 16,-5 7 0-16,-3 15-1 16,-14 12 0-16,-3 25 2 15,0 0-3-15,-1-4-2 16,1-3 2-16,4-4 2 16,8-11 9-16,9-15 3 15,16-14 0-15,16-19 2 0,18-37-8 16,20-23-2-16,17 1-139 15</inkml:trace>
</inkml:ink>
</file>

<file path=ppt/ink/ink2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5.6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41 112 0,'-21'-4'44'0,"17"4"-24"0,4 0-19 16,0 0 11-16,12 0 9 15,9 0 9-15,8 0-2 16,9 0-2-16,7-4-3 16,10 4-3-16,3-3-10 15,4-1-2-15,-12 0-1 0,-4 0-1 16,-5 1 1-16,-7-1-9 15,-9 0 0-15,-13 4-183 16,-3-7 84 0</inkml:trace>
</inkml:ink>
</file>

<file path=ppt/ink/ink2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5.8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333 0 148 0,'-9'59'57'0,"9"-18"-30"0,0 18-16 0,0-33 15 16,5 11-12-16,-1 8-3 16,0-5-5-16,0 5-1 15,0-20-3-15,-4-2-4 0,0-1 1 16,0-4-72-16,-8-3-44 16,4-4 51-16</inkml:trace>
  <inkml:trace contextRef="#ctx0" brushRef="#br0" timeOffset="147">12 522 168 0,'-12'0'63'0,"12"0"-34"0,8 3-12 16,-4-3 22-16,13 4-11 15,0-4-1-15,16 0-12 16,-4 0-4-16,17 4-6 16,-5-1-4-16,14-3 0 0,-6 0-19 15,22-3-5-15,-13 3-84 16</inkml:trace>
</inkml:ink>
</file>

<file path=ppt/ink/ink2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6.2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304 12 184 0,'-29'-18'71'0,"12"21"-38"0,-8 1-28 0,17 3 17 16,-9 1-8-16,1 7 2 15,-5 3-5-15,4 1 1 16,5-1-7-16,3-3 4 0,1 14 1 16,0-3 1-16,8 22 1 15,0-7 0-15,8 22 0 0,9 37-4 16,-5-41-3-16,1-11 0 16,3 11-1-16,-3-7-2 15,3 11 1-15,-3-11 0 16,-5 3 3-16,-4-11 1 15,-8 1 1-15,0-8-2 16,-8-11-1-16,-1-4-65 16,-12-18-29-16,4-1-32 15</inkml:trace>
  <inkml:trace contextRef="#ctx0" brushRef="#br0" timeOffset="168">0 330 288 0,'54'4'107'0,"-20"-4"-58"0,11-4-42 0,-24 4 23 16,17 0-14-16,12 0-2 15,4 0-8-15,4 4-2 16,4 3-2-16,-8-3-26 0,-4 3-9 16,-12-10-104-1</inkml:trace>
</inkml:ink>
</file>

<file path=ppt/ink/ink2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6.9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154 692 176 0,'-12'41'66'0,"3"7"-36"0,1 29-22 0,0-32 18 15,-1 10-9-15,1 12-2 16,0-4-6-16,-1 3-4 0,5 8-2 16,0-4-3-16,4-22 1 0,0-7 1 15,4 0 3-15,0-4-2 16,9-15 0-16,-1-22-50 15,5-22-22-15,0-11-19 16</inkml:trace>
  <inkml:trace contextRef="#ctx0" brushRef="#br0" timeOffset="194">595 466 160 0,'4'22'63'0,"-8"4"-34"0,-8 22-14 15,8-25 18-15,-5 10-10 0,1 19 0 16,0 25-10-16,3 8-3 16,1 4-5-16,4-11-2 15,0-8 1-15,0-7 0 0,0-11 0 16,0-12-16-16,-12-17-101 31</inkml:trace>
  <inkml:trace contextRef="#ctx0" brushRef="#br0" timeOffset="346">121 1088 204 0,'12'11'77'0,"5"-4"-42"0,25 0-28 0,-22-7 18 0,18-3-15 16,3-5-3-16,14 1-3 15,7 0 0-15,4-1-106 16,1 1-45-16</inkml:trace>
  <inkml:trace contextRef="#ctx0" brushRef="#br0" timeOffset="870">807 1099 164 0,'-8'11'63'0,"8"0"-34"0,0 4-19 15,0-8 17-15,4 8-9 16,-4 0-3-16,4 3-6 0,-4 1-4 16,0 3-2-16,0 7 0 0,0 8 2 15,0 0 2-15,-4 0 1 16,4-3-2-16,0-5 1 16,-4-7 5-16,4-7 2 15,0-15-1-15,8-11 0 16,1-11-5-16,3-8-3 15,5 1-5-15,-1-1-2 16,1 1 1-16,0 3 0 16,-1 3-2-16,1 12 0 15,-5 4-1-15,1 7 3 16,-5 4-2-16,1 3-1 16,-5 4 3-16,0 0 2 0,0 4 0 15,0 0-1-15,0-4 5 16,5 0 1-16,-1-7-2 15,0-4-3-15,1-4 0 16,-1-3-1-16,0 3-3 16,-4 0 2-16,1 4-1 15,-1 4-2-15,0 7 0 16,-4 4 3-16,4 3 0 16,-4 5 1-16,4-1-3 15,0 0 2-15,-4-4 3 16,0-3 3-16,0-7-35 15,0-8-17-15,5-4-62 16</inkml:trace>
  <inkml:trace contextRef="#ctx0" brushRef="#br0" timeOffset="1290">0 63 228 0,'29'-18'88'0,"-12"10"-48"15,29-10-36-15,-21 14 21 0,8-3-14 16,9 3-1-16,3 0-8 16,-3 8-4-16,-5 7 1 15,-3 8 0-15,-9 14 3 0,-5 8-1 16,-3 3-1-16,0 15-2 16,-1-3 1-16,1-12 1 15,4-7 2-15,0-7 10 16,8-16 7-16,8-10-1 15,5-22-1-15,4-8-5 16,8-4-2-16,-4-3-6 16,-1 3-1-16,-11-3-3 15,-5 11-3-15,-8 11-135 16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08.7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0,'79'0'90'0,"-41"0"-48"0,11 3-45 16,-28 1 16-16,8-4-7 15,1 4 1-15,-6 0-2 16,-3-1 0-16,-8 1-113 16,-17 3-52-16</inkml:trace>
</inkml:ink>
</file>

<file path=ppt/ink/ink2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9.4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0 132 0,'-13'52'49'16,"9"-15"-26"-16,0 11-25 0,4-11 11 0,0 22-2 15,-4 18 1-15,-1 20-7 16,1-12 0-16,0 0-1 16,0-4 0-16,0-14 0 0,4-16 13 15,0-10 6-15,0-19 6 16,0-22 2-16,8-11-14 15,5-11-8-15,-1-11-19 16,5-19-8-16,3-7 0 16,1 0 0-16,0 10 10 15,0 9 7-15,-4 10 4 16,-1 12 1-16,-3 14 6 16,-1 15 6-16,-4 8 0 0,1 10 3 15,-5 4-8-15,0 4-2 16,-4 0-1-16,4 0 0 15,0 0-2-15,1-3-2 16,3-8-81 0</inkml:trace>
</inkml:ink>
</file>

<file path=ppt/ink/ink2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9.8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184 54 152 0,'0'-45'57'0,"-8"38"-30"0,-9 7-32 0,9 7 12 0,-9 8 0 16,-4 11 4-16,-4 7 7 15,0 15 6-15,4 11-13 16,1 1 7-16,7 2 5 0,5-10 1 16,8-7 1-16,8-12-10 15,5-7-4-15,3-8 2 16,5-7 4-16,4-7-7 15,4-15-3-15,0-11-2 16,-4-8-1-16,0-18-22 16,-4-4-10-16,0 1-13 15,-5 2-4-15,-3 12 19 16,-5 4 10-16,1 18 8 0,-5 12 4 16,-4 10 2-16,0 15 3 15,0 8 6-15,0 7 4 16,0 4-6-16,0 3-1 15,4-3 0-15,0-4 2 16,4-4-14-16,5-11-7 16,3-3-74-1</inkml:trace>
</inkml:ink>
</file>

<file path=ppt/ink/ink2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0.1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267 34 200 0,'4'-34'74'0,"-8"34"-40"0,-13 0-33 0,4 8 14 16,-3 3-2-16,-5 4 3 0,-4 7-7 16,0 7-1-16,4 1-4 15,9 0-3-15,3 10 0 0,9 1 3 16,9-8 5-16,7-3 6 16,9-1 5-16,0 1-4 15,4-4-1-15,-4 0-7 16,-4 0 0-16,-8-4-3 15,-9 0 0-15,-8 0 1 16,-17 0 3-16,-8 1-4 16,-13-5-1-16,-8-3-18 15,4-4-7-15,5-4-85 16,12 4-66 0,16-29 60-16</inkml:trace>
</inkml:ink>
</file>

<file path=ppt/ink/ink2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0.6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699 35 148 0,'-42'-33'57'0,"30"33"-30"0,-9-4-21 16,12 8 15-16,-7 4-7 15,-5 3 2-15,0 7-5 16,0 4 1-16,5 12-7 16,-1 17 1-16,1 23 4 0,3 11-4 15,5 12-1-15,-1-5 2 0,5 19 2 16,4 15 0-16,0-4 0 15,4-8-3-15,1-10-1 16,-1-15-1-16,0-12 0 16,-4-10 0-16,-4-12 2 15,-5-18-8-15,-3-14-3 16,-5-16-90 0,1-11-56-16,-9-11 61 15</inkml:trace>
  <inkml:trace contextRef="#ctx0" brushRef="#br0" timeOffset="184">0 731 168 0,'-4'-8'66'0,"12"1"-36"0,17 0-20 0,-4 7 17 0,8 0 0 16,12-4 1-16,13-4-9 16,9-3-4-16,12 0-8 15,0 0-5-15,-5 7-1 0,-3 1 3 16,-9-1 2-16,-4 4-40 15,-12 0-16-15,-9 0-53 16</inkml:trace>
</inkml:ink>
</file>

<file path=ppt/ink/ink2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1.2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41 164 0,'8'0'63'0,"-4"7"-34"0,1 1-21 0,-1-1 16 16,-4 8-10-16,0 0-1 16,0 3-3-16,0 4-1 15,0 4-5-15,0 7 4 0,4 1 2 16,0-5 1-16,0-3 3 16,5-4-5-16,-1-7-1 15,4-7 0-15,5-12 2 16,4-11-5-16,0-3-1 15,-1-8-4-15,1-11-3 16,0-4-31-16,-4-3-13 16,-5-1 2-16,1 8 4 0,-5 8 14 15,-4 10 9-15,-4 8 9 16,-4 11 5-16,0 7 14 16,0 8 6-16,-1 11 7 15,1 4 6-15,0-1-12 16,4 5-4-16,0-1 0 15,4 0 2-15,5-3-6 16,3-4-3-16,5-8-1 16,-1-7 1-16,5-11-1 15,4-11 0-15,0-7-34 16,-4-1-15-16,0-7-49 16</inkml:trace>
</inkml:ink>
</file>

<file path=ppt/ink/ink2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1.5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 0 200 0,'-4'70'77'0,"-4"-11"-42"0,0 37-30 0,3-51 17 15,1 14-12-15,0-4-3 16,0 8-4-16,0 4 0 15,0-8-2-15,4-11 4 0,0-11 1 16,4-15 2-16,4-18 2 16,0-19-23-16,5-11-8 15,-1-14-74-15,1-23-41 16,-1-33 61 0</inkml:trace>
</inkml:ink>
</file>

<file path=ppt/ink/ink2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1.7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 0 196 0,'4'48'74'0,"0"-19"-40"0,-4 19-22 16,0-18 19-16,0 7-5 15,-4 22 2-15,0 30-14 16,-1 3-3-16,-3 8-7 16,0-11 2-16,4 0 0 0,-1-4 0 15,1-11-1-15,4-8-12 0,4-21-5 16,1-1-109-1,7-14-51-15,5-27 87 16</inkml:trace>
</inkml:ink>
</file>

<file path=ppt/ink/ink2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2.1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235 481 140 0,'-70'52'52'0,"41"-26"-28"0,-17 22-8 15,29-23 16-15,-4 5-4 16,-4 7 0-16,9 7-6 16,7 8-2-16,9 0-11 15,9 0 12-15,12-15 6 0,16-11-6 16,9-12-1-16,16-14-8 0,5-14-2 15,-1-9-4-15,-3-2 1 16,-9-5-53-16,-13 4-20 16,-3-4-58-1</inkml:trace>
  <inkml:trace contextRef="#ctx0" brushRef="#br0" timeOffset="330">660 736 176 0,'-21'33'66'0,"17"-18"-36"0,-5 11-18 16,14-11 21-16,-1 3-4 15,4 1 3-15,5-4-1 16,7-4 1-16,1-8-17 16,4-6 2-16,4-8 1 0,5-4-6 15,-1 0 1-15,-4-7-8 16,-8-4-3-16,-9-4 1 16,-8 1 0-16,-8-1-32 15,-4 4-13-15,-5 8-30 16,1 7-10-16,4 7-22 15</inkml:trace>
  <inkml:trace contextRef="#ctx0" brushRef="#br0" timeOffset="674">1051 980 248 0,'25'11'93'0,"-9"-3"-50"0,14-1-28 0,-18-7 26 16,9-7-13-16,0-8-4 15,4-11-13-15,4-11-5 16,4-4-4-16,4-11-2 0,1-18 3 16,-5-22-4-16,0-12 0 15,-3 1-37-15,-10-5-16 16,-11 5 2-16,-9 3 4 0,-4 22 16 16,-9 27 9-16,-12 32 14 15,-4 19 8-15,0 22 14 16,0 12 7-16,0 14 1 15,4 26 2-15,4 22-2 16,13 11-1-16,8-3 1 16,8-1 1-16,8-3-6 15,9 3-1-15,9-17-5 16,7-12-1-16,5-15-5 16,-4-11-1-16,-5-15-131 15</inkml:trace>
</inkml:ink>
</file>

<file path=ppt/ink/ink2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3.4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0,'0'8'60'0,"4"6"-32"0,0 12-33 16,-4-4 12-16,0 8 0 15,0 3 4-15,0 4 5 16,0 8 2-16,0 6-9 0,0 1 1 0,-4-4 1 16,4-3 9-1,0-8 5-15,0-8 9 0,4-25 14 16,0-15-14 0,5-11-18-16,-1-12-8 15,0-3-6-15,5-11-2 16,3-4 1-16,1 1 1 15,0-1-3-15,-1 11 0 16,1 8-4-16,4 7-1 16,0 8 3-16,4 14 1 15,0 4-34-15,4 7-13 16,0 4-32-16,0 0-15 16,0 4 5-16</inkml:trace>
  <inkml:trace contextRef="#ctx0" brushRef="#br0" timeOffset="421">566 163 188 0,'0'-22'71'0,"0"11"-38"0,-9-8-30 15,5 12 15-15,-4-4-9 16,-5 3-1-16,-3 1-2 16,-1 7-1-16,-4 7-3 15,1 8 12-15,-5 15 5 0,4-1-1 16,4 1 2-16,5 3-5 15,7 4 1-15,10 0-3 16,7-4 2-16,5-7-2 16,8-7 2-16,4-8-6 0,4-11-1 15,0-8 0-15,1-6 0 16,-5-9-4-16,0-6-1 16,-4-8-23-16,-4-4-9 15,-9 0-6-15,-8 8 1 16,-4 7 12-16,-4 11 6 15,-4 12 7-15,0 14 6 16,-5 7 0-16,1 8 1 16,3 4 2-16,1-1 2 15,4 8 1-15,4 0 1 16,8 0 0-16,0-3 0 16,5-12 2-16,4-7 3 15,-1-8-2-15,9-11 1 16,0-7-16-16,-4-4-7 0,0-3-96 15</inkml:trace>
</inkml:ink>
</file>

<file path=ppt/ink/ink2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4.2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0 172 0,'4'-3'66'0,"0"6"-36"0,-4 9-20 15,0-1 17-15,0 0-7 16,0 7-1-16,-4 8-11 16,0 0-3-16,0 0-3 15,0 0-2-15,-5 3 3 0,5 5-2 0,0-1 2 16,0-3 4-16,0-8 6 16,-1-7 4-16,10-8 2 15,3-11-8-15,0-7-2 16,5-7-3-16,3-5-1 15,5-10-6-15,0-4-1 16,0 0-2-16,0 4 3 16,-5 7-2-16,1 8-1 15,-5 6-2-15,1 9 1 16,-5 6 3-16,0 9 1 16,1 6 1-16,-1 1 0 15,0 3 0-15,1 4 0 0,-5-1 0 16,4 5 2-16,-4 0-8 15,1-8-1-15,-1-4-42 16,4-10-20-16,0-5-31 16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08.9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0 216 0,'0'7'82'0,"20"19"-44"0,14-11-29 0,-13-15 22 15,8 3-10-15,12-3 0 16,9 0-10-16,0 0-2 16,0 0-5-16,-4 4-60 0,0 3-25 15</inkml:trace>
</inkml:ink>
</file>

<file path=ppt/ink/ink2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4.4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92 0 160 0,'8'0'60'0,"-8"8"-32"0,0 6-13 15,0 1 18-15,-4 11-10 0,0 11 0 16,-5 19-12-16,1 10-2 16,-4 8-5-16,-1-7 2 0,-4-1 0 15,5 4-2-15,4 1-3 16,-1-8-7-16,5-12-1 15,8-14-19-15,5-14-8 16,7-16-59 0</inkml:trace>
</inkml:ink>
</file>

<file path=ppt/ink/ink2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4.7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334 0 160 0,'-50'33'63'0,"20"-7"-34"0,-15 11-27 0,24-15 12 0,-12 4-3 16,-5 0 1-16,1 4-6 15,3-4-2-15,9 0-2 16,9-8 3-16,8 1 1 0,16 3 15 16,8-4 9-16,9 1-5 15,9-4 0-15,7-4-10 16,1 0-2-16,4 0-5 15,-5-4 0-15,-3 1-3 16,-1-1 0-16,-4-3-76 16,5 7-32-16,-13-22-5 15</inkml:trace>
</inkml:ink>
</file>

<file path=ppt/ink/ink2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4.9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30 356 0,'12'-4'134'0,"5"4"-72"0,-5-4-143 0,-12 4-11 16,-8 8-41-16,-4-38-9 16</inkml:trace>
</inkml:ink>
</file>

<file path=ppt/ink/ink2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6.7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108 0 108 0,'-4'0'44'0,"0"4"-24"0,4 7-8 15,0 0 13-15,0 8-5 16,-4 18-1-16,0 11-3 16,0 18 0-16,4 8-8 0,0 8-3 0,0-8-1 15,0 7-2-15,0 8 1 16,0-8 0-16,4-7 3 15,-4-11-5-15,0-15-1 16,0-15 4-16,0-10 2 16,0-20-38-16,-4-10-15 15,-1-15-32 1</inkml:trace>
  <inkml:trace contextRef="#ctx0" brushRef="#br0" timeOffset="390">0 45 192 0,'38'-19'71'0,"-13"19"-38"0,16 0-23 0,-20 0 17 0,8 4-7 15,9 0 1-15,3-1-10 16,9 1-2-16,0 4-5 16,0 6-3-16,-8 12 2 0,-9 7-2 15,-8 4 2-15,-9 8 0 16,-11 3 1-16,-14-4-2 15,-12-3 1-15,-3 0-2 16,-6-12 2-16,1-3-18 16,-4-4-6-16,0-11 3 15,-1 0 5-15,9-3 6 16,5-1 4-16,7-3 0 16,5 3 1-16,8 1 2 15,8 3 2-15,5 0 3 16,7 7 4-16,10 1 2 0,3-4 3 15,8 0-1-15,1-1 2 16,-4-3-4-16,-5 1 1 16,-4-1-7-16,-4-4-1 15,-8-3 4-15,-5-1 3 16,-8-3-134 0</inkml:trace>
</inkml:ink>
</file>

<file path=ppt/ink/ink2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8.8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185 15 156 0,'4'0'60'0,"-4"0"-32"0,-4 4-26 0,4-1 14 16,0 5-6-16,-5 6 0 15,5 9-4-15,-4 10 1 16,4 4-4-16,0 4-2 0,0 7 0 16,4-4-1-16,5-7 2 15,-1-7 8-15,5-5 3 16,3-10 2-16,5-15 1 15,0-11-4-15,4-11 0 16,0-4-7-16,4-7-3 16,0-4-1-16,0 0 1 15,0 4-1-15,-4 3 2 16,0 4-2-16,-4 8-1 0,-4 3-2 16,-5 0 1-16,-4 0 1 15,1 4 2-15,-5 0-3 16,-4 4 0-16,0-1 1 15,0 5 0-15,0-1-3 16,0 0 2-16,0 0 1 16,0 1 0-16,0-1 0 15,0 4 2-15,0 0-3 16,0 0 0-16,-4 0-1 16,0 0 0-16,-1 0 2 15,1 0 0-15,0 0 0 16,0 4 0-16,0-1 0 15,0 1 0-15,-1 0-3 16,-3 0 2-16,0 3-1 0,0 0 0 16,-1 8 2-16,1 7 0 15,0 12-5-15,3 10 1 16,1 19 0-16,8 3 2 16,5 12 1-16,3-11 3 15,9-1-1-15,0 8-1 16,0 4 1-16,-1-4 1 15,1 3 8-15,-4-10 3 16,-9-8 0-16,-8-3 2 16,-8-8 1-16,-13-8-1 15,-8-3-5-15,-4-7-4 16,-9-8-3-16,-8-3 0 16,-4-8-2-16,-13-11 2 0,5-4 0 15,0-3 3-15,3-4-5 16,9-4-3-16,9-4-28 15,16-3-10-15,12-4-59 16,18-3-51 0,11-1 55-16</inkml:trace>
</inkml:ink>
</file>

<file path=ppt/ink/ink2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9.6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0 156 0,'-8'11'57'0,"8"-7"-30"0,-4 3-23 0,4-3 15 15,0 3-5-15,0 4 2 16,0 8-7-16,0 7-1 16,0 7-4-16,0 4-3 0,0 15 0 15,0-4-1-15,0 0 2 0,0-7 1 16,0-1 3-16,0-14 3 15,0-4 5-15,4-7 5 16,0-7 3-16,0-12-14 16,0-7-4-16,0-19-1 15,5-3 2-15,-1-11-7 16,5-1-3-16,-1 5-2 16,5 6 1-16,-1 5 2 15,1 10-1-15,-5 8 1 16,1 11 0-16,-5 8 0 15,1 10 0-15,-1 4 3 16,0 8 2-16,1 3 0 16,-1-3-1-16,0-4 1 0,1-4-1 15,-1-4 4-15,0-10 5 16,5-16-5-16,-1-14 0 16,5-4 0-16,-1-7 0 15,5-4-5-15,0 0 1 16,-4 4-2-16,-1 7 0 15,-3 7 0-15,-1 12-2 16,-3 7 0-16,-5 11 0 16,-4 11 0-16,0 8 3 15,0 7 2-15,0 3 4 16,0 1 2-16,0 0 3 16,4-1-5-16,-4-6-3 15,0-8 3-15,4-4 1 0,-4-15-2 16,4-11-51-1,-4-10-23-15,0-23-31 16</inkml:trace>
</inkml:ink>
</file>

<file path=ppt/ink/ink2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9.7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0 224 0,'54'18'85'0,"-29"-14"-46"0,13-1-48 16,-22 5 14-16,5-1-3 16,4 1 3-16,0-1-11 0,0-3-3 15,-9-1-86-15,-7 5-37 16</inkml:trace>
</inkml:ink>
</file>

<file path=ppt/ink/ink2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9.9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0 240 0,'29'4'90'0,"-4"-1"-48"0,9-3-34 0,-14 4 21 16,10 0-13-16,7-1-2 0,5 1-6 16,-1 0 0-1,1-4-5-15,-5-4-41 0,1 4-17 0,3-4-61 16</inkml:trace>
</inkml:ink>
</file>

<file path=ppt/ink/ink2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1.0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0 876 152 0,'5'30'57'0,"-1"-11"-30"0,4 10-16 16,-4-10 15-16,0-1-6 15,-4 4 1-15,4 1-3 16,1 2-2-16,-5 5-8 16,0 0 1-16,0-1 2 0,4 1-4 15,-4-8 1-15,0-4 1 16,0-3 2-16,0-7 3 16,0-8 4-16,4-11-8 0,-4-8-3 15,0-7-4-15,0-7 0 16,0-15-2-16,0-11-1 15,-4-15-2-15,4-11-1 16,0 0-1-16,0 3 3 16,4 1 0-16,4-1 1 15,1-3-3-15,7 0 0 16,1 4 2-16,8 7 0 16,0 7-2-16,0 5 2 15,0 14-1-15,4 14-2 0,-8 16 0 16,-1 14 3-16,-7 19-2 15,-9 26 1-15,-8 14 2 16,-4 12 2-16,-9-8-1 16,4-4 2-16,-3 1-4 15,-1-8 0-15,5-4 1 16,3-11 0-16,1-10 0 16,8-9 0-16,4-10-3 15,13-8 2-15,4-3 1 16,4 0 0-16,8-1-3 15,4 1 0-15,5 3-7 16,0 4-2-16,-5 4 13 16,-4 3 9-16,-12 4-5 15,-8 4-2-15,-9 7 0 0,-13 4 0 16,-7 0-1-16,-5 0-2 16,-4-4 1-16,0 0-1 15,-8-3 2-15,4-4 3 16,-5-8-4-16,5-7-1 15,4-4 2-15,4-3 3 16,5-8-51-16,12 0-20 16,8 1-43-1</inkml:trace>
</inkml:ink>
</file>

<file path=ppt/ink/ink2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1.5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296 21 72 0,'4'-22'30'0,"-8"22"-16"0,-1 8-17 0,-3-1 8 15,-4 8-4-15,-9 11 2 16,-8 18 29-16,-9 8 13 15,1 11-5-15,-1 0-3 16,5-4-15-16,4 4-4 16,4 3-10-16,8 1 1 0,13-4 4 15,13-4 6-15,7-11 5 16,13-11-1-16,9-19 0 16,8-14-3-16,3-15-1 15,1-15-1-15,0-11 0 16,4 0-3-16,-8-7 1 0,-4-8-5 15,-9-3-1-15,-12-12-6 16,-9 4-1-16,-8 4-1 16,-12 7-2-1,-4 11-4-15,-9 1 0 0,-4 10-33 16,-4 4-13-16,4 4-37 16,-8 7-12-16,3 8-8 15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09.3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432 22 168 0,'9'-22'63'0,"-5"22"-34"0,0 11-32 0,0-3 13 16,-4 3-7-16,0 7 0 15,-4 16-1-15,0 14-2 16,0 26 1-16,-1 0-1 0,1-1 2 0,0-6 1 15,4 0 3-15,0-12-43 16,0-3-59 0,0-8 10-16</inkml:trace>
  <inkml:trace contextRef="#ctx0" brushRef="#br0" timeOffset="217">0 651 196 0,'20'4'74'0,"9"-1"-40"0,17 1-24 15,-12-4 20-15,11 0-3 16,18 4 2-16,20-4-12 0,13 0-3 16,-5 0-8-16,-4 0-4 15,-7 0-1-15,-14 0 1 0,-12 3 1 16,-16 1-1-16,-18 0 1 15,-24 3-125 1</inkml:trace>
  <inkml:trace contextRef="#ctx0" brushRef="#br0" timeOffset="521">33 991 220 0,'58'52'82'0,"-25"-45"-44"0,30 4-27 0,-34-7 21 0,4 4-19 16,0 3-5 0,-8 0-1-16,-12 7 0 0,-13 1-3 15,-13 3-3-15,-7 0 0 0,-9 0-4 16,-1 1 2-16,5-1-1 16,5-4 0-16,7 1 0 15,5-1-2-15,12 1 5 16,17-5 1-16,8-2 6 15,13-5 3-15,7-7-4 16,6-4-2-16,7 1 0 16,-4-5 1-16,-8 1-60 15,-4-1-28-15,-9-10-28 16</inkml:trace>
  <inkml:trace contextRef="#ctx0" brushRef="#br0" timeOffset="757">1281 118 200 0,'-50'30'77'0,"17"22"-42"0,-17 51-30 0,29-55 19 15,-4 15 5-15,0 11 4 16,4 19-9-16,9 18-1 15,12 0-14-15,8-8-1 0,9-18 2 0,8-15-2 16,12-7 3-16,9-15-2 16,-4-11 2-16,-1-11-149 15</inkml:trace>
</inkml:ink>
</file>

<file path=ppt/ink/ink2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1.8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0,'21'41'71'0,"-4"-19"-38"0,3 11-32 0,-7-18 14 16,4 7 1-16,3 4 2 15,1 7 2-15,4 4 2 16,4-3-12-16,-4-1 3 0,0-3 3 15,-4-5 1-15,-4-2-1 16,-5-9-2-16,1-3-1 16,-5-7-3-16,-8-8-1 15,-4-7-32-15,-5-11-11 16,-3-7-59 0,-5 3-62-16,1-15 44 15</inkml:trace>
</inkml:ink>
</file>

<file path=ppt/ink/ink2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2.0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9 180 0,'46'-11'68'0,"-25"11"-36"0,16 0-20 15,-16 4 21-15,0-4-17 16,4 0-4-16,0 4-7 15,0-4-2-15,0 3-1 16,-5-3 1-16,-3 0 0 0,-4-3-54 16,-9 3-23-16,-4-4-14 15</inkml:trace>
  <inkml:trace contextRef="#ctx0" brushRef="#br0" timeOffset="166">158 76 160 0,'-8'29'63'0,"8"-10"-34"0,-4 11-21 0,4-19 18 16,-4 3-11-16,-1 5-1 15,-3 3-8-15,0 0-4 16,4 0-1-16,0-3-1 0,4-4 2 16,4 0-91-1</inkml:trace>
</inkml:ink>
</file>

<file path=ppt/ink/ink2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2.8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37 369 200 0,'-9'15'74'0,"14"-4"-40"0,7 4-31 0,-4-7 15 15,5-5 6-15,4-3 5 16,3-3-7-16,9-5 0 16,5-7-13-16,3-3-1 0,1-4 2 15,7-4-6-15,1-8 0 16,-4-2-2-16,-5-9 1 15,-8-14-2-15,-8 3-1 16,-13 8-10-16,-12 15-6 0,-12 15-6 16,-13 21 1-16,-9 12 7 15,-8 7 6-15,-4 12 3 16,-4 6 3-16,-4 5 3 16,4 6 2-16,4 12 10 15,13 8 3-15,12-1-1 16,16-4 1-16,18-6 4 15,11-12 2-15,14-4-3 16,12-11 1-16,8-7-9 16,4-11-2-16,0-8-3 15,0-7 1-15,-4-7-2 16,0-4 2-16,-8-8-24 16,0-6-10-16,-9-5-34 15,-7-3-11-15,-10 7-52 16</inkml:trace>
</inkml:ink>
</file>

<file path=ppt/ink/ink2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3.0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 0 176 0,'5'7'68'0,"-5"8"-36"0,0 11-20 0,0-8 19 15,-5 5-7-15,1 10 0 16,-4 8-4-16,0-1-3 0,3 5-9 16,1 3-1-16,4-8 3 15,0-3-4-15,0-7 2 0,0-4-3 16,0-8 2-16,4-3 0 16,1-7 1-16,-5-8-15 15,0-8-8-15,0-7-63 16,0 1-26-16,0-9 2 15</inkml:trace>
</inkml:ink>
</file>

<file path=ppt/ink/ink2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3.6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0 102 184 0,'-5'-14'71'0,"10"10"-38"15,11-15-30-15,-3 12 17 0,3-4 5 16,5-4 7-16,4 4-4 15,4 0-2-15,0 4-14 16,5 3-8-16,-5 8-2 0,-4 7-2 16,0 7 0-16,-4 1 0 15,-1-1 0-15,1 4 0 16,-4 1 2-16,4-5 5 16,-1-3 6-16,10-8 6 15,-1-7 5-15,8-7-8 16,1-1-4-16,3-6-7 15,-3-5-2-15,-1-3-1 0,-4 0-2 16,-4 0-21-16,-4 3-11 16,-4 1-112-1</inkml:trace>
</inkml:ink>
</file>

<file path=ppt/ink/ink2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6.7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51 310 128 0,'4'0'49'0,"4"0"-26"0,13 4-9 0,-4 0 15 16,12-4-3-16,8 0 2 16,13 3-7-16,4 1-3 15,13-4-10-15,8 0-1 0,4 0 0 16,4-7-1-16,-8-1-1 15,-4 5-3-15,-17-1 1 16,-17 0-106 0</inkml:trace>
  <inkml:trace contextRef="#ctx0" brushRef="#br0" timeOffset="212">63 484 124 0,'-50'22'49'0,"46"-14"-26"0,4 3-5 0,9-4 20 0,3 1-4 16,17-1 1-16,17-3-12 16,12 3-1-16,9 0-13 15,3-3 1-15,9-4 1 0,5-4-2 16,-1 1 2-16,-4-5-4 16,-8-3-2-16,-13-4-20 15,-12-3-10-15,-17-1-89 16</inkml:trace>
  <inkml:trace contextRef="#ctx0" brushRef="#br0" timeOffset="463">567 0 192 0,'62'7'71'0,"-16"15"-38"0,45 0-19 0,-45-7 20 15,17 7-6-15,7 4 0 16,1 4-11-16,-4-1-3 16,-5 5-8-16,-8-1-4 0,-16 0 1 15,-26 8 2-15,-16 11 2 16,-13 11 1-16,-20 3 0 16,-13 1-13-16,-8-8-6 15,-9-11-75 1,9 0-74-16,12-18 41 15</inkml:trace>
</inkml:ink>
</file>

<file path=ppt/ink/ink2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7.8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91 107 132 0,'5'-14'49'0,"-5"21"-26"0,-5 8-23 0,1 0 10 15,0 7 0-15,-4 7 4 16,0 1 5-16,3 0 5 16,5-1-12-16,5 1 2 0,3-4 2 15,4-8 5-15,5-3 4 16,8-15-4-16,4-4-3 16,4-3-8-16,5-12-4 15,-5-10-3-15,0-8 0 16,1-4-2-16,-5-7-1 15,-4 0 1-15,-4 7-1 16,-9 8 0-16,-4 7 0 0,-4 8-5 16,-8 10-1-16,0 16 3 15,0 14 1-15,-4 4-3 16,-1 14 1-16,5 5 0 16,0-1 2-16,0 8-1 15,4 11 1-15,0 11 2 16,0 3 0-16,0-3-3 15,0-3 2-15,0-1 3 16,-4-11 1-16,0-11 10 16,-5-7 3-16,-3-12 1 15,-5-6 2-15,0-5-8 0,-8-7-4 16,-8-3-4-16,-4-8 0 16,-5-8 0-16,1-7 1 15,-1 1-5-15,5-5-1 16,7 1-21-16,5-1-10 15,13 1-54 1</inkml:trace>
</inkml:ink>
</file>

<file path=ppt/ink/ink2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8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0 120 0,'-12'18'46'16,"8"-3"-24"-16,-5 7-6 0,9-11 18 0,-4 4-7 15,4 7-1-15,0 12-6 16,0-1-3-16,0 4-9 16,0 0-3-16,0-4 1 0,4-3-3 15,1-1 0-15,-5-3-3 16,4-4-1-16,-4-7 5 15,4-4 2-15,-4-11 0 16,8-7 1-16,0-4-4 16,1-8 0-16,3-7-3 15,5-7-3-15,0-4 2 16,3 8 2-16,-3 3-5 16,0 3 1-16,-1 12-1 0,-3 11-1 15,-5 19 4-15,0-1 0 16,-3 1 1-16,-5 3 0 15,0 0 0-15,0-3 2 16,0-5 1-16,4-2 3 16,0-5-5-16,4-7-3 15,1-4 3-15,3-7 1 16,0-4 0-16,5-7 1 16,0 4-4-16,-1 3-2 15,-3 11-3-15,-1 8 1 16,-3 7 3-16,-1 4 1 15,0 7 1-15,1 0 2 16,-1 4-1-16,0-4 2 0,-4 0-2 16,5-3 2-16,-1-4-13 15,0-8-6-15,1-11-82 16</inkml:trace>
</inkml:ink>
</file>

<file path=ppt/ink/ink2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8.5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0,'42'-4'77'0,"-9"12"-42"0,9-4-30 16,-21-1 17-16,12 1-3 16,4-4 3-16,5 0-10 0,-5 0-4 15,1 0-5-15,-9 0-14 0,-8 0-2 16,-9 11-95-1</inkml:trace>
</inkml:ink>
</file>

<file path=ppt/ink/ink2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8.7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0,'-4'7'79'0,"25"4"-42"0,17 0-23 0,-18-3 20 16,9-5 0-16,13 1 2 15,12-4-13-15,4-4-4 16,9 1-11-16,-5-5-3 0,-3 1-1 0,-14 7-141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57.1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0 854 156 0,'-9'0'57'0,"14"11"-30"0,3 7-29 15,0-6 11-15,5-1 7 16,3 0 5-16,5-4 2 15,12-7 3-15,9-7-14 16,8-8 6-16,-4-7 3 0,0-4-5 0,-5 0-1 16,-3-4-7-16,-9-7 0 15,-13-3-5-15,-7-1-2 16,-14-14-9-16,-15 10-3 16,-14 8-18-16,-7 22-7 15,-1 23 14-15,5 7 8 16,3 11 6-16,5 10 6 15,4 5 1-15,9 11 3 16,7 7 3-16,5 0 4 16,8 8 5-16,13-4 3 15,12-8 0-15,13-7-1 16,8-7-2-16,4-8 1 16,4-11-6-16,0-7-3 0,1-11-14 15,-10-8-5-15,-3-11-84 16,8-3-56-1,-4-12 61-15</inkml:trace>
  <inkml:trace contextRef="#ctx0" brushRef="#br0" timeOffset="419">1061 591 204 0,'0'-59'77'0,"4"18"-42"0,-12-7-30 15,3 37 19-15,-3-4-11 16,-9 12-2-16,-8 18-6 15,-8 10-2-15,-4 9-1 16,3 3 1-16,5 7 0 0,4-3 1 16,5-4 2-16,7 0-1 0,5-8 2 15,4-3 0-15,8-7 1 16,8-8 2-16,5-7 4 16,8-4-6-16,4-8 0 15,0-3-4-15,0-7-1 16,-4-1 1-16,-4 1 0 15,-4-1-7-15,-1 8 0 16,-3 7-6-16,-5 12-1 16,-4 6 2-16,-4 9 5 15,0 14 2-15,-4 18 1 16,4 19-3-16,0 11 0 16,4 4-1-16,0 11 3 15,5 14 0-15,3 8 3 0,1-3 1 16,3-12 3-16,1-18-5 15,0-12-1-15,-5-21 4 16,1-19 2-16,-1-15-24 16,-4-22-13-16,1-26-88 15</inkml:trace>
  <inkml:trace contextRef="#ctx0" brushRef="#br0" timeOffset="839">1443 240 160 0,'0'7'60'0,"5"19"-32"0,-5 19-28 0,-5-16 10 15,1 19 13 1,0 11 8-16,0 1-10 0,0-5-2 16,4-3-11-16,4-4 1 0,4-7 2 15,5-8 2-15,3-11 3 16,5-11-5-16,4-11-1 15,0-7-4-15,0-12 1 16,0-7-4-16,0-11 0 16,-4-18-10-16,0 0-5 15,-5-5-12-15,-3 5-3 16,-1 7 4-16,1 11 1 16,-5 15 10-16,-8 11 7 15,0 11 4-15,0 18 3 16,-4 19-1-16,4 11-1 0,0 4 7 15,0 0 5-15,0-8 0 16,8-3 3-16,5-4-6 16,-1-4-3-16,5-7-1 15,-1-8 1-15,5-7-1 16,0-11 0-16,0-3-69 16,0-5-32-16,-5-6 5 15</inkml:trace>
  <inkml:trace contextRef="#ctx0" brushRef="#br0" timeOffset="1041">2013 495 176 0,'0'30'68'0,"0"-15"-36"0,-4 14-26 0,4-10 17 16,0 6-5-16,0 9 1 16,0-1-4-16,0 4-1 15,4 0-8-15,5-4-4 0,-1-7-1 16,0-7 3-16,1-8 2 15,3-11 0-15,-4-11 1 16,1-8-53-16,-5-10-20 16,0-8-32-1</inkml:trace>
  <inkml:trace contextRef="#ctx0" brushRef="#br0" timeOffset="1159">2013 0 196 0,'0'14'74'16,"0"-6"-40"-16,5 3-40 0,-1-4 14 0,0 4-91 16,13 4-38-16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0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0 103 164 0,'12'7'63'0,"-8"1"-34"0,5 10-19 0,-1-7 17 0,4 12-4 16,5 3-2 0,4-4-5-16,8 4-2 0,0 7-8 15,0 4-2-15,0 0 2 0,-4 0-1 16,-4-8 0-16,0-6-3 16,-5-5 1-16,-3-18-81 15,-5-7-68 1,-4-4 46-16</inkml:trace>
  <inkml:trace contextRef="#ctx0" brushRef="#br0" timeOffset="197">316 0 220 0,'-21'62'85'0,"0"-36"-46"0,-16 22-35 0,16-22 21 15,-4 8-10-15,-4 3 0 16,0 14-7-16,0 8-3 15,4 12-2-15,4-1 0 0,4-15 2 16,9-6 0-16,4-12 2 16,8-15-20-16,4-11-8 15,5-19-95 1</inkml:trace>
  <inkml:trace contextRef="#ctx0" brushRef="#br0" timeOffset="390">474 436 204 0,'-13'70'77'15,"9"-37"-42"-15,-4 34-34 0,4-41 14 0,4 7-8 16,0 4-2-16,0 0 0 16,4 0 1-16,4-7-3 15,0-4-2-15,5-8 2 0,-1-10-99 16,5-8-46-1,0-12 68-15</inkml:trace>
</inkml:ink>
</file>

<file path=ppt/ink/ink2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9.8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0 140 0,'-4'-4'55'0,"0"4"-30"0,0 11-21 16,4-3 13-16,-5 7 1 15,1-1 1-15,0 9-8 16,4 10-2-16,-4 19-5 15,4 14-3-15,-4 8 2 0,4 0-2 0,0 4-1 16,0-12 3-16,0-3 0 16,0-4-1-16,0-7-2 15,0-15 3-15,0-18 2 16,0-19 2 0,0-4-25-16,0-15-13 15,-4-14-55 1</inkml:trace>
</inkml:ink>
</file>

<file path=ppt/ink/ink2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0.1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10 164 0,'42'-11'63'0,"-13"11"-34"0,17 0-21 0,-21 4 18 0,12-1-2 16,9 5 1-16,0-1-14 15,-5 8-4-15,-7 3-5 16,-9 5 1-16,-13 2 0 0,-12-2-4 15,-12-1 1-15,-13 4-22 16,-4 0-10-16,-5-4-4 16,-3 0-1-16,-1-4 16 15,5-3 10-15,4 4 7 16,4-1 3-16,8 4 5 16,5 8 2-16,12 11 15 15,8 3 6-15,9 0-5 16,4 5 0-16,8-1-4 0,4 0-2 15,5-11-6-15,-1-4-2 16,-4-7-4-16,1-8-1 16,-9-3 1-16,0-4 2 15,-5-18-23-15,-3-8-10 16,-9-11-71 0</inkml:trace>
</inkml:ink>
</file>

<file path=ppt/ink/ink2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0.3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0 333 208 0,'37'-4'79'0,"-8"4"-42"0,9 4-34 0,-18-4 15 0,9 0-7 15,5 0-1-15,3 3-4 16,5-3-1-16,4-3-96 15,4-1-40-15,-13-4 52 16,9-6 29-16</inkml:trace>
  <inkml:trace contextRef="#ctx0" brushRef="#br0" timeOffset="135">603 0 148 0,'-17'48'55'0,"13"11"-30"0,0 8-29 15,4-34 8-15,8 4-7 0,5 3 2 16,3 12-61-16,1 11-25 16</inkml:trace>
</inkml:ink>
</file>

<file path=ppt/ink/ink2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0.7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383 0 132 0,'-29'-3'52'0,"8"10"-28"0,-21 11-2 0,26 1 20 16,-13 14-7-16,-13 15-1 0,-4 19-6 16,5 7 0-16,3 7-16 15,5 0-5-15,8 16-2 0,8 17-3 16,13-6-2-16,12-5 3 15,13-14 0-15,8-19 1 16,9-7 0-16,-1-8 0 16,1-10 0-16,-9-12-126 15</inkml:trace>
</inkml:ink>
</file>

<file path=ppt/ink/ink2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1.7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0 821 148 0,'0'30'57'0,"4"-8"-30"0,9 4-29 0,-9-15 11 16,4 4-8-16,-3-1-1 15,3 5 6-15,0-1 4 16,-4 1-5-16,1-4 6 0,-1-4 2 16,0 0 7-16,-4-11 4 15,0 0-12-15,0-8-5 16,-4-3-2-16,0-7-1 15,-1-12-2-15,-3-18-2 16,0-22 1-16,4-23 1 16,4-6-6-16,4 6 1 15,4-3 1-15,9-8 1 16,3 16-2-16,5 10 2 16,5 12 3-16,3 14 1 15,-4 15-1-15,0 7 1 0,-8 19-2 16,-4 11-1-16,-5 22 3 15,-8 8 0-15,-4 3-1 16,-4 0 1-16,0 1-4 16,-4-1-2-16,-1-7-3 15,5-4-1-15,8-7 1 16,5-8 2-16,3-3-1 16,5-4 1-16,8 0 3 15,12 4 0-15,9 3 1 16,-5 8 0-16,1-4 2 15,-5 4 1-15,-3 3-1 16,-13 4 1-16,-13 4-2 16,-8 0-1-16,-13 4 3 0,-7-4 0 15,-14 0-1-15,-3-8 1 16,-1-7 0-16,1-3 1 16,-5-12-5-16,5-7 1 15,4-8-40-15,8-3-15 16,8 7-33-1</inkml:trace>
</inkml:ink>
</file>

<file path=ppt/ink/ink2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2.3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389 0 132 0,'-17'-8'49'0,"17"8"-26"0,-42 23-25 0,17-9 13 15,9 1-7-15,-22 11 16 16,5 0-12-16,-13 11 17 16,5 0-15-16,-1 22 11 15,9 4-12-15,4 11 4 16,12 0-8-16,9 0 9 16,8-4-8-16,12-15 21 15,5-6-15-15,12-12 23 16,8-8-20-16,5-18 8 15,0-7-13-15,3-23-1 16,1-3-6-16,-4-30 5 16,-1 4-5-16,-7-26-1 15,-5 12-1-15,-13-5-6 16,1 12 3-16,-17-5-34 16,0 16 19-16,-12 0-87 15,3 14 58-15,-11 4-79 16,7 8 72-16</inkml:trace>
  <inkml:trace contextRef="#ctx0" brushRef="#br0" timeOffset="244">251 414 160 0,'9'52'63'0,"-9"-52"-34"0,12 63-21 0,-3-41 31 16,-1 4-22-16,8 0 18 15,1 3-20-15,4 1 10 16,0-4-15-16,0-1 2 16,4 1-8-16,-5-3 7 15,-3-5-7-15,-5-7 3 16,-3-3-4-16,-9-12-33 16,4 0 17-16,-12-14-114 15,3 3 70-15</inkml:trace>
</inkml:ink>
</file>

<file path=ppt/ink/ink2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2.7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8 148 0,'20'-15'55'0,"-20"15"-30"0,46 7-10 15,-25-3 29 1,4 0-24-16,4-1 1 16,4 1-13-16,1 0-10 15,-1 0 1-15,0-1-92 0,-4 1 50 0</inkml:trace>
  <inkml:trace contextRef="#ctx0" brushRef="#br0" timeOffset="183">245 52 160 0,'-12'15'63'0,"12"-15"-34"0,-17 30-23 0,13-12 19 15,4 0-15-15,-4 19 0 16,-1 4-7-16,-3 7 0 16,8-3-1-16,-4-1-65 15,8 4 34-15,-4-11-74 16,8-7 58-16</inkml:trace>
</inkml:ink>
</file>

<file path=ppt/ink/ink2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3.4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0 297 156 0,'0'12'60'0,"0"-12"-32"0,13 18-17 16,-5-11 40-1,0 1-29-15,5-4 23 16,7-1-26-16,10-10 7 0,-1-1-15 0,4-10 3 16,0 3-9-16,1-11 0 15,-1 8-3-15,-4-12-2 16,0 4 1-16,-8-11-4 15,0 8 2-15,-13-12-6 16,-4 11 4-16,-12 1-8 16,0 7 7-16,-17 11-1 15,0 11 3-15,-17 7-3 16,5 11 3-16,-9 8-1 16,13 8 1-16,-5 6 0 15,13 5 0-15,4 14 8 16,9-4-3-16,8 5 19 15,8-5-13-15,17-7 10 16,4-7-11-16,16-4 2 16,1-11-6-16,8-12 2 15,0-3-3-15,-5-14-50 16,1-1 25-16,-4-14-125 16,-1-1 81-16</inkml:trace>
</inkml:ink>
</file>

<file path=ppt/ink/ink2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3.6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67 0 168 0,'-4'15'66'0,"4"-15"-36"0,-13 52-31 0,5-26 23 16,8 0-13-16,-8 11 8 15,-1 3-9-15,1 5-2 16,4-8-4-16,-5 0 1 15,9 0-2-15,-4-11-7 16,8 0 3-16,-8-12-91 16,4 1 51-16</inkml:trace>
</inkml:ink>
</file>

<file path=ppt/ink/ink2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4.0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8 122 152 0,'-13'-48'57'0,"13"48"-30"0,13-26-16 15,-5 15 26 1,5 7-20-16,3-7 13 16,9 7-17-16,9-7 8 15,-1 7-12-15,4 1 2 16,-3 6-7-16,-5 1-2 0,0 7-1 16,-4 8 5-16,0 7-3 0,0 3 14 15,0 1-9-15,0-4 9 16,0-4-9-16,4-7 4 15,0-1-7-15,8-14-37 16,1 0 16-16,3-14-125 16,-3-1 78-16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1.1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174 0 168 0,'-25'3'63'0,"13"16"-34"0,-26 14-21 0,22-18 18 15,-5 7-9-15,0 8-2 16,0-1-4-16,9 1-2 15,4-4-5-15,8 0 6 0,8-1 5 16,13-2-3-16,4-5-2 16,4-3-3-16,0 0 0 15,0-4-2-15,0-4 0 16,-4-7-85 0,-4 0-73-16,-4-7 45 15</inkml:trace>
</inkml:ink>
</file>

<file path=ppt/ink/ink2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4.2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0,'50'30'79'0,"-25"-19"-42"15,25 22-30-15,-25-7 31 16,0 7-22-16,17 41 5 0,-5 7-3 16,1 1-2-16,-5-1-6 15,-8 12-4-15,-9 10-3 16,-11 4 0-16,-18 1 2 0,-24-8-33 15,-30 10-13-15,-20-17-81 16</inkml:trace>
</inkml:ink>
</file>

<file path=ppt/ink/ink2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7.0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52 76 0,'-13'4'30'0,"26"0"-16"16,3 7-10-16,-7 0 8 0,3 7 17 16,9 12 11-16,4 3-8 15,8 15-3-15,0 4-13 16,1 3-3-16,3 5-7 16,5-1-4-16,-1-11 1 0,1 0 0 15,-5-4 1-15,-3-7 0 16,-5-7 2-16,-4-8 3 15,-9-11 2-15,-7-11-47 0,-5-4-20 16,-8-7-28 0</inkml:trace>
  <inkml:trace contextRef="#ctx0" brushRef="#br0" timeOffset="208">449 0 140 0,'-17'15'55'0,"1"0"-30"0,-9 18-14 0,8-3 15 16,-4 10-8-16,0 23 0 15,-8 8-2-15,0 3-1 16,0-4-7-16,0-7-3 0,4-4 1 16,4-11-3-16,5-11 0 15,7-11 1-15,5-15 2 16,8-4-102-16</inkml:trace>
  <inkml:trace contextRef="#ctx0" brushRef="#br0" timeOffset="3643">1181 648 164 0,'4'3'63'0,"0"5"-34"0,-4 10-27 0,0 1 12 15,0 10-9-15,0 8-1 16,0 8 0-16,0 10 0 16,5 0-66-16,-1-6-28 15,0 2 27-15</inkml:trace>
  <inkml:trace contextRef="#ctx0" brushRef="#br0" timeOffset="9166">545 692 132 0,'-5'11'49'0,"1"4"-26"0,0 14-18 15,4-14 11-15,0 7-3 16,0 4 0-16,0 8-3 16,4 6 1-16,0-3-6 15,1 0-1-15,-1-4 2 0,-4-7-1 16,0-7 0-16,0-1-1 16,4-10 0-16,-4-8 0 0,4-8 0 15,0-14-2-15,0-4 1 16,1-7-4-16,-1-4 0 15,4-4 1 1,0 1 0-16,5 3-3 0,-1 7 0 16,1 4 2-16,-5 8 0 15,0 7 1-15,1 3 0 16,-1 12 0-16,-4 7 0 16,0 7-3-16,1 5 2 15,-1 3 1-15,0-1 2 16,0-2-1-16,0-5-1 15,-4-3 1-15,4-8 1 16,-4-7 3-16,5-3 2 16,-1-9-3-16,4-6-3 0,0-4 0 15,1-4 1-15,3 0-1 16,1 4-1-16,-5 3-2 16,0 5 1-16,1 6-1 15,-1 8 0-15,-4 8 0 16,-4 6-2-16,0 9 5 15,0 6 1-15,0 4 0 16,0 4-2-16,0 0 1 16,0 0-1-16,0-7 4 15,0-4 2-15,0-8-38 16,0-3-15-16,0-4-37 16</inkml:trace>
  <inkml:trace contextRef="#ctx0" brushRef="#br0" timeOffset="9482">807 847 156 0,'0'0'57'0,"0"0"-30"0,0 4-25 0,0-4 14 15,8 4-1-15,4-4 3 0,5 0-6 16,0 0-2-16,-1 0-5 16,5-4 1-16,0 0 3 0,0 1-3 15,0-5-1-15,-1 1 0 16,-3-1-1-16,-4 1-20 15,-9 0-7-15,0-1-70 16</inkml:trace>
  <inkml:trace contextRef="#ctx0" brushRef="#br0" timeOffset="9674">944 655 152 0,'0'0'57'0,"0"4"-30"0,0 3-16 0,0 0 18 16,0 8-6-16,0 7-1 16,0 8-8-16,-4 3-1 15,4 15-8-15,0 0-3 0,0 0 1 16,0-3-2-16,0-1 2 16,4-7-101-1</inkml:trace>
</inkml:ink>
</file>

<file path=ppt/ink/ink2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7.1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37 140 0,'-8'-19'55'0,"12"23"-30"0,8-4-23 0,-3 4 12 16,3-1-1-16,5-3 5 15,4 0-6-15,8 0-2 16,4-7-5-16,5-1 1 0,-1 1 3 15,-4 3-5-15,-8 1 0 16,-21 21-174 0,-8 1 91-1</inkml:trace>
</inkml:ink>
</file>

<file path=ppt/ink/ink2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7.2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66 228 0,'21'4'88'0,"0"-4"-48"0,16-4-36 16,-16 4 19-16,12-3-9 16,13-5 2-16,4-3-7 15,4 4-1-15,4-1-99 16,0 1-43-16,1-1 40 16,-9-6 24-16</inkml:trace>
</inkml:ink>
</file>

<file path=ppt/ink/ink2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7.7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 52 132 0,'-17'-18'52'0,"21"14"-28"0,9-4-28 16,-5 8 8-16,9 0 4 15,4 4 5-15,12 4 2 16,0 3 4-16,5 7-11 16,-1 8 4-16,-4 11 4 0,-4 4-6 15,-8 3-1-15,-12 8-1 16,-14-4 0-16,-7 0-4 16,-13 0-1-16,-4 0-1 15,-4-3-2-15,-5-5 3 16,1-7 0-16,-1-7 1 15,5-7 0-15,8-12-9 0,8-10-2 16,9-9-31-16,8-2-13 16,13-1-34-1</inkml:trace>
  <inkml:trace contextRef="#ctx0" brushRef="#br0" timeOffset="255">514 0 132 0,'-25'0'52'0,"8"11"-28"0,-12 15-15 0,12-7 16 15,-3 10-3-15,-5 12 1 0,0 7 1 16,-4 4 2-16,4 3-14 16,4-3 2-16,8 0 0 0,9 0-1 15,4-1 0-15,8-6-5 16,9-5-3-16,4-10 2 15,12-11 0-15,5-8-8 16,7-11-1-16,5-11-51 16,0-8-19-16,0 1-30 15</inkml:trace>
</inkml:ink>
</file>

<file path=ppt/ink/ink2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8.2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0 184 0,'-33'26'71'0,"24"-1"-38"0,-3 24-23 0,8-27 20 16,4 4-3-16,4 7 2 16,4 0-1-16,9-3 0 15,4-8-15-15,4-11 8 0,4-7 2 16,-4-12 0-16,-5-3-2 16,1-7-7-16,-8-8-4 15,-5-4-5-15,-8 1-4 16,-12-1-16-16,-5 4-5 15,0 4-36-15,5 4-14 16</inkml:trace>
</inkml:ink>
</file>

<file path=ppt/ink/ink2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8.4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0 374 204 0,'54'-8'77'0,"-12"8"-42"0,4-3-34 16,-26 3 14-16,14 0-2 15,3 3 3-15,1-3-12 16,3 0-1-16,1 0-3 16,-9 0 4-16,-4 0 2 0,-8 0-29 15,-13 0-14-15,-8 0-61 16</inkml:trace>
  <inkml:trace contextRef="#ctx0" brushRef="#br0" timeOffset="190">175 0 192 0,'8'8'71'0,"-4"6"-38"0,0 16-25 0,1-11 16 16,-1 10-6-16,0 23 0 15,-4 11-8-15,0 7-2 16,0 4-4-16,0 4-1 0,0 7 3 16,0 3-60-16,4 1-28 15,0-15-12 1</inkml:trace>
</inkml:ink>
</file>

<file path=ppt/ink/ink2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9.6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208 248 112 0,'-13'-41'44'0,"17"34"-24"0,1 0-19 0,-5 7 11 15,8 7 1-15,0 8 2 0,5 14-6 16,-1 23-1-16,1 7 5 15,-1 12 1-15,5 3-7 16,-1-1 5-16,1 16 1 0,0 0 2 16,-1-4 4-16,5-11-5 15,-4-11 0-15,-1-15 11 16,1-18 7-16,-5-19-6 16,5-26-3-16,0-18-13 15,4-23-4-15,-5-18-4 16,5-18 1-16,4-23-2 15,4-3-1-15,0 14-13 16,5 12-6-16,-5 14-12 16,0 15-4-16,0 11-19 15,-4 12-5-15,-4 10-31 16</inkml:trace>
  <inkml:trace contextRef="#ctx0" brushRef="#br0" timeOffset="360">29 71 140 0,'-25'0'55'0,"25"0"-30"0,-4 0-25 15,4 0 13-15,0 0 2 16,8 3 3-16,4-3-5 15,9 0-3-15,8 0-5 16,9 0-2-16,8 0 1 0,-1 0 0 16,5 0 2-16,-4 0-89 15</inkml:trace>
  <inkml:trace contextRef="#ctx0" brushRef="#br0" timeOffset="585">669 0 128 0,'0'15'49'0,"9"-11"-26"0,7 3-9 0,-3 4 17 16,12-3 3-16,8-1 1 16,9-3-14-16,4-1-7 15,3 1-9-15,-3-4-2 0,0 4 1 16,-4-4-9-16,-9 4-2 15,-4-1-91-15</inkml:trace>
  <inkml:trace contextRef="#ctx0" brushRef="#br0" timeOffset="1243">1011 721 148 0,'0'4'57'0,"0"4"-30"0,-5 3-21 0,1 0 15 16,0 3-5-16,0 9 1 16,0 6-3-16,0 5 1 15,0-1-8-15,-1 4-2 0,1 3 1 16,4-3 1-16,0-7 1 16,0-8-2-16,0-3 1 15,0-8 0-15,0-11 1 16,4-15-2-16,5 0-1 15,-1-11-6-15,0-7 1 0,5-4 0 16,3 4 0 0,1 3-3-16,0 8 2 0,-5 7-1 15,1 12-2-15,-1 10 0 16,-4 8 3-16,1 7-2 16,-5 8 1-16,-4 3 2 15,0 0 2-15,4 0-1 16,0-7 2-16,0-4-2 15,5-10 2-15,-1-12 0 16,5-15 1-16,-1-7-2 16,5-15-2-16,3-12 1 15,5 1-1-15,5 0 0 16,-1 11 0-16,0 8-3 16,-4 7 0-16,-4 10-1 0,-5 5 3 15,-7 11 0-15,-9 11 1 16,-5 14 0-16,1 8 0 15,0 0 0-15,0 8 0 16,0-1 0-16,0-7 2 16,-1-11-45-16,10-4-18 15,3-11-32 1</inkml:trace>
</inkml:ink>
</file>

<file path=ppt/ink/ink2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11.7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212 11 176 0,'0'-4'66'0,"0"19"-36"0,-4 11-35 0,-1-8 10 16,1 12 3-16,0 14 5 15,0 5 2-15,4-1 4 16,0 0-11-16,8-8 0 0,1-3-1 16,7-14 8-16,5-9 4 15,0-14-7-15,4-7-4 16,4-19-3-16,0-15-1 15,0-7-2-15,-4 0-2 16,0 0 1-16,-4 4-1 0,-4 7 0 16,-5 7 0-16,-8 4 0 15,-4 8 0-15,0 3-3 16,-4 4 2-16,0 7-1 16,0 4 0-16,-5 11 0 15,5 15-2-15,0 11 0 16,4 26 3-16,0 4-2 15,4 14 1-15,5 4 2 16,-1 15 0-16,4 15 0 16,1 3 2-16,-1-7-1 15,-3-8 2-15,-5 1-2 16,-8-12-1-16,-9-14 3 16,-4-8 0-16,-12-11-1 0,-4-14 1 15,-9-19 0-15,-7-15 1 16,-10-19-2-16,-7-17-2 15,-1-9 1-15,9-6-1 16,12-9-3-16,17-6 2 16,17-12-1-16,20 1-2 15,13-1 3-15,20-3 0 16,9 7 7-16,13 4 6 16,-1 7-6-16,5 8-1 15,-1-1-1-15,-8 12 0 16,-12 7-5-16,-8 4 1 15,-18 15-88 1,-7 10-29 0</inkml:trace>
</inkml:ink>
</file>

<file path=ppt/ink/ink2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12.5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0 156 0,'0'0'57'0,"0"8"-30"0,0 7-23 0,0-4 15 15,0 7-5-15,0 4 2 16,0 12-7-16,-4 6-1 15,0 5-4-15,0-1 4 0,0 4 4 16,-1-11-2-16,5-7 0 16,0-8-6-16,0-4-1 0,0-3 10 15,5-7 3-15,-1-12-7 16,4-7-5-16,5-11-3 16,-1-8-1-16,5-7-3 15,-1 0 2-15,1 0-1 16,0 11 0-16,-5 8 0 15,5 7 0-15,-5 11 0 16,-3 11 0-16,-5 7 2 16,-4 4 0-16,0 1 0 15,-4 6 0-15,4-7 0 16,-5 0 2-16,1-7-1 16,4-4-1-16,0-11 3 15,4-3 2-15,1-12-2 0,3-7-2 16,9-15 0-16,-1-8-1 15,1 5 0-15,8-1 0 16,0 4 4-16,4 4 2 16,-4 11 2-16,0 7 0 15,-4 7-9-15,-5 12-4 16,-3 7 7-16,-5 4 5 16,0 11-1-16,1 7-1 15,-5 4 2-15,0 0 2 16,0 0-2-16,0 0 1 15,5 0-5-15,-5-4 0 16,0-7 1-16,0-4 2 16,0-3-74-16,0-4-30 0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1.3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0 303 192 0,'54'-18'74'0,"-33"22"-40"16,21-1-20-16,-22-3 22 0,14 4-9 16,3 0-1-16,5-1-13 15,-1-3-5-15,1 4-5 16,-5 0 0-16,-3-4 0 0,-9 0-56 15,-13 4-24-15,-8 3-28 16</inkml:trace>
  <inkml:trace contextRef="#ctx0" brushRef="#br0" timeOffset="180">266 0 208 0,'-12'15'79'0,"24"4"-42"0,-7 14-26 0,-5-11 21 15,4 8-6-15,-4 7 2 16,0 3-12-16,0 16-2 16,4 18-8-16,-4 11-2 0,4 3 2 15,4-14-8-15,1-7 0 16,3 0-126 0</inkml:trace>
</inkml:ink>
</file>

<file path=ppt/ink/ink2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12.6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44 384 0,'8'-15'143'0,"-4"11"-78"0,9-14-239 16,-13 11-50-16</inkml:trace>
</inkml:ink>
</file>

<file path=ppt/ink/ink2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0.9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183 117 180 0,'0'-30'68'0,"4"23"-36"0,1-8-31 0,-5 11 16 16,0 4-9-16,0 0 0 15,0 8 2-15,0 3 4 16,-5 15-8-16,1 22-3 0,0 26-2 16,4 11-1-16,0 3 0 0,4 9 2 15,5 10 1-15,3 11 1 16,5-7 0-16,-1-22-2 15,1-15 1 1,0-19 0-16,-5-10 3 0,-4-19-1 16,1-15 2-16,-9-19-31 15,-4-18-13-15,-1 4-63 16</inkml:trace>
  <inkml:trace contextRef="#ctx0" brushRef="#br0" timeOffset="298">0 76 132 0,'4'-19'52'0,"9"16"-28"0,12-16-15 0,-8 16 14 16,7-5 0-16,22-3 1 15,21 4-9-15,8 3-4 16,8 8-6-16,0 7-2 0,-4 7 1 16,-4 8 0-16,-8 15 0 15,-5 18-7-15,-25 19 0 16,-16 3 5-16,-21 4 4 15,-16-7 12-15,-5-23 8 16,4-7-7-16,-24 15-3 16,-43 37-7-16,5-8-4 15,4-21-2-15,9-16 0 16,12-18 2-16,12-11 2 0,9-15-19 16,12-22-9-16,9-7-40 15,20-8-16-15,25-4-20 16</inkml:trace>
  <inkml:trace contextRef="#ctx0" brushRef="#br0" timeOffset="569">1107 590 180 0,'-25'41'68'0,"0"-8"-36"0,-17 4-18 15,26-15 20-15,-5 19-13 16,4 3-2-16,13 4-5 15,8 4 1-15,13-11-8 16,8-8 5-16,8-15 3 0,9-21 4 16,4-16 1-16,-1-10-7 0,-3-8-3 15,-13 0-3-15,-8 3 0 16,-13 1-4-16,-12 0-2 16,-13 0-3-16,-8 3 1 15,0 4-21-15,0 8-10 16,5 3-13-16,7 0-2 15,5 4-65 1</inkml:trace>
  <inkml:trace contextRef="#ctx0" brushRef="#br0" timeOffset="769">1540 668 168 0,'-9'44'66'0,"1"-25"-36"0,-9 25-24 0,13-18 15 0,-4 7-11 16,0 0-1-16,3 15-3 16,5-11-1-16,0-7-1 15,9-19-2-15,-1-18-2 16,0-12 3-16,1-14-92 16</inkml:trace>
  <inkml:trace contextRef="#ctx0" brushRef="#br0" timeOffset="886">1444 324 208 0,'0'-4'79'0,"0"4"-42"0,8 4-41 0,-4-1 13 15,5-3-10-15,3 4 1 16,9-4-90-16,0 0-40 16</inkml:trace>
  <inkml:trace contextRef="#ctx0" brushRef="#br0" timeOffset="1682">1802 424 204 0,'4'44'77'0,"0"-26"-42"0,0 8-34 0,-4-11 14 15,0 4-8-15,4 7-2 16,-4-1-5-16,0 1 0 16,0 0 0-16,0 0 0 0,-4 0 2 15,-4 0-1-15,4 3 2 0,-5-10 0 16,1-4 1-16,-4-4 6 15,7-11 6-15,1-4-6 16,4-7-3-16,9-7-11 16,7-5-3-16,1-3-20 15,8-3-8-15,4-1 18 16,4 4 9-16,0 4 3 16,-8 4 4-16,0 7 3 15,-4 7 1-15,-8 11 10 16,-5 8 3-16,-8 7-1 15,0 0-1-15,0 4-6 16,0 8-3-16,4-1-2 16,5 4 0-16,3-8 0 15,9-6 3-15,12-12-1 0,9-11 0 16,8-11-3-16,4-12 1 16,0 1-2-16,0-15 2 15,-4 0 0-15,-4-7 1 16,-9 3-2-16,-8 8-2 15,-12 7-2-15,-9 11-1 16,-12 8-1-16,-9 7 3 16,-3 11-2-16,3 0-1 15,1 8 0-15,-1-1 0 16,5 4 3-16,4-3 0 16,4-4 1-16,4-1 0 15,4-3 4-15,5 1 5 16,-1-5-1-16,5-3 1 15,4-4-5-15,0 0-1 0,-1-4-1 16,-3 4 1-16,0-4-4 16,-5 4 0-16,1 8-1 15,-1-1 0-15,-4 4 0 16,1 8-2-16,-1 10 0 16,0 8 0-16,5 22 0 15,-1 8 3-15,1-1 11 16,-1 5 6-16,-3-5 0 15,-9 5 1-15,-5 3-1 16,-3-8 3-16,0 4-2 16,-9-7-1-16,-4-7 0 15,-8-16 0-15,-8-14-4 16,8-22 0-16,4 0-5 0,-13-23 1 16,-24-21-5-16,-5-5 0 15,5-10-47-15,12-8-23 16,17 7-87-1</inkml:trace>
</inkml:ink>
</file>

<file path=ppt/ink/ink2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3.0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434 15 184 0,'-41'-22'71'0,"8"29"-38"0,-22 8-25 0,26 0 16 15,-8 14-8-15,-9 23 1 16,-4 11-1-16,0 11 2 15,9-4-10-15,7 4 0 0,18 11 2 16,16 0-4-16,16 0 2 16,14-14-3-16,11-16 0 15,13-14-1-15,4-15 2 16,-3-19-1-16,-1-18 2 16,-9-8-33-16,-11-6-12 15,-18-5-80 1</inkml:trace>
  <inkml:trace contextRef="#ctx0" brushRef="#br0" timeOffset="266">176 507 156 0,'17'-4'57'0,"4"4"-30"0,16-7-14 16,-16 3 17-16,12-3-11 16,9-5-3-16,8-2-7 15,8 3-1-15,-4 3-5 16,-8 8-2-16,-4 4 0 0,-9 11-4 15,-8 3 0-15,-4 4 2 16,-9 12 0-16,-3 10 3 16,-1 19 1-16,-4 3 1 15,0 1 2-15,0-8-1 16,1-7 0-16,3-11 1 0,0-12 3 16,0-10-4-16,1-16-3 15,3-17-81 1,5-23-60-16,0-15 46 15</inkml:trace>
</inkml:ink>
</file>

<file path=ppt/ink/ink2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3.5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129 81 184 0,'-29'97'71'0,"12"-35"-38"0,-8 12-23 0,17-40 17 0,0 6-13 15,-5 12-5-15,5 7-4 16,-1 8-1 0,1-4-2-16,4-11 1 0,4-15 0 0,0-12 5 15,4-28 3-15,0-12-33 16,0-18-12-16,1-8-65 16</inkml:trace>
  <inkml:trace contextRef="#ctx0" brushRef="#br0" timeOffset="358">50 329 220 0,'4'48'82'0,"0"-11"-44"0,9-7-36 15,-5-15 17-15,4 7-1 16,5 11 1-16,0-3-2 0,4-4 0 16,4-8-9-16,0-7-1 0,-1-11 3 15,1-15-4-15,5-7 2 16,-5-4-3-16,-1-18 0 15,1-15-43-15,-4-23-17 16,0 5-1-16,-4 10 1 16,-5 15 28-16,1 27 14 15,-5 17 11 1,0 27 24-16,1 10 13 16,-5 12-7-16,4 7-4 15,0 0-11-15,1 4-4 16,-1 3-3-16,5 4 1 15,-1 1-4-15,0-5 0 16,5-3 1-16,-4-11 0 16,-1-19 2-16,1-19 3 0,-1-14-37 15,1-18-16-15,-1-5-60 16</inkml:trace>
  <inkml:trace contextRef="#ctx0" brushRef="#br0" timeOffset="855">849 0 172 0,'4'48'66'0,"-4"-15"-36"0,0 52-22 15,0-48 16-15,0 12-10 16,0-1-1-16,0 3-3 0,0 16-1 16,4 3-5-16,0 19-3 0,0-11 2 15,0-12 0 1,1-10 1-16,-1-16 4 0,0-14 3 15,0-15-4-15,-4-33-2 16,-4-19-27-16,-4-21-10 16,-1-9-44-1,-3-14-45-15,4-18 40 16,3 7 202 15,30 11-49-31,0 25-9 16,4 20-32-16,9 10-13 15,-5 12-9-15,0 10-1 16,-3 8-4-16,-5 15-3 0,-9 7 0 0,-12 4 1 16,-8 7 3-16,-8 4-7 15,-9 4 0-15,0 0 0 16,0-4 3-16,5 3-5 16,3 5 1-16,5 7 1 15,4-8 1-15,8-7 7 16,8 0 6-16,5-8 0 15,4-6 1-15,4-16-5 16,0-7 0-16,0-7-5 16,-5-12 0-16,5-10-80 15,-12-1-36-15,-5-11 13 16</inkml:trace>
  <inkml:trace contextRef="#ctx0" brushRef="#br0" timeOffset="1020">1356 37 208 0,'58'15'79'0,"-12"-4"-42"0,17 0-30 0,-34-4 18 15,8 1-11-15,1-1-1 16,3 4-5-16,-3-3-3 16,-5-5-2-16,-4-3-33 0,-8-3-13 15,-13-1-57 1</inkml:trace>
  <inkml:trace contextRef="#ctx0" brushRef="#br0" timeOffset="1244">1581 26 184 0,'-17'48'68'16,"5"0"-36"-16,-13 26-22 0,12-41 20 0,-3 12-7 16,-5-1 1-16,-4 8-2 15,4 11 1-15,4 0-13 16,9 14 5-16,12-10 3 0,9-8-4 15,8-15 0-15,8-7 0 16,4-7 4-16,4-12-8 16,1-10-1-16,-5-8-3 15,0-15 1-15,-3-11-64 16,-10-3-28-16,-7-1-50 16</inkml:trace>
  <inkml:trace contextRef="#ctx0" brushRef="#br0" timeOffset="1400">1502 459 220 0,'-13'0'82'0,"18"3"-44"0,7 1-33 0,0 0 19 15,9-1-4-15,13-3 3 16,7 0-11-16,9 0-4 16,8 0-5-16,13-3-27 0,8-1-11 15,4-3-77 1</inkml:trace>
  <inkml:trace contextRef="#ctx0" brushRef="#br0" timeOffset="1709">2579 244 252 0,'-16'-11'96'0,"-1"11"-52"0,-16-4-38 0,12 4 22 0,-8 8-15 16,-9 3-2-16,1 4-7 15,0-1-3-15,7 5 0 16,5-1-1-16,13 1 0 0,8 3 0 15,12 0 2-15,13 0 1 16,8 4 1-16,9 0-2 16,7 4-2-16,9 7-2 15,9 0 1-15,-5 3 10 16,-12 5 3-16,-13 3-3 16,-20-4-3-16,-18-7 10 15,-20 0 4-15,-16-7-4 0,-13-4 1 16,-13-11-6-16,1-8-1 15,-9-11-4-15,0-3 1 16,8-23-28-16,17-7-11 16,25 0-127-1</inkml:trace>
</inkml:ink>
</file>

<file path=ppt/ink/ink2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6.1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0 196 124 0,'0'37'49'0,"0"-26"-26"0,0 15-14 0,0-4 16 16,0 8-10-16,0 7-1 16,0 7-6-16,0 4 0 15,0-11-5-15,0-7 9 0,0-8 7 0,4-26 18 32,5-7-17-32,3-14-8 0,5-12-7 15,-1-4-2-15,5-7-9 16,0-4-3-16,4 0-2 15,0 12-1-15,-4 14 4 16,0 11 3-16,-1 11 0 16,1 15 4-16,-4 4-2 15,-5 11-1-15,1 11 3 16,-5 11 0-16,0 0 3 16,1 4 1-16,-1-8 1 15,-4-10 2-15,4-9 12 16,1-17 6-16,3-16-10 15,1-10-5-15,3-15-4 0,1-8 1 16,4-3-5-16,0-8-3 16,-1 7-4-16,-3 5-1 15,0 10-1-15,-1 12 2 16,-3 7 2-16,-1 11-1 16,-3 11 1-16,-1 0 0 15,-4 7 3-15,0 8 0 16,0 11-2-16,1 4 2 15,-1-1 3-15,4 1 3 16,0-8 0-16,5-7 0 16,8-15-39-16,4-11-16 15,4-11-44 1</inkml:trace>
  <inkml:trace contextRef="#ctx0" brushRef="#br0" timeOffset="240">786 267 192 0,'-20'25'74'0,"20"1"-40"0,0 26-29 16,4-26 19-16,4 11-2 15,5 7 2-15,-1-3 4 16,9-11 5-16,4-5-18 16,4-10 5-16,4-7 1 0,-4-23-7 15,-4-4-1-15,-8-7-5 16,-5-3 0-16,-12-8-5 15,-8-4 0-15,-8 1-36 0,-5-1-16 16,0 0-43-16,-4 1-20 16,4 6 13-1</inkml:trace>
  <inkml:trace contextRef="#ctx0" brushRef="#br0" timeOffset="527">1207 0 192 0,'50'41'71'0,"-30"-11"-38"0,-7 18-41 0,-9-23 12 16,0 1-4-16,-4 11 2 15,0 15-1-15,0 7-1 16,0 12 1-16,0-5 1 0,-4-10 3 16,0-12 18-16,0-11 9 0,0-11 10 15,4-10 4-15,4-27-18 16,4-19-6-16,5-17-12 15,3-5-4-15,5-10-3 16,0-5-3-16,0 5-4 16,-1 3-2-16,1 11-28 15,0 19-10-15,-4 14-20 16,-1 8-5-16,1 11-29 16</inkml:trace>
  <inkml:trace contextRef="#ctx0" brushRef="#br0" timeOffset="697">1573 304 204 0,'12'33'77'0,"5"-15"-42"0,4 1-28 0,-5-12 20 16,9-3-3-16,13-4 3 15,12-8-9-15,8-6-3 16,4-1-8-16,-8-4-5 0,-4-3 1 16,-12-11 0-16,-9 0 1 15,-17-12-51-15,-7-3-22 16,-18 0-43-1</inkml:trace>
  <inkml:trace contextRef="#ctx0" brushRef="#br0" timeOffset="845">1723 144 240 0,'-46'67'90'0,"37"-45"-48"0,-3 26-36 0,12-11 20 16,4 4-5-16,13 14-1 16,4-3 3-16,16-11 0 0,13-4-12 15,17-8-2-15,-5-10-2 0,0-4 3 16,-8-12 1-16,-4-14-137 15,-8-18-82 1,-9-5 87-16</inkml:trace>
</inkml:ink>
</file>

<file path=ppt/ink/ink2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7.5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0 234 156 0,'4'4'57'0,"9"3"-30"0,8-7-3 16,-5-7 22-16,9 3-12 16,9-3-2-16,7-4-15 15,5-8-3-15,0-7-8 16,-5 1-4-16,-12-5 1 0,-8 0-2 16,-12-3 2-16,-9 4-7 15,-13 14 1-15,-8 7-1 16,-4 8 2-16,-4 11-6 15,0 12 1-15,0 6 1 16,0 4 3-16,8 1 2 16,4 3 3-16,9 7-1 15,8 4-1-15,8-11 5 0,13-4 1 16,13-7 2-16,11-11 2 16,14-15-14-16,20-11-4 15,4-11-98 1,4 0-51-16,-4-15 73 15</inkml:trace>
</inkml:ink>
</file>

<file path=ppt/ink/ink2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7.8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335 23 208 0,'-42'-22'79'0,"13"22"-42"0,-21 0-39 0,29 4 17 0,-8 7-9 16,0 3-1-16,0 5 0 15,4 3 1-15,4 19-3 16,1 29-2-16,3 19 2 0,4 7-4 16,9 4 0-16,0 11 1 15,4 26 2-15,0 3 1 16,0-18 3-16,0-3-3 16,0-12-2-16,0-4 0 15,0-7-1-15,0-18 4 16,0-22 2-16,0-30-2 15,0-30-1-15,8-26-63 16,5-10-29-16,8-27-4 16</inkml:trace>
</inkml:ink>
</file>

<file path=ppt/ink/ink2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8.0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171 0 164 0,'-4'0'63'0,"4"19"-34"0,-9 3-16 0,5-7 17 16,-4 25-11-16,-5 16-1 16,-3 29-8-16,3 7-4 15,1 4-3-15,-1 12 2 0,5 17 1 16,4-3 0-16,4-18-1 16,0-15-3-16,0-19 1 15,0-14 2-15,-8-12 2 16,-1-15-30-16,-7-17-14 15,-18-16-65-15</inkml:trace>
</inkml:ink>
</file>

<file path=ppt/ink/ink2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8.2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85 200 0,'-42'-11'77'0,"38"7"-42"0,4 4-26 16,8 4 22-16,9-4-6 15,12 0 0-15,21 0-7 16,21 0-3-16,29-4-9 15,8-7-4-15,0 4 1 0,0-4 0 16,-8 0 1-16,-4 0-64 16,-13-1-29-16,-17 5-19 15</inkml:trace>
</inkml:ink>
</file>

<file path=ppt/ink/ink2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8.4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0 192 0,'-8'19'71'0,"4"-8"-38"0,-1 11-28 0,5-4 17 16,0 5-12-16,0 6-1 16,0 4-3-16,0 1 1 15,5-1-4-15,-1-3 0 0,0-8 3 16,4-22-12 0,-4-15-93-1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2.1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450 15 192 0,'4'-22'71'0,"0"52"-38"0,-8 7-32 0,0-15 14 16,-8 7-8-16,-9 8 1 16,-8 4-5-16,-5 7-2 15,-3 8 0-15,-5 7-1 0,-3 7 0 16,3-4 2-16,4-14 1 15,5-11-1-15,4-12 1 16,0-14-2-16,8-15 2 16,4-15 0-16,5-14 1 15,4-16-2-15,8-3-2 16,12 4 1-16,5 7-1 0,8 11-5 16,4 11-1-16,4 8 0 15,5 11 4-15,3 10 3 16,1 12 4-16,4 4-2 15,-9 14 0-15,0-3 1 16,-7-4 0-16,-5-7-33 16,-5-8-13-16</inkml:trace>
  <inkml:trace contextRef="#ctx0" brushRef="#br0" timeOffset="198">621 441 208 0,'4'48'79'0,"0"-19"-42"0,-4 23-39 0,0-26 14 15,0 4-4-15,4 3 0 16,0 4-4-16,0-4-1 16,1 0-1-16,-1-7 1 0,0 0 0 15,-4-7-19-15,0-8-7 16,0-4-72-1</inkml:trace>
</inkml:ink>
</file>

<file path=ppt/ink/ink2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8.5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0,'0'0'82'0,"8"11"-44"0,9 4-38 16,-9-4 16-16,5 0-9 16,3 4 1-16,9 0-65 15,-4 0-28-15,0 7 1 16,12-11 4-16</inkml:trace>
</inkml:ink>
</file>

<file path=ppt/ink/ink2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9.0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330 577 184 0,'-29'0'68'0,"0"26"-36"0,-30 19-31 15,30-23 14-15,-4 7-4 16,-4 5 1-16,-1 6 0 15,9-3 0-15,4 4-6 16,8 3 0-16,13 1 4 0,8-4-2 16,13-8 3-16,12-11-4 15,13-7 1-15,3-12-3 16,1-6 2-16,0-12-50 0,-4-4-21 16,-5 1-39-1</inkml:trace>
  <inkml:trace contextRef="#ctx0" brushRef="#br0" timeOffset="192">509 877 208 0,'-13'33'77'0,"9"-18"-42"0,4 15-37 0,0-8 14 16,0 4-6-16,0 3-1 15,4 1-1-15,0-4 0 16,1-4-2-16,-1-7 3 0,0-8 4 15,4-11-10-15,-4-10-1 0,1-12-39 16,-1-8-15-16,-4-6-32 16</inkml:trace>
  <inkml:trace contextRef="#ctx0" brushRef="#br0" timeOffset="295">475 429 168 0,'-16'-48'66'0,"12"41"-36"0,4 3-26 15,0 4 13 1,12 4-8-16,9 3-7 15,8 5-2-15,4-1-82 16,5 7-34-16</inkml:trace>
  <inkml:trace contextRef="#ctx0" brushRef="#br0" timeOffset="639">925 862 208 0,'0'22'77'0,"8"-18"-42"0,5 0-19 0,-5-4 22 16,4-4-16-16,9-3-2 15,0-8-12-15,4-7-3 16,0-4-3-16,0-15-2 0,-8-7 1 16,-9 0-41-16,-8 7-15 15,-8 8-2-15,-13 7 4 16,-4 11 30-16,-9 12 15 16,-3 10 18-16,-5 19 9 15,5 7 5-15,0 8 5 16,7 7-6-16,10-4-4 15,11-3 0-15,9-4 0 16,13 0 1-16,8 0 2 16,4-4-8-16,4 1-1 0,4-12-3 15,4-11 1-15,1-8-2 16,-5-10 0-16,-4-4-30 16,-4-7-12-16,0-8-24 15,-4-4-9-15,-9-11-31 16</inkml:trace>
  <inkml:trace contextRef="#ctx0" brushRef="#br0" timeOffset="984">1154 736 208 0,'-13'41'79'0,"13"-19"-42"0,-4 19-32 16,4-26 17-16,0 3-12 16,0 4-3-16,0 4-2 0,0 0-1 15,0 4-2 1,4-12 1-16,0-3 2 0,5-11 9 0,-1-8 3 15,0-7-8-15,9-4-3 16,4-14-4-16,4-5 1 16,4-10-18-16,0-15-6 15,0 7 3-15,0 11 5 16,-4 12 6-16,0 7 4 16,-4 18-3-16,0 15 2 15,-5 7 2-15,-3 8 1 16,-1 8 3-16,-3-1 1 15,-1 0-1-15,0-3 1 16,1-1 2-16,-1 1 2 16,0-8-1-16,1-3-1 0,-1-12-8 15,4-7-2-15,1-7-56 16,-5-8-21-16,5-11-3 16</inkml:trace>
  <inkml:trace contextRef="#ctx0" brushRef="#br0" timeOffset="1185">1773 344 196 0,'5'23'74'0,"-1"3"-40"0,-4 22-31 15,4-23 15-15,0 27-5 16,0 7 2-16,0 8-6 0,1-8-3 16,-1 4-3-1,0 0 0-15,0 0 2 0,0-8 0 0,-4-7 0 16,0-14-10-16,-4-16-4 15,-4-11-48-15,-9-14-20 16,-4-11-10 0</inkml:trace>
  <inkml:trace contextRef="#ctx0" brushRef="#br0" timeOffset="1335">1565 685 180 0,'-16'-56'68'0,"16"34"-36"0,8 7-22 0,0 12 20 15,5-1-12-15,12 0-2 16,12 0-7-16,13 4-4 15,9-3-2-15,15-1 0 0,5 0 0 16,-4 1-1-16,-4-1-2 0,-9 0-70 16,-12-3-65-1,-4-1 36-15</inkml:trace>
  <inkml:trace contextRef="#ctx0" brushRef="#br0" timeOffset="1585">2302 23 188 0,'-4'-26'71'0,"4"30"-38"0,-4 21-30 15,4-6 15-15,-5 10-3 16,1 12 4-16,0 7-7 16,-4 19 1-16,4 40-8 0,-5 0-1 15,1 4 0-15,4-4-2 16,0 4 1-16,-1 8 2 15,1-12 2-15,4-22-1 0,0-18-1 16,0-23-6-16,4-18-1 16,5-34-83-1,-1-14-64-15,5-15 48 16</inkml:trace>
</inkml:ink>
</file>

<file path=ppt/ink/ink2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20.8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0 216 0,'8'66'82'0,"5"-29"-44"0,-1 8-40 0,-8-27 17 15,5 8-9-15,-1 0-1 0,0 0 0 16,0-4 1-16,5-7-3 16,4-4 3-16,-1-4 3 0,5-7-71 15,0-11-74 1,4-11 28-16</inkml:trace>
</inkml:ink>
</file>

<file path=ppt/ink/ink2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21.0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541 0 204 0,'-17'44'77'0,"5"1"-42"0,-9 29-28 0,9-41 20 15,-13 11-10 1,-9 8-2-16,-7 18-6 0,-5 34-1 15,0 7-5-15,1-4 0 0,3 0 3 16,0 8-1-16,5 7 0 16,4-7-3-16,3-19 1 15,5-18-40-15,5-19-14 16,7-19-57 0</inkml:trace>
</inkml:ink>
</file>

<file path=ppt/ink/ink2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21.2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7 408 0,'42'-15'151'0,"-29"26"-82"0,20 11-89 16,-21-15 20-16,-3 1-170 15,-9-12-71-15</inkml:trace>
</inkml:ink>
</file>

<file path=ppt/ink/ink2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24.0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70 26 136 0,'-12'-22'52'0,"8"22"-28"0,-9-4-26 0,13 4 11 16,-4 0-8-16,0 4-1 16,0 3 9-16,4 8 5 15,-4 7-6-15,0 0-4 0,-1 8-3 16,5 18-4-16,0 0 2 16,0-7 1-16,0 36 2 15,5 31-1-15,-5-38-1 16,0-11-2-16,0 8 1 15,0-12 5-15,4-3 2 16,-4-8 0-16,0-10-1 0,0-5-1 16,-4-22 2-16,-1 1-16 15,1-23-8-15,-8-26-57 16</inkml:trace>
</inkml:ink>
</file>

<file path=ppt/ink/ink2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24.3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81 176 0,'34'-66'66'0,"-5"58"-36"0,8 1-24 16,-16 7 15-16,8 4-9 15,9 11 1-15,-5 14-4 16,0 8 0-16,-8-7-5 16,-4-4-3-16,-5 14 2 0,-3 23 0 0,-13 4 1 15,-4-1-2-15,-9 1 1 16,-3-12-7-16,-5-7-1 15,-8-18-9-15,8-19-2 16,4 0 2-16,-12-18 3 16,-12-12 7-16,7 1 4 15,13 3-4-15,9 4 1 16,12 7 3-16,12 15 4 16,9 8 3-16,0 3 1 15,-4-4 0-15,12 16 0 16,-4-5 0-16,8 5 2 15,21 10-5-15,-4-3-3 0,-4-12-61 32,-13-14-62-32,-8-4 26 0</inkml:trace>
</inkml:ink>
</file>

<file path=ppt/ink/ink2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24.7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0 243 192 0,'25'7'71'0,"0"-7"-38"0,12-7-21 16,-20 3 21-16,4-7-13 15,4-4-3-15,-5 0-10 16,-3 0-5-16,0-7-1 16,-1-7-10-16,-12-5-2 0,-8 1-45 15,-8 3-20-15,-9 12 6 16,0 7 3-16,-4 7 39 15,0 4 66-15,0 11 35 16,4 8-13-16,5 14-9 16,3 8-19-16,9 10-6 15,4 1-15-15,9 0 0 0,7-8 2 16,9-7 2-16,4-7 3 16,5-12-8-16,-1-6-1 15,0-16-36-15,-8-11-16 16,-4 0-70-1</inkml:trace>
</inkml:ink>
</file>

<file path=ppt/ink/ink2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25.4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0 164 0,'-8'15'63'0,"4"0"-34"0,-1 18-21 0,5-11 16 16,0 11-6-16,0 16 0 15,0 2-8-15,-4 1-4 16,4-4-3-16,0-3-3 0,0-12 3 16,0-4 7-16,4-10 3 15,1-8 2-15,3-11 4 16,0-7-9-16,1-16-3 15,-1-14-4-15,0-11-3 16,5-3-6-16,-1 3-1 16,5 7-4-16,-1 8 0 15,1 7 1-15,-9 15 4 0,1-1 1 16,3 12 3-16,1 12 1 16,-1 2 1-16,-4 5-3 15,1 3 0-15,-1 4 2 16,-4-8 2-16,0-3-2 15,-4 7 0-15,5 1 3 16,-5-9 3-16,4-10-2 16,0-8 0-16,0 1-1 15,4-16 1-15,9-14-2 16,0 0-1-16,3 3-2 16,1 12-1-16,-4 3-1 15,0 7 0-15,-5 12 3 0,-4 7 0 16,1 8 1-16,-5 3 0 15,0 7 0-15,0 5 2 16,0-5-3-16,0 1 0 16,1-8 3-16,-1-3 3 15,4-12-75 1,5-7-63-16,3-26 39 16</inkml:trace>
  <inkml:trace contextRef="#ctx0" brushRef="#br0" timeOffset="269">591 85 196 0,'-33'48'74'16,"20"-18"-40"-16,-4 14-24 0,17-25 20 0,0 18-12 16,5 0 0-16,7 0-4 15,5-4-1-15,4-7-7 16,3-8 7-16,10-7 6 0,3-11-4 15,1-11 0-15,-1-18-5 16,-4-5-1-16,-8-3-3 16,-12-3-1-16,-13-1-3 15,-8 0 1-15,-13 8-35 16,-4 4-13-16,-4-1-49 16,-1 12-57-1,10 10 43-15</inkml:trace>
  <inkml:trace contextRef="#ctx0" brushRef="#br0" timeOffset="582">1061 15 184 0,'4'18'71'0,"-8"1"-38"0,-4 22-39 0,8-19 12 15,-5 11-2-15,5 15 2 16,0 0 4-16,0-3 4 15,5-8-8-15,3-4 6 0,0-7 1 16,5-8 11-16,3-7 7 16,1-11-3-16,4-14-2 15,4-12-10-15,0-15-3 0,0-7-7 16,4-4-4-16,-8 8-1 16,-5 7 1-16,1 3-12 15,-5 9-3-15,-3 2-34 16,-1 9-12-16,-4 3-11 15,0 3-5-15,1 4-7 16</inkml:trace>
  <inkml:trace contextRef="#ctx0" brushRef="#br0" timeOffset="869">1373 148 168 0,'4'52'63'0,"9"-23"-34"0,3 12-21 16,-7-22 18-16,7 3 2 15,1-4 3-15,4-3-5 16,4-4-4-16,0-11-12 0,4-7-4 0,-4-12 0 15,-5-7-1-15,-3-7 0 16,-9-8-8-16,-8-3 0 16,-4 7-12-16,-8 4-6 15,-9 7 9-15,-4 11 4 16,-4 4 3-16,0 11 4 16,0 11 11-16,8 15 6 15,4 15 5-15,5 14 2 16,12 12-4-16,8-1-1 15,9-7-4-15,8-7-1 16,4-11-3-16,12-4 1 16,9-11-2-16,13-8 2 15,3-3-81-15,5-19-34 16,-4-10-26-16</inkml:trace>
</inkml:ink>
</file>

<file path=ppt/ink/ink2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26.9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28 750 144 0,'-8'-18'55'0,"8"18"-30"15,-4 4-23-15,4 3 14 0,-5 8-4 16,5 11 1-16,0 14-7 16,0 8-4-16,0 4-1 15,0 4 1-15,0-4 1 0,0-1 3 16,0 5 1-16,5-8-3 16,-1-7-1-16,0-12 19 15,4-10 9-15,5-12 0 16,3-14 2-16,5-12-17 15,4-10-7-15,4-20-5 0,0-21-1 16,0-4-4-16,1 0-2 16,-1 11-18-16,-4 12-9 15,0 10-33-15,-5 11-12 16,-3 16-16 0</inkml:trace>
  <inkml:trace contextRef="#ctx0" brushRef="#br0" timeOffset="299">490 1168 204 0,'16'11'77'0,"1"-7"-42"0,8 0-21 0,-12-8 20 0,3-3-15 16,9-15-5-16,0-4-9 16,0-11-2-16,-4-19-1 15,-9-3-26-15,-7-4-11 0,-10 8-29 16,-3 10-23-1,-9 16 33-15,1 14 51 16,-5 15 28-16,0 15 15 16,0 18 6-16,1 8-10 15,3 3-4-15,9 8-12 16,3-4-5-16,10-4-8 16,7-3-3-16,9-8 0 0,12-3 2 15,9-8 1-15,8-7-28 16,0-8-10-16,0 1-69 15</inkml:trace>
  <inkml:trace contextRef="#ctx0" brushRef="#br0" timeOffset="583">1164 821 192 0,'-29'-8'71'0,"12"12"-38"0,-20 22-34 0,20-8 12 15,-4 5 1-15,-4 6 3 16,0 8 0-16,4 4 1 16,5 3-8-16,3-3-3 0,5 0 1 15,8-4 1-15,4-4 1 16,9-4 7-16,7-10 4 0,10-12-3 16,3-14 1-16,4-12-8 15,1-10-1-15,-1-16-2 16,1-29-1-16,-1-22-34 15,-4-4-13-15,-4-10-47 16,-8-20-59 0,-4 12 42-16</inkml:trace>
  <inkml:trace contextRef="#ctx0" brushRef="#br0" timeOffset="733">1372 59 184 0,'-13'41'71'0,"9"-4"-38"0,-4 29-25 15,4-25 18-15,0 7-6 16,-1 11 0-16,1 4-7 15,0 22 0-15,0 19-8 16,0 3-1-16,0-4 0 0,-1-14 2 16,1-11 1-16,4-12-19 0,0-10-6 15,0-19-93 1</inkml:trace>
  <inkml:trace contextRef="#ctx0" brushRef="#br0" timeOffset="1140">1501 673 224 0,'8'18'85'0,"-4"1"-46"0,-4 18-37 0,0-19 17 16,0 23-8-16,-4 7-1 0,0 0-2 16,4 4 2-16,0-4-5 15,4-4-1-15,0-7 0 0,5-7 4 16,-1-8 5-16,4-7-1 15,1-8 3-15,4-7-6 16,3-3-3-16,1-16-3 16,4-11 0-16,0-10-13 15,0-16-3-15,-4 1-12 16,-9 3-2-16,1 11 6 16,-5 12 2-16,-8 10 9 15,-4 16 4-15,-4 10 1 16,-1 19 1-16,1 11 5 15,0 7 3-15,3 4 5 16,5-3 2-16,5-8 3 0,3-4 2 16,4-7-3-16,9-8 0 15,0-3-5-15,0-7 0 16,0-8-43-16,-1-12-18 16,5-6-59-1</inkml:trace>
  <inkml:trace contextRef="#ctx0" brushRef="#br0" timeOffset="1696">1971 887 192 0,'-4'71'74'0,"4"-42"-40"0,-9 12-38 0,9-19 13 16,-4 4-7-16,0-4 1 15,0-3 0-15,4-5 3 16,0-3-3-16,4-3 9 0,4-8 7 15,5-19-6-15,8-10-2 16,0-23-9-16,3-7-3 16,6-4-5-16,-5 7 1 15,0 12-2-15,-5 15 2 16,1 10 1-16,0 15 2 16,-9 12-1-16,1 14 1 15,-1 11 2-15,-3 4 0 16,3 4 0-16,1 0 2 0,-1-1-32 15,5-3-14-15,-1 0-42 16</inkml:trace>
  <inkml:trace contextRef="#ctx0" brushRef="#br0" timeOffset="2115">2682 872 160 0,'21'-88'63'0,"-25"58"-34"0,-4-11-27 16,-1 30 14-16,-7 4-12 15,-13 7-2-15,-1 7 2 16,-7 12 5-16,0 14-5 16,-1 12 0-16,5 3 0 0,4 3 4 15,8 1 5-15,8-4-1 0,9-7 1 16,8-8 6-16,9-3 2 16,8-12 7-16,4-7 3 15,8-14-9-15,9-16-2 16,3-14-10-16,5-30-4 15,-4-18-3-15,-4-4-3 16,-5-19-17-16,0-29-6 16,-3-4-18-16,-9 15-4 15,-4 15 17-15,-5 22 9 16,-8 18 12-16,1 19 4 16,-5 19 7-16,-4 14 2 15,-4 15 9-15,-5 22 2 0,1 22-4 16,0 27 0-1,0 14-8-15,-1 0-1 0,5 18 2 16,0 16 1-16,8-8-1 16,4-4-1-16,5-18-30 15,3-16-10-15,5-17-76 16</inkml:trace>
  <inkml:trace contextRef="#ctx0" brushRef="#br0" timeOffset="2821">3261 713 212 0,'8'-70'79'0,"-12"55"-42"0,-9 1-26 16,5 10 21-16,-5 4-6 0,-3 0-1 15,-5 7-5 1,-8 12 0-16,0 7-11 0,4 7-1 0,-4 8 2 16,4 7-2-16,8 0 3 15,5-4-4-15,3-3-2 16,9-8 0-16,4-3-1 15,9-12 2-15,8-3 3 16,4-11-4-16,8-12-1 16,0-6 0-16,5-20 2 15,-5-10-21-15,-4-12-7 16,-4 5-13-16,-8 6-6 16,-9 8 4-16,-4 11 3 15,-4 8 14-15,-4 7 7 16,-4 14 11-16,-1 16 6 0,1 7 11 15,4 11 8-15,0 7-1 16,4 1-1-16,4-1-9 16,4-3-3-16,5-4-3 15,3-8-1-15,1-7 1 16,0-7 1-16,3-7-1 16,1-12-1-16,0-11-3 15,4-14 1-15,-4-12-4 16,0-7-2-16,-5 0-7 15,-3 7-2-15,-1 11 2 16,-3 8 4-16,-1 7-2 16,0 15 3-16,-8 8 1 15,0 7-1-15,0 14 4 16,-4 5 0-16,0 2 3 0,0 1 1 16,0-3 1-16,4-5 0 15,0-6 0-15,0-9 0 16,4-6 2-16,4-8 1 15,0-15-3-15,9-15-1 16,4-10-1-16,4-1 1 16,0 8-4-16,-4 7 0 15,-1 15-4-15,-3 7 1 16,-5 15 0-16,1 15 2 16,-1 4 1-16,-3-1 3 15,-1 1-1-15,0-4-1 16,1 0 1-16,-1-8-1 0,0-7-31 15,5-11-14-15,-1-11-72 16</inkml:trace>
  <inkml:trace contextRef="#ctx0" brushRef="#br0" timeOffset="3034">4138 381 208 0,'0'51'77'0,"0"-14"-42"0,9 4-19 16,-9-19 22-16,4 15-11 16,0 15-3-16,0 18-12 15,0 1-3-15,1-5-5 16,-5-3-1-16,0-8 3 0,0-10-41 0,-9-12-15 16,-12-18-66-1</inkml:trace>
  <inkml:trace contextRef="#ctx0" brushRef="#br0" timeOffset="3165">3652 606 304 0,'29'-7'115'0,"12"7"-62"0,30-11-49 0,-21 7 24 16,21-3-16-16,16-1-2 15,9 5-4-15,8-5-1 16,4-3-151-16,-4 4-67 15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2.7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228 15 200 0,'-4'-15'74'0,"4"15"-40"0,-4 4-31 0,0-1 15 16,-9 8-11-16,-3 4-2 16,-5 11-1-1,-4 4 0-15,-4-1-2 0,4 5-4 0,0-5-1 16,0-3 4-16,8-4 1 16,5-3-3-16,3-4 1 15,9-4 0-15,9-4 0 16,3 0 0-16,9 1 0 15,4-1 4-15,4 1 5 16,4-1-3-16,-3 0-1 16,3 1 0-16,-4-1 1 15,0-3-10-15,0-4-4 16,-4-4-95 0</inkml:trace>
</inkml:ink>
</file>

<file path=ppt/ink/ink2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0.6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127 0 172 0,'-50'0'66'0,"29"14"-36"0,1 16-24 0,11-8 17 15,-3 12-3-15,3 6 0 16,5 5-4-16,8 3-2 0,5-4-8 16,12-11 11-16,20-7 9 0,13-11-3 15,0-11 1-15,0-8-9 16,-8-7-4-16,-12-11-4 16,-14-12-2-16,-16-6-6 15,-12-8 1-15,-13 0-35 16,-8 3-15-16,-4 8-5 15,4 8 0-15,8 10-42 16</inkml:trace>
</inkml:ink>
</file>

<file path=ppt/ink/ink2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0.8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50 431 180 0,'-4'111'68'0,"4"-60"-36"0,4 31-31 0,-4-49 16 16,4 23-9-16,1 32-2 16,-1 16-1-16,0-4-1 15,-4-4-2-15,0 4-2 0,0-4 1 16,0 4-1-16,0-19 2 15,0-14 1-15,-4-23 3 16,0-33-1-16,-5-15 2 0,-3-25-28 16,-9-19-13-16,4-15-56 15</inkml:trace>
  <inkml:trace contextRef="#ctx0" brushRef="#br0" timeOffset="181">179 349 204 0,'75'-40'77'0,"-46"40"-42"0,0 7-41 16,-16 4 14-16,-1 4 4 16,-3 7 4-16,-5 19-1 15,-4 3 1-15,-9 4-9 16,-7 0-2-16,-5 4-1 0,-4-7 0 16,0-9 0-16,0-6-68 15,4-4-29-15,9-4 0 16</inkml:trace>
  <inkml:trace contextRef="#ctx0" brushRef="#br0" timeOffset="1111">362 664 208 0,'38'-4'79'0,"-26"11"-42"0,17-3-19 0,-12 0 25 16,4-8-13-16,0-3-3 15,4-4-13-15,4-4-4 16,0-22-6-16,0 0-3 0,-4-4 0 15,-8-7-6-15,-9 4-1 16,-8 3-30-16,-8 11-14 16,-9 12 19-16,-4 11 9 15,-4 10 15-15,0 12 4 16,0 15 14-16,4 10 5 0,5 5 5 16,7 3 4-16,5 4-4 15,8-8-3-15,9-7 1 16,12-4 0-16,4-7 3 15,8-7 3-15,13-8-9 16,9-8-2-16,-5-14-6 16,0-7-3-16,-4-12 0 15,-5-18-1-15,-7-7-9 16,-5-5-4-16,-8 5-15 16,-4 11-7-16,-9 10 9 15,-3 20 7-15,-1 14 5 16,-4 14 4-16,-4 23 2 15,0 11-1-15,-4 8 4 0,0-1 0 16,-4-3 1-16,-1 0 0 16,5-4 8-16,0-7 5 15,0-8 9-15,0-11 4 16,-1-11 1-16,10-11 1 16,3-11-13-16,0-4-4 15,1-14-7-15,3-16-3 16,1-6-22-16,-1-1-9 15,1 11-18-15,3 8-8 16,1 14 4-16,4 8 2 16,8 4 3-16,8 11 3 0,1-8 19 15,3 0 12-15,5-3 9 16,0-8 3-16,-1 0 23 16,-7-3 12-16,-9-1-11 15,-8 1-4-15,-9-1-10 16,-12 4-4-16,-12 12 4 15,-13 10 2-15,-8 15 7 16,-9 15 3-16,0 8 1 16,5 3 1-16,4 0-7 15,8-7-1-15,8-5-5 16,9-6 1-16,8-4 3 16,12-8 1-16,13-6-4 15,13-9 1-15,3-14-7 0,5-7-1 16,-4-8-29-16,-5-4-12 15,-8-10-13-15,0-1-2 16,-8 15 15-16,-4 11 9 16,-5 23 19-1,-3 10 21-15,-1 8 10 16,0 4 1-16,1-5-2 16,3 1-7-16,0-4-4 15,5 1-1-15,0-9-1 16,4-2 0-16,-5-9 0 15,5-3-4-15,0-11-3 16,-5-15-42-16,1-14-18 16,4-27-45-1</inkml:trace>
  <inkml:trace contextRef="#ctx0" brushRef="#br0" timeOffset="1291">1964 24 200 0,'-8'33'74'0,"8"4"-40"0,0 4-27 15,0-19 20-15,0 19-7 16,0 14 0-16,4 27-9 16,0-1-2-16,4 0-5 15,1-10 4-15,-1-9 2 0,0-6-8 16,1-12 0-16,-5-10-42 16,-4-16-15-16</inkml:trace>
  <inkml:trace contextRef="#ctx0" brushRef="#br0" timeOffset="1476">1723 305 232 0,'29'0'88'0,"-4"-4"-48"0,29-3-40 0,-25-1 18 16,21 1-8-16,12-4 0 15,9 0-6-15,0 0-1 16,0 0-1-16,-5 3-6 0,-4 1-2 15,-7 3-55-15,-10 1-21 16,-11 6-10 0</inkml:trace>
  <inkml:trace contextRef="#ctx0" brushRef="#br0" timeOffset="1611">2476 593 208 0,'0'56'79'0,"4"-34"-42"16,0 15-43-16,0-22 12 0,5 0-6 15,-1-4 2-15,0 0-19 16,-4-4-6-16,1-7-61 16,-10-7-27-16</inkml:trace>
  <inkml:trace contextRef="#ctx0" brushRef="#br0" timeOffset="2567">2355 2 196 0,'21'-8'74'0,"-4"12"-40"0,12-4-33 0,-9 4 14 16,10-1-6-16,7 1 0 15,9 4-5-15,4 3-3 16,0 11 0-16,-5 4-1 0,-11 0 2 16,-9 7 12-16,-9 11 8 15,-7 8 0-15,-9 11-1 16,-5 3-5-16,1-6-2 15,4-5-4-15,4-11-1 16,5-10 1-16,3-8 4 16,5-8-4-16,4-10 2 15,-1-8-3-15,1-12 0 16,-4-21-5-16,-5-8-3 0,-3-10-18 16,-13 3-6-16,-5 3 0 15,1 8 3-15,0 4 10 16,-1 3 3-16,5 8 2 15,4 7 4-15,13 1 0 16,3 3 1-16,13-1-3 16,5 5 0-16,7 3 2 15,1 8 2-15,-5 3-2 16,-3 8 0-16,-9 7-1 16,-9 12 0-16,-3 6 0 15,-9 16 0-15,-8-1 2 16,-5-7 0-16,1-3 0 15,0-8 2-15,-1-4 12 16,5-14 6-16,4-8 1 0,9-11-1 16,3-8-8-16,5-25-3 15,3-8-5-15,10-11-1 16,3-3-1-16,4 7-2 16,-3 11-2-16,-5 11-1 15,-8 8-5-15,-1 6 0 16,-11 20 4-16,-5 7 2 15,-4 7 2-15,0 11 0 16,4 12 0-16,0-1 2 16,9-3-1-16,3-4-1 15,5-4-30-15,12-11-13 16,9-7-5-16,4-11 2 0,12-8-2 16,13-18 3-16,8-15 18 15,0-8 9-15,-8-3 22 16,-9 0 11-16,-12 7 25 15,-17 4 9-15,-12 12-10 16,-13 2-3-16,-12 9-12 16,-17 3-5-16,-4 7-9 15,-4 4-2-15,0 7-2 16,8 8 1-16,9 3-4 16,12 8 0-16,12-3 1 15,13 2 0-15,9 16 0 16,-1-4 2-16,0-4 1 15,0 4 1-15,1 0 2 16,-5-3 1-16,-8-5-1 0,-9 1 1 16,-8-4 0-16,-8-4 1 15,-13 0-2-15,-12-7 1 16,-16-4-4-16,-18 0-2 16,-8-7-2-16,1-8-3 15,3-7-87-15,9-8-39 16,8-10-14-1</inkml:trace>
</inkml:ink>
</file>

<file path=ppt/ink/ink2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6.8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50 385 176 0,'-4'-4'68'0,"-8"8"-36"0,3 11-29 16,9 0 17-16,-4 3-6 16,0 8 0-16,0 15-2 15,4 3 0-15,0 4-6 16,0-4-4-16,0-3-1 0,0-4 1 16,4-7 1-16,-4-8 3 15,4-11 1-15,-4-11-12 0,4-7-4 16,-4-12-91-1,0-14-42-15,0-15 69 16</inkml:trace>
  <inkml:trace contextRef="#ctx0" brushRef="#br0" timeOffset="427">0 41 140 0,'0'-26'55'0,"4"11"-30"0,5 23-23 0,-1-8 12 15,9 7-7-15,3 1-2 16,5 3-2-16,9 0 0 15,3 4-2-15,1 3 2 0,-1 4 0 0,1 0-8 16,-5 8-4 0,-4 0 2-16,-4-5 4 0,-8 1 0 15,-1 8-1-15,-8 6 5 16,-3 5 3-16,-5 14-3 16,0 0-3-16,-5-3 12 15,1-8 7-15,0-8-2 16,4-14 2-16,0-7 1 15,4-12 3-15,5-18-11 16,3-15-3-16,5-11-5 16,8-11 1-16,4 0-4 15,4 4 0-15,-4 7 1 16,0 3 0-16,0 16 2 16,-8 3 1-16,0 11 5 15,-4 8 3-15,-1 11 0 0,-3 11 1 16,-5 11 2-16,-4 14 2 15,-4 1-7-15,5 0-1 16,-5-4-2-16,4-11 1 16,4-7 0-16,0-8 1 15,1-11-13-15,-1-15-4 16,4-7-119 0</inkml:trace>
</inkml:ink>
</file>

<file path=ppt/ink/ink2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9.4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650 62 168 0,'-33'-45'66'0,"0"34"-36"0,-21 4-35 0,16 14 10 0,-16 8-5 16,-4 22 0-16,-9 11 17 15,1 7 9-15,-1 5-13 16,9 10 4-16,8 11 1 0,13 23-8 15,7 3-1-15,26-15 6 16,13-14 2-16,16-15 7 16,12-15 5-16,17-15-3 15,21-18 2-15,8-15-7 16,9-22-1-16,-1-30-11 16,-3-18-3-16,-18-4 0 15,-16-4 3-15,-16-3-2 16,-22-8-2-16,-16 4-49 15,-12 11-22-15,-13 15-38 16,-8 15-15-16,-13 14 15 16</inkml:trace>
</inkml:ink>
</file>

<file path=ppt/ink/ink2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9.6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0,'58'33'79'0,"-25"-3"-42"0,4 14-37 0,-16-22 18 16,8 8-10-16,5 7-2 16,3 0 1-16,9-4 0 15,0-7-3-15,-5-7-14 0,1-12-5 16,4-7-86-16</inkml:trace>
</inkml:ink>
</file>

<file path=ppt/ink/ink2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9.8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108 0 168 0,'-12'48'66'0,"3"0"-36"0,-3 22-15 16,8-33 20-16,0 4-8 15,-5 14-3-15,1 19-12 16,-4 19-5-16,3 7-4 15,1-8 0-15,4-11 2 0,0-7 0 16,4-11 0-16,0-11-1 0,0-15 0 16,-5-15-7-16,5-22-2 15,-4-7-49-15,0-19-21 16</inkml:trace>
  <inkml:trace contextRef="#ctx0" brushRef="#br0" timeOffset="330">146 111 196 0,'62'-19'74'0,"-12"8"-40"0,29 26-18 0,-37-4 22 16,3 4-18-16,-3 3-6 15,-9 8-8-15,-8 0-3 16,-12 4-1-16,-17 3 1 0,-21-4 2 16,-17 5-2-16,-8 3-2 15,-8 3 0-15,0-3 1 0,-1-3-1 16,1-5-1-16,8-3 1 15,13-4-1-15,12-3-3 16,12 7 0-16,13 7 6 16,17 0 5-16,12 1 7 15,13-5 5-15,8 1 1 16,8-1 2-16,4-3-9 16,-4 0-3-16,-8-7-6 15,-8-5-2-15,-9-3 3 16,-8-3 3-16,-12-12-53 15,-9-7-22-15,-17-7-73 16</inkml:trace>
</inkml:ink>
</file>

<file path=ppt/ink/ink2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0.8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238 776 184 0,'25'-52'71'0,"-17"16"-38"0,0-13-32 16,-8 27 14-16,0-4-8 0,-8 0-2 16,-9 1-2-16,-12 2-3 15,-4 12 1-15,0 8-6 0,-1 10 1 16,5 11 4-16,0 19 2 16,4 15 4-16,4 4 3 15,5-1 2-15,12-3 3 16,8-8 6-16,12-7 4 15,13-14 1-15,9-12 2 16,8-15-13-16,-1-18-5 16,1-26-2-16,4-12 0 15,-4-10-12-15,0-4-4 16,-5-22-29-16,-3-19-13 16,-9-7-22-16,-4 19-7 15,-9 22 36 1</inkml:trace>
  <inkml:trace contextRef="#ctx0" brushRef="#br0" timeOffset="135">529 0 193 0,'0'-11'45'0,"-4"22"-14"16,0 29-6-16,-5 20-13 16,1 6-4-16,0 1-4 15,-1 10-1-15,5 5 3 0,4 10 1 16,0-3 1-16,4-15-37 16,5-11-16-16,-1-12-41 15</inkml:trace>
  <inkml:trace contextRef="#ctx0" brushRef="#br0" timeOffset="451">637 647 196 0,'8'-4'74'0,"9"4"-40"0,12-11-22 0,-8 7 19 16,12-7-12-16,5-4-1 15,3-3-10-15,1-4-3 16,-5-4-3-16,1-4 1 0,-9 4 2 15,-8-3-2-15,-9-1 0 16,-12 4-19-16,-8 8-7 16,-5 7 12-16,-7 7 5 15,-5 11 0-15,-5 8 0 16,6 4 3-16,-1 14 1 16,8 11 10-16,9 16 7 15,12 2-1-15,8-2 0 0,9-9-4 16,8-6-1-16,4-8-3 15,5-11 1-15,3-12-55 16,-3-10-24-16,16-8-30 16</inkml:trace>
</inkml:ink>
</file>

<file path=ppt/ink/ink2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1.4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300 96 184 0,'-9'-11'68'0,"-3"22"-36"0,-13-4-26 16,13 4 17-16,-9 4-1 16,-8 3 2-16,-9 8-5 0,1 11-1 15,-1 11-10 1,5 26 1-16,8-7 4 0,8-4-5 0,13-8 0 16,8-3 0-16,13-11 2 15,12-12-3-15,4-10 1 16,5-12-78-16,8-7-34 15,4-7-8 1</inkml:trace>
  <inkml:trace contextRef="#ctx0" brushRef="#br0" timeOffset="266">616 251 212 0,'-54'26'82'0,"33"0"-44"0,-12 22-33 0,16-26 19 0,1 19-4 15,-1 7 0-15,9-4 1 16,3-3 1-16,5-4-12 16,17-8 5-16,4-6 5 0,8-9-5 15,8-10 2-15,5-11-10 16,0-4-2-16,-5-23-1 16,-8-3 0-16,-4-11-2 15,-12-3-2-15,-9 2-39 16,-8 9-16-16,-9 6 0 15,-8 5 5-15,-4 3-6 16,5 8-2-16,-1 3-20 16</inkml:trace>
  <inkml:trace contextRef="#ctx0" brushRef="#br0" timeOffset="793">953 329 188 0,'0'40'71'0,"0"-40"-38"0,0 67-30 0,-4-37 20 16,4-5-15-16,-4 12 5 16,4 4-8-16,-4-4 15 15,-1-4-11-15,1-7 18 16,4 0-15-16,0-15 7 15,9-3-11-15,-5-20 0 16,8-2-5-16,5-27 0 16,-1 4-1-16,5-26-8 15,0 8 3-15,0-1-5 16,8 12 4-16,-12 7-2 16,-1 11 3-16,-7 4-5 15,3 11 5-15,-12 11-1 16,4 11 2-16,-8 11 0 15,4 4 0-15,-4 3 6 16,8 5-2-16,-4-1 15 16,8-3-10-16,1-12 10 15,-1-7-9-15,9-15-2 0,-1-3-4 16,9-11-2-16,0-1 1 0,0-7-4 16,4 8 2-16,-8-1-8 15,0 12 5-15,-4 7-3 16,-1 7 4-16,-7 8 2 15,3 4 1-15,-4 3-5 16,1 4 3-16,-5-1-54 16,4-2 31-16,-4-9-103 15,5-2 72-15</inkml:trace>
  <inkml:trace contextRef="#ctx0" brushRef="#br0" timeOffset="1062">1698 0 168 0,'4'7'66'0,"-4"-7"-36"0,0 33-20 0,0-14 24 16,0-1-20-16,-4 19 7 16,0 8-13-16,-5 29 4 15,1 11-7-15,-9 26 2 16,5-4-4-16,-5 30 3 15,5-12-4-15,-5 8 4 16,9-10-4-16,-1-16 4 16,5-15-4-16,0-14 6 15,4-19-5-15,-4-26-27 16,8-11 12-16,-8-29-112 16,0-8 69-16</inkml:trace>
</inkml:ink>
</file>

<file path=ppt/ink/ink2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2.7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47 172 0,'21'-40'66'0,"-21"40"-36"0,41-8-24 0,-20 8 28 15,4 4-20-15,13 0 13 16,-1 3-16-16,9 4 10 16,0 7-12-16,-1 5 2 15,-3 3-7-15,-21 7 2 16,-9 0-3-16,-24 12 3 15,-1 6-4-15,-20-3-21 16,0-3 11-16,0-5-114 16,8-3 67-16</inkml:trace>
</inkml:ink>
</file>

<file path=ppt/ink/ink2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3.0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165 33 212 0,'-4'-19'82'0,"4"19"-44"0,-33 23-47 16,12-9 23-1,8 5-10-15,-16 14 15 16,8 8-10-16,-4 3 18 16,13 1-15-16,4 3 7 0,12-11 0 0,8-8 3 15,9-10-3-15,12-8-2 16,1-11-9-16,3-22-3 0,-4-4 1 15,-4-8-3-15,-8-6-2 16,-8-5-14-16,-9 5-4 16,0 3-26-16,4 0-11 15,5 3-26 1,8 1-56-16,4 4 31 16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3.0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0 192 0,'4'62'74'0,"-8"-28"-40"0,0 21-29 16,4-33 17-16,-5 12-10 15,1 17-2-15,0 27-5 16,0 11-2-16,0-8-1 0,0-3 1 16,-1-8 2-16,5-7 0 0,0-11 0 15,0-11-3-15,0-16-2 16,0-10-30-16,0-11-15 16,-4-12-50-1</inkml:trace>
</inkml:ink>
</file>

<file path=ppt/ink/ink2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3.2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92 1 208 0,'49'-4'79'0,"-49"4"-42"0,13 7-37 0,-5-3 18 16,-16 4-12-16,-5 3-1 0,-12 7-3 16,-8 1 1-16,4-1-2 15,4-3-1-15,4 3 3 0,13 1 0 16,12-1 1-16,13 1 0 16,4-4 0-16,-1-4-2 15,18 7-2-15,-5 1-2 16,5 7 1-16,-5-8 1 15,-12 4 0-15,-5-3-5 16,-20 10 1-16,0-3 6 16,-21-4 6-16,-17 4-2 15,5-7-1-15,4-4-20 16,8-15-10-16,8-12-78 16</inkml:trace>
</inkml:ink>
</file>

<file path=ppt/ink/ink2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3.4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25 340 192 0,'0'45'71'0,"0"-45"-38"0,-8 48-28 0,8-41 17 16,-4 23-12-16,0-4-3 15,-1 7 0-15,1-4 0 16,4 1-3-16,0-8-1 0,0-3 3 15,0-4-41-15,0-15-18 16,0 0-37 0</inkml:trace>
  <inkml:trace contextRef="#ctx0" brushRef="#br0" timeOffset="133">34 0 176 0,'-9'11'68'0,"9"-11"-36"0,25 15-35 15,-21-11 13-15,9 7-47 16,-5-4-19-16,5 4-12 16,-5 0-2-16</inkml:trace>
  <inkml:trace contextRef="#ctx0" brushRef="#br0" timeOffset="331">487 19 200 0,'21'-4'74'0,"-21"4"-40"0,12 18-31 0,-12-14 17 15,9 11-6-15,-5-4 0 16,0 11-6-16,-4-3-3 16,0 14-2-16,0-7-3 0,0 22 1 15,0-7 1-15,-4 18 1 16,0-4-15-16,-5-3-4 16,9-8-34-16,-4-7-13 15,0-3-20 1</inkml:trace>
  <inkml:trace contextRef="#ctx0" brushRef="#br0" timeOffset="495">208 266 200 0,'21'-11'77'0,"-21"11"-42"0,79 4-28 0,-66 0 18 0,28-1-11 15,-7 1-3-15,20 0-6 16,-9-1-2-16,22-3-1 15,-13 0-10-15,4 0-5 0,-12 0-88 16</inkml:trace>
  <inkml:trace contextRef="#ctx0" brushRef="#br0" timeOffset="664">903 399 148 0,'-17'37'55'0,"17"-37"-30"0,0 67-12 0,0-56 17 15,0 11-15-15,0-3-3 16,0 10-8-16,0-3-3 16,0 0 0-16,0-4-6 0,0-7-1 15,0-4-77 1</inkml:trace>
</inkml:ink>
</file>

<file path=ppt/ink/ink2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4.8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98 184 0,'-4'-56'71'0,"4"56"-38"0,4-29-28 0,-4 25 17 16,17 0-14-16,-5 1-4 0,5 3-3 15,-5 0 1-15,13 7-1 16,-8 0 2-16,20 5 0 0,-12-1-21 16,4 3-8-16,-8 1 4 15,4 0 3-15,-4-4 11 16,-9 4 7-16,-3 0-1 15,-9 7 1-15,0-4 1 16,-9 16 0-16,9-5 15 16,0 23 7-16,0-11-4 15,13 3-3-15,4-7-2 16,-5-4-1-16,5-3 0 16,3-8 0-16,1-3-6 15,-8-12-4-15,8 0 1 16,-13-21 2-16,4 2-2 15,1-17-2-15,-9 3-18 0,8-11-6 16,-12 4 0-16,13 3 3 16,-9 4 10-16,4 4 3 15,-3 4 2-15,7-1 4 16,5 8 0-16,-5 0 3 16,5 4 5-16,-5-1 6 15,1 4-5-15,12 4-2 16,-9 0-6-16,1 0 0 15,4 0 0-15,-5 4 0 16,1 0 0-16,0 0 2 16,-5-1-1-16,1 8-1 15,-1-3 5-15,-8 6 4 16,9 5-5-16,-9 3 0 0,-4-3-2 16,0 14-2-16,0-3 3 15,-4 3 0-15,0-4 5 16,-5-3 3-16,9-4 9 15,0-3 7-15,0-4-5 16,9-8-3-16,-5 1-7 16,12-12 0-16,-3 0-5 15,4-14-2-15,8 3-2 16,4 0-3-16,-4 0-2 16,0 4 1-16,-5 4-1 15,-3 3 0-15,-4 0 2 16,-1 19 2-16,-4-4-1 15,-8 8 2-15,0-4-106 16,-4 7-77-16,0-4 62 16</inkml:trace>
</inkml:ink>
</file>

<file path=ppt/ink/ink2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4.9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7 360 0,'25'4'134'0,"-33"-8"-72"0,-9-10-224 0,5 21-49 16</inkml:trace>
</inkml:ink>
</file>

<file path=ppt/ink/ink2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6.2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692 104 212 0,'0'-63'79'0,"-13"48"-42"0,-20 1-37 0,8 10 16 16,-12 0-11-16,-17 8-3 16,-13 11-4-16,-8 18 1 15,-8 19 1-15,0 25 2 0,8 5 1 16,12-1 5-16,18 8 3 16,15 18-4-16,22 8 1 15,21-12-3-15,16-7 0 0,12-22 10 16,13-18 5-16,13-19-6 15,0-19-3-15,3-14-2 16,-3-19 1-16,-9-18-38 16,-16-11-16-16,-17-1-79 15</inkml:trace>
  <inkml:trace contextRef="#ctx0" brushRef="#br0" timeOffset="255">197 618 200 0,'0'4'77'0,"12"0"-42"0,17-4-26 16,-12 0 19-16,8-4-14 0,12 0-3 16,9-3-5-16,12-4-1 15,5 3-3-15,-5 1-2 0,-8 7 1 16,-4 0-1-16,-9 7 0 16,-4 8 0-16,-8 15 2 15,-8 10-1-15,-5 23-1 16,-3 0-2-16,-1 4 1 15,-4-12 3-15,0-7 1 16,5-7 1-16,-1-12 0 16,0-10-24-16,9-19-12 15,-4-8-71 1</inkml:trace>
  <inkml:trace contextRef="#ctx0" brushRef="#br0" timeOffset="408">1058 651 160 0,'4'19'63'0,"-4"-1"-34"0,-4 16-21 16,0-16 16-16,0 4-14 16,-1 8-3-16,1 0-3 15,0-1 2-15,0-14-3 16,4-11-4-16,-4-8 0 0,0-7-85 16</inkml:trace>
  <inkml:trace contextRef="#ctx0" brushRef="#br0" timeOffset="737">979 193 140 0,'4'-4'55'0,"4"12"-30"0,5 10-23 0,-5-3 12 16,5 11-9-16,-1 3-1 16,5 5-2-16,-1-1 1 15,9 11-2-15,0 1-1 0,0-5 1 16,0 5-4-16,0 6 0 15,-4 1 2-15,0 0 0 16,-5 0-2-16,-3 0 2 16,-1-8 12-16,-3-15 5 15,3-29 16 1,1-7-15-16,-1-11-4 16,1-16-6-16,3-3-2 15,-3 4-3-15,3-8-2 0,-3 1 1 16,-1 3-1-1,1 3 0-15,-1 9 0 0,1 2-38 16,-1 5-16-16,-3 7-31 16</inkml:trace>
  <inkml:trace contextRef="#ctx0" brushRef="#br0" timeOffset="1126">1644 711 228 0,'5'3'88'0,"-1"1"-48"0,8-8-29 16,-3 4 23-16,3-3-9 0,5-9-2 16,4-2-11-16,3-1-3 15,1 0-5-15,-4 0-1 0,0-11 3 16,-8-3-3-16,-9-4-2 15,-8-1-36-15,-9 8-14 16,-4 12 5-16,1 10 3 16,-5 8 21-16,0 10 12 15,0 5 4-15,5 7 2 16,7 7 19-16,5 8 9 16,8 3-5-16,5 0 1 15,7 5-9-15,13-12 0 16,9-4-2-16,8-18 1 0,-1-8-4 15,5-11-3-15,-4-14-22 16,0-12-9-16,-4-3-22 16,-5-4-8-16,-8-7-36 15</inkml:trace>
</inkml:ink>
</file>

<file path=ppt/ink/ink2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7.6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0 176 0,'-8'37'66'0,"4"-15"-36"0,-5 15-18 15,5-18 21-15,0 11-8 16,0 7 0-16,0 7-10 16,0 8-2-16,-1-1-7 15,5-6 5-15,0-16 4 0,5-14 4 0,3-19 3 16,0-10-10-16,9-16-4 16,4-11-5-16,4-3-3 15,4-8-4-15,4 4 0 16,0 8-7-16,-4 10-3 15,-4 11 5-15,-4 12 3 16,-4 11 4-16,-5 7 1 16,-3 4-2-16,-1-1 0 15,0 9-23-15,5 3-10 16,-1-1-67 0,5 5-37-16</inkml:trace>
</inkml:ink>
</file>

<file path=ppt/ink/ink2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7.9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169 0 176 0,'-25'0'66'0,"4"15"-36"0,-16 11-22 16,24-15 16-16,-3 7-6 16,-5 4 0-16,0 1-8 15,8-1-2-15,13 4-4 16,9-4 2-16,12-4 0 0,8 1 6 15,8-4 5-15,9-1 0 16,-5 1 1-16,-3 0-3 16,-5 4 1-16,-12-1-5 15,-13 0-1-15,-16 5-4 16,-21-1-1-16,-17 0-23 0,-12 8-8 16,-9-4-106-1</inkml:trace>
</inkml:ink>
</file>

<file path=ppt/ink/ink2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8.5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75 130 148 0,'16'22'57'0,"-16"22"-30"0,0 34-32 0,-4-30 10 16,-4 11 1-16,-5 8 4 16,1 3 6-16,-1 11 2 15,1 1-9-15,-1 10-3 0,5-14 0 16,4-12 12-16,0-21 8 16,4-12 7-16,4-41 4 15,4-17-18 1,5-20-8-16,3-7-5 15,5-10-4-15,4-1-2 16,0 0-2-16,0 0-1 16,0 8-3-16,8 6 1 0,-4 12-43 15,1 12-18-15,-1 10-42 16</inkml:trace>
  <inkml:trace contextRef="#ctx0" brushRef="#br0" timeOffset="258">462 614 200 0,'-34'48'77'0,"22"-29"-42"0,-9 21-30 15,13-14 19-15,-1 7-6 16,5 1 1-16,8 3 3 16,5-8 3-16,3-10-13 0,13-8 4 15,0-15 2-15,8-18-4 0,5-4 0 16,-5-7-4-16,-4 3-1 15,-8-7-5-15,-13 0-1 16,-12 4-8-16,-8 3-2 16,-1 4-25-16,-3 4-11 15,-5 4-16-15,4 3-3 16,1 0-42 0</inkml:trace>
  <inkml:trace contextRef="#ctx0" brushRef="#br0" timeOffset="494">1044 59 156 0,'13'-7'57'0,"-13"11"-30"0,0 7-32 16,0 0 10-16,-5 7 12 16,-3 16 11-16,0 17-5 15,-1 16-4-15,5 11-10 16,0-5-2-16,0 1 3 0,0 4-4 15,4 0-1-15,0-1 0 16,4-10 1-16,0-8-3 16,-4-22-2-16,0-11-73 15,-4-15-64 1,0-22 38-16</inkml:trace>
  <inkml:trace contextRef="#ctx0" brushRef="#br0" timeOffset="632">828 514 244 0,'-4'-26'90'0,"8"23"-48"0,4-1-36 0,0 0 20 16,9 0-19-16,8 1-3 16,4-1-1-16,9 0 0 15,7 4-1-15,1-3-8 0,12 3-1 16,1 0-109 0</inkml:trace>
  <inkml:trace contextRef="#ctx0" brushRef="#br0" timeOffset="1019">1547 448 228 0,'-45'-15'88'0,"24"15"-48"16,-29 7-49-16,25 4 14 0,-12 4 6 16,-5 7 7-16,5 12-7 15,-1-1-1-15,9 4-6 16,8 0 2-16,9 0 3 0,8 0-1 15,8-4 1-15,12-11 1 16,13-7 4-16,9-11-4 16,8-8 0-16,-1-11-6 15,1 0-3-15,-4-3 0 16,-5-8 1-16,-3 0-12 16,-10 4-3-16,-3 7-1 15,-8 11-1-15,-5 12 8 16,-4 3 0-16,-4 7 2 15,4 8 5-15,1 8 2 16,-1-1 0-16,4 0-2 16,0 0 1-16,5-7 1 15,-1-11-12-15,1-7-6 16,3-20-35-16,1-10-17 16,0-7-27-1</inkml:trace>
  <inkml:trace contextRef="#ctx0" brushRef="#br0" timeOffset="1214">2088 0 216 0,'4'30'82'0,"-8"-8"-44"0,0 11-33 0,0-7 17 0,0 15-8 16,0 22 0-16,0 11-6 15,-1-4-3-15,1 4-2 16,0-4 2-16,0-3 1 0,0-5-9 15,0-10-5-15,-1-15-43 16,-3-18-18-16,-4-8-29 16</inkml:trace>
  <inkml:trace contextRef="#ctx0" brushRef="#br0" timeOffset="1383">1785 300 256 0,'25'0'96'0,"-5"0"-52"0,22 3-45 0,-13-3 18 16,9 0-10-16,7 0 1 16,5 0-5-16,4 0-2 15,0 0 0-15,0 0-43 0,-4-3-19 16,0-1-46 0</inkml:trace>
  <inkml:trace contextRef="#ctx0" brushRef="#br0" timeOffset="1577">2459 433 180 0,'-9'40'68'0,"9"-21"-36"0,0 14-18 0,0-18 20 0,0 7-8 16,0 4-3-16,0 0-11 16,0 0-3-16,0 3-5 15,0 1-1-15,0 0 1 0,-4-4-7 16,4-8-2-16,0-11-45 15,-8-10-16-15,4-5-31 16</inkml:trace>
  <inkml:trace contextRef="#ctx0" brushRef="#br0" timeOffset="1727">2400 52 204 0,'-4'0'77'0,"8"4"-42"0,9 7-39 0,-5-8 13 15,5 5-10-15,3-5 1 16,9 1-64-16,13 0-27 16,3 0 22-16,1-1 11 15</inkml:trace>
</inkml:ink>
</file>

<file path=ppt/ink/ink2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50.8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74 0 168 0,'-4'48'66'0,"-9"-8"-36"0,-8 38-18 0,13-45 19 16,0 8-5-16,-1 3 2 15,1 1-7-15,4-8-1 16,8-8-11-16,4-3 3 0,9-7 2 16,4-8-3-16,4-7 1 15,0-12-7-15,0-3-1 0,-9-7-2 16,-3-12 1-16,-9-11 0 16,-8-7 1-16,-5 4-16 15,-3 3-6-15,-5 4-7 16,5 8-2-16,3 3 10 15,1 7 7-15,8 1 2 16,8-1 1-16,9 8 1 16,8 0 2-16,8 0 2 15,5 4 1-15,3 7 1 16,5 7 0-16,4 8 2 16,-4 7 1-16,-9 26 7 15,-8 0 4-15,-12 4-1 16,-9 7 2-16,-8-7-4 0,-4-4-1 15,0-4 2-15,0-7 3 16,0-7 5-16,0-8 2 16,4-11 0-16,8-11 1 15,4-7-13-15,5-12-3 16,4-10-3-16,0-8 0 16,4-19-2-16,4 1-2 15,0-1-2-15,0 12 1 16,-4 7-4-16,0 15-1 15,0 11 0-15,-9 7 4 16,1 15-4-16,-4 15 2 16,-5 7 2-16,-4 8 1 15,-4 3 1-15,0 1 0 16,-4-5 0-16,0 1 0 0,0 0 2 16,4-8 3-16,0-3 0 15,0-8 0-15,0-7-58 16,0-8-27-16,0-7-54 15</inkml:trace>
</inkml:ink>
</file>

<file path=ppt/ink/ink2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51.0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34 504 0,'17'0'189'0,"4"18"-102"0,0-10-240 0,-21-8-32 15,-25-8 8-15,-4-44 17 16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3.3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52 176 0,'25'-52'68'0,"-5"52"-36"0,22 19-26 0,-21-4 17 16,8-4-8-16,13 4 2 0,3-1-4 16,14 5 2-16,-5-1-8 15,-4 5-2-15,-13 2 1 0,-12 1-3 16,-17 8 0-16,-16-5 5 15,-13 1 3-15,-12 3-4 16,-5 4-2-16,1 0-2 16,0-4 0-16,3-3 0 15,1-8 1-15,8-7-2 16,8-8 1-16,9-7-68 16,4-3-31-16,8-1-6 15</inkml:trace>
</inkml:ink>
</file>

<file path=ppt/ink/ink2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24.9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100 15 152 0,'-58'-15'57'0,"41"15"-30"0,0 0-23 0,13 4 13 16,0 4-10-16,4-5-2 15,8 5 3-15,13-1 3 16,25 8-6-16,20 3-3 0,30 1 1 16,37-4 2-16,46-1 2 15,50-2 5-15,50-1 3 16,54-4 0-16,45-3 1 0,47-8-4 15,32 0-2-15,38 4 5 16,29 0 2-16,13 0-2 16,16 4-1-16,-8 0-4 15,0 3 1-15,-24 1-2 16,-10 3 2-16,-24 0-4 16,-42 0-2-16,-37 0 0 15,-38 0-1-15,-29 0 0 16,-62 0 0-16,-50-3-11 15,-54-1-5-15,-55-3-129 16</inkml:trace>
</inkml:ink>
</file>

<file path=ppt/ink/ink2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28.5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352 584 168 0,'41'-40'66'0,"-41"40"-36"0,21-63-15 0,-17 55 18 16,4-17-10-16,-3 2-3 15,-5-10-11-15,0 7-4 16,-13 8-3-16,1 3-4 0,-22 22-1 16,-32 30-1-16,20 0 3 0,4-7 0 15,-8 18 1-15,9-7 4 16,-1 29 5-16,9-7-1 15,8 26 1-15,4-16-5 16,17 5-1-16,0-11 8 16,16-12 4-16,26 12 2 15,-5-41 1-15,-4-4-3 16,21-30 1-16,21-32-7 16,-25-5-3-16,-9 5-1 15,5-19 1-15,8-34-3 16,-30 30-2-16,-3 8-5 0,-17-4 0 15,0 10-27-15,-21 9-11 16,5 7-12-16,-13 10-5 16,4 5-44-1</inkml:trace>
  <inkml:trace contextRef="#ctx0" brushRef="#br0" timeOffset="230">252 865 192 0,'8'45'71'0,"-8"-45"-38"0,8 44-30 0,-3-36 17 16,3 14-3-16,0-4 1 0,5 8-5 16,7 11 0-16,-3-15-8 15,-4 1-3-15,7-5-1 0,5 4-6 16,-4-11-1-16,-4-3-99 15,-1-8-43 1,-3-4 74-16</inkml:trace>
  <inkml:trace contextRef="#ctx0" brushRef="#br0" timeOffset="444">614 1065 152 0,'0'74'57'0,"0"-44"-30"0,-5 7-18 0,5-30 16 16,0 15-12-16,0 8-4 15,0-1-4-15,0-3-1 16,5-3-2-16,-1-9 1 0,0-3 0 16,4-7-1-16,1-8-2 15,-5-10-85 1</inkml:trace>
  <inkml:trace contextRef="#ctx0" brushRef="#br0" timeOffset="680">535 22 172 0,'0'-11'66'0,"0"11"-36"0,25-3-18 15,-21 3 19-15,17 0-3 16,20 0 1-16,9-4-12 16,4 4-5-16,-16 0-7 15,-5 0-2-15,4 0 1 0,13 0-2 16,-21 0 1-16,-4 0-106 16,-12 0-55-1,-1-4 68-15</inkml:trace>
  <inkml:trace contextRef="#ctx0" brushRef="#br0" timeOffset="831">797 107 176 0,'-4'15'66'0,"4"-15"-36"0,-5 33-29 0,5-25 16 16,0 14-9-16,0 15-2 15,0-7-23-15,0-8-11 16,5 11-50-16,-5 11-22 15</inkml:trace>
</inkml:ink>
</file>

<file path=ppt/ink/ink2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0.2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348 214 124 0,'-4'-48'49'0,"4"48"-26"0,-17-22-25 16,17 18 9-16,-12 4-3 0,-1 0 0 16,-16 8-5-1,-12 17 1-15,11 1 0 0,6-4 17 0,-10 23 11 16,-12 14-3-16,17-18 0 16,4-8-5-16,9 30-3 15,-5 37-5-15,17-34 0 16,0-10 4-16,12 3 4 15,13 11 1-15,4-29 2 16,-4-4-2-16,20-19 2 16,-3 1-9-16,11-30-1 15,-3 3-1-15,4-25 0 16,-8 0-4-16,-5-15 0 16,9-26-5-16,-25 18-2 15,-5 12 0-15,-16-19-1 16,0 8-3-16,-16-1 2 0,3 12-21 15,-16 7-10-15,-21-4-4 16,17 23 1-16,4-1-7 16,0 8 0-16,-9 7-35 15,17 12-44 1,5-5 35-16</inkml:trace>
  <inkml:trace contextRef="#ctx0" brushRef="#br0" timeOffset="247">356 743 176 0,'9'26'68'0,"-9"-26"-36"0,21 26-35 0,-9-12 13 16,-4 1-5-16,1 0 2 15,3 4-4-15,-4-1 0 16,5 1-1-16,-5-5-2 0,5 1 1 16,-5 0-50-1,0-4-56-15,1 0 20 16</inkml:trace>
  <inkml:trace contextRef="#ctx0" brushRef="#br0" timeOffset="570">639 817 208 0,'21'7'77'0,"-21"-7"-42"0,21 26-37 0,-17-22 17 0,4 14-9 16,1-7-1-16,-5 12 0 15,0-5-1-15,-8 4-2 16,-4 12-2-16,-5-1 1 0,1-4-1 15,3-10 2-15,1-4-3 16,4-4 0-16,0 0 1 16,4 0 0-16,4-4 0 0,4-3 2 15,0 0 8-15,9-8 3 16,0 0-4-16,8-3-3 16,-5 0-1-16,10-4-1 15,7-12-20-15,-4-3-7 16,-8-14-34-16,-12 10-16 15,-1 4-11 1</inkml:trace>
  <inkml:trace contextRef="#ctx0" brushRef="#br0" timeOffset="767">693 7 220 0,'38'0'85'0,"-38"0"-46"0,83-4-30 0,-41 4 19 0,-13 0-14 16,-4 0-5-16,12 4-4 15,13-4 1-15,-17 0-3 16,-3 0-39-16,-6-4-16 0,1 1-53 16</inkml:trace>
  <inkml:trace contextRef="#ctx0" brushRef="#br0" timeOffset="902">956 51 192 0,'-17'48'74'0,"13"-14"-40"0,-5 6-33 0,9-32 14 16,-4 21-8-16,0 19 1 16,4-18-98-16,0-4-40 15</inkml:trace>
</inkml:ink>
</file>

<file path=ppt/ink/ink2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1.9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0,'13'8'63'0,"-9"-4"-34"0,8-8-23 0,-12 4 17 16,4 0-12-16,-4 0-3 16</inkml:trace>
</inkml:ink>
</file>

<file path=ppt/ink/ink2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1.7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0 252 0,'-13'4'93'0,"22"0"-50"0,-1-1-68 0,-4 1 6 16,4 0-81-16,1-1-35 15</inkml:trace>
  <inkml:trace contextRef="#ctx0" brushRef="#br0" timeOffset="994">158 19 220 0,'0'-4'85'0,"5"8"-46"0,3-1-46 0,-4-3 14 16,-4 4-25-16,4 0-8 15</inkml:trace>
</inkml:ink>
</file>

<file path=ppt/ink/ink2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3.5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314 274 184 0,'-13'-8'68'0,"5"12"-36"0,-13 11-33 0,13 0 12 0,-9 3-5 15,-8 15-1-15,-4 12 3 16,-4 18 3-16,-5 3-6 15,5-7 1-15,0 15 4 0,8 15 0 16,4 15 2-16,13-5-6 16,8-6-2-16,8-12 7 15,17-18 4-15,8-15 4 16,5-11 3-16,7-11-1 16,5-19 2-16,9-18-7 15,7-26-1-15,1-22-5 16,-5-18-1-16,-4-5-3 15,-16 1-1-15,-13-8-1 0,-12-18 0 16,-13-4 0-16,-12 15 0 16,-17 18-7-16,-13 19 0 15,-12 18-19-15,0 19-8 16,0 11-55-16,0 15-22 16,9 3-9-1</inkml:trace>
  <inkml:trace contextRef="#ctx0" brushRef="#br0" timeOffset="227">189 758 192 0,'12'4'71'0,"-3"0"-38"0,3-1-30 0,-4 5 17 0,5 3-10 15,4 4-3-15,-1-1 0 16,5 5 0-16,4 3-3 15,4 8-1-15,4-1 1 0,5 1-2 16,-5-4-2-16,0 3 3 16,1-7 0-16,-9-3-34 15,-5-4-17-15,-3-4-44 16</inkml:trace>
  <inkml:trace contextRef="#ctx0" brushRef="#br0" timeOffset="826">780 1195 176 0,'4'40'68'0,"0"-14"-36"0,-4 7-33 0,4-14 12 16,0-1-5-16,0-3-1 15,-4 4 3-15,5-5 3 0,-5-2-6 16,0-5 8-16,0-7 6 16,0 0-8-16,4-4-3 15,0-7-5-15,0-4 0 0,4-7-2 16,1-4 2-16,-1 4-4 15,0 4-2-15,1 3-3 16,-1 7 1-16,-4 8 3 16,4 4 3-16,-3 3 4 15,-1 5 2-15,0-1-3 16,4 0-3-16,1 0 0 16,-5-4 3-1,4-7 0-15,0-3 3 16,1-5 0-16,3-7-6 15,1-11 0-15,3-14-1 16,5-1 0-16,0 0-3 0,0 4 0 16,0 8-1-16,-5 14 3 15,-3 11-2-15,-5 15-1 16,-4 15 3-16,-4 8 0 16,0 3-2-16,0 3 2 15,0-3 1-15,4-3 0 16,0-5 2-16,1-7 1 15,-1-3-4-15,4-4-1 16,-4-8-81 0,0-7-60-16,1-18 50 15</inkml:trace>
  <inkml:trace contextRef="#ctx0" brushRef="#br0" timeOffset="1087">838 44 188 0,'17'4'71'0,"3"-4"-38"0,18-4-17 15,-17 4 22-15,12 0-14 16,13-3-3-16,4-1-12 15,-1 0-4-15,-3 4-3 16,-4 0 1-16,-5-3 0 0,-8-1-45 16,-12-3-22-16,-4-1-38 15</inkml:trace>
  <inkml:trace contextRef="#ctx0" brushRef="#br0" timeOffset="1252">1137 0 200 0,'0'22'77'0,"5"-7"-42"0,-1 11-26 0,0-11 19 16,0-4-10-16,-4 0 0 15,0 7-11-15,0 12-2 16,0 0-3-16,0-1 3 0,4-3 4 16,5-7-120-1</inkml:trace>
</inkml:ink>
</file>

<file path=ppt/ink/ink2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5.6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120 63 120 0,'-8'-4'46'0,"8"11"-24"0,-8 8-13 0,3 0 16 16,1 7-3-16,0 11 1 15,0 23-1-15,0 7-2 16,0 11-10-16,-5-4-2 0,-3 19-1 0,-1 7-1 15,5 4 1-15,4-8-4 16,0-14 0-16,0-8-1 16,4-18 1-1,8-19 11-15,4-22-29 16,5-18-11-16,4-30-72 16</inkml:trace>
  <inkml:trace contextRef="#ctx0" brushRef="#br0" timeOffset="240">540 0 156 0,'0'11'57'0,"0"11"-30"0,-4 37-16 0,4-25 18 15,-4 28-13-15,0 12-1 16,0 8-7-16,0 3-3 15,-5 7-2-15,5 8 0 0,0-7 0 16,4-12 1-16,0-15 0 16,0-14 0-16,0-11 2 15,0-15-21-15,-4-15-7 16,-9-15-71 0</inkml:trace>
  <inkml:trace contextRef="#ctx0" brushRef="#br0" timeOffset="423">0 503 196 0,'25'3'74'0,"8"1"-40"0,21 0-20 16,-25-4 22-16,13 0-7 16,8 0 0-16,4 0-14 15,0-4-6-15,-4 0-6 16,-5 1-25-16,-7 3-7 0</inkml:trace>
</inkml:ink>
</file>

<file path=ppt/ink/ink2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7.0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0 124 0,'0'-7'46'0,"0"11"-24"0,0 3-15 0,0 0 13 16,-4 8-4-16,0 4 3 15,0 10-8-15,-1 8-4 16,-3 8-4-16,0 3-3 0,-1-4 1 16,5 0-1-16,0-7 0 15,0-7 2-15,0-4 3 16,0-8 0-16,4-3 0 15,0-4 1-15,0-14 3 16,4-9-6-16,4-6-2 0,0-12-3 16,5-14 0-16,4-4 2 15,3 7 0-15,-3 8-3 16,0 7 2-16,-1 4-1 16,1 11-2-16,0 11 0 15,-5 7 0-15,-4 15 3 16,1-3 2-16,-1-1 0 15,-4 1 2-15,0-4-2 16,0-1-1-16,1-2 3 16,3-16 2-1,-4-4 0-15,4-6-3 16,5-12-1-16,-1 0 0 0,1-4 1 16,-1 12-3-16,-3 7-2 15,3 7-3-15,-4 15 1 16,5 15 3-16,-5 7 3 15,1 1 4-15,-1 3 2 16,-4-1-3-16,0-2-1 16,0-5 1-16,1-6 0 15,-1-5-2-15,8-18-92 32</inkml:trace>
</inkml:ink>
</file>

<file path=ppt/ink/ink2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7.8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169 0 156 0,'-8'-4'60'0,"8"11"-32"0,-4 15-33 0,0-3 10 16,0 14 3-16,-1 15 5 15,1 11 0-15,0 4 2 16,4 4-8-16,4-12 5 0,5-7 1 16,11-7 7-16,1-11 2 15,8-8 0-15,9-11-2 16,12-18-10-16,4-16-4 15,-4-14-4-15,0-14 1 16,-5-12-2-16,-3-4 2 16,-9 8-2-16,-12 7 2 0,-4 12-4 15,-9 6 0-15,-8 5 1 16,-8 7 0-16,-5 7-5 16,-3 4 1-16,-5 7 0 15,-4 4 2-15,0 11-4 16,0 19 0-16,4 14 0 15,4 23 4-15,9 3 1 16,4 7 1-16,8-10 0 16,9 0 0-16,3 7 0 15,5 0 2-15,-4 3 3 16,-1 1 4-16,-3-8-2 16,-5-7-2-16,-4-4 4 0,-8-11 2 15,-13-3-2-15,-12-8 2 16,-8-8-2-16,-5-7 2 15,-8-3-4-15,0-12-2 16,1-3 0-16,-1-8-1 16,0-7-2-16,0 0 1 15,12-4-2-15,5 0-1 16,8 1 1-16,8-5 1 16,5-7-63-16,8-3-26 15,16-1-38 1</inkml:trace>
  <inkml:trace contextRef="#ctx0" brushRef="#br0" timeOffset="583">731 857 164 0,'-12'56'63'0,"3"-19"-34"0,1 7-21 16,8-21 18-16,-4-1-11 15,0 7-3-15,-1-3-1 16,1-4 3-16,0-3-8 0,0-4 3 0,4-4 2 16,0-4 5-16,4-7 2 15,4-7-7-15,1-12-4 16,-1-7-4-16,5-3 0 15,-1-5-4-15,0 9 0 16,-3 2-1-16,-1 9-2 16,0 14-2-16,1 7-1 15,-1 4 4-15,0 4 1 16,1 0-1-16,-1-1 2 16,-4 1 1-16,0 0 0 15,1-8 6-15,3-3 4 16,0-8-5-16,5-7-1 15,-1-7-2-15,1-19 1 16,-1-4-2-16,5-7 2 0,4-4-4 16,-5 12-2-1,1 10-3-15,-5 8-1 0,1 15 1 16,-1 10 2-16,-3 12-1 16,-1 11 1-16,-4 15 0 15,0 3 3-15,0 4 0 16,1-7 1-16,-1-1 0 15,0-6 0-15,0-5 2 16,0-7 1-16,0-14 12 16,1-16-72-1,-5-6-30-15,0-12-10 16</inkml:trace>
</inkml:ink>
</file>

<file path=ppt/ink/ink2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7-11-08T19:45:45.6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0 440 0,'0'0'0,"0"0"16,0 0-16,0 0 16,0 0-1,75-66-15,-75 66 16,0 0-16,33-11 15,-33 11 1,0 0 0,38 3-16,-38-3 15,0 0-15,0 0 0,45 0 16,-7-59 0,-38 56-1,29-34-15,-4 0 16,0-19-1,8-18 1,0 11-16,-16 26 16,-17 26-16,-25 59 15,-37 78 1,20-100-16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3.5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0 212 0,'-12'88'79'0,"4"-36"-42"0,-9 7-34 0,9-33 17 16,-1 8-8-16,1-5-2 15,0 1-5-15,4 3-2 16,4 0-1-16,0-3 1 0,4-12 0 15,4-7 3-15,9-11 1 16,-1-7-41-16,5-8-16 16,0-11-51-1</inkml:trace>
</inkml:ink>
</file>

<file path=ppt/ink/ink2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0.4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325 181 176 0,'7'-34'66'0,"-7"24"-36"0,-4-7-29 0,1 7 14 0,-5 3-10 15,-3 7-1-15,-8 7-4 16,-11 3-1-16,-4 10 1 16,-4 10 2-16,4 7 1 0,-7 0 3 15,7 13 3-15,4 14 2 16,7 17 1-16,4 6-4 15,15-4-3-15,8-9 0 16,7-7 1-16,12-13 12 16,15-11 8-16,11-16 2 15,7-13 1-15,5-14-8 16,6-14-2-16,1-16-9 16,0-30-2-16,4-17-6 15,-12-4-2-15,-11-3 2 0,-15-3 1 16,-19-13 1-16,-19 3 0 15,-11 9-13-15,-11 18-7 16,-12 23-7-16,-3 17-1 16,-5 10-7-16,1 17-3 15,-4 6-39-15,4 24-15 16,0 6 0 0</inkml:trace>
  <inkml:trace contextRef="#ctx0" brushRef="#br0" timeOffset="229">223 425 196 0,'15'20'74'0,"-8"-3"-40"0,8 10-29 0,-7-14 17 0,3 14-6 16,4 3 1-16,8 7-7 15,0 3-2-15,3-3-4 16,0-3-1-16,5-1 1 0,2-6-2 15,-2 0 1-15,-9-4-2 16,-3-6 2-16,0-4-22 16,-4-3-9-16</inkml:trace>
</inkml:ink>
</file>

<file path=ppt/ink/ink2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1.1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 0 156 0,'0'24'57'0,"0"-1"-30"0,-4 4-21 0,4-17 15 16,-4 7-2-16,0 3 1 15,1 3-7-15,-1 4 0 16,0 3-8-16,4-3-3 0,0-7 1 15,0-3 11-15,0-7 6 16,4-10-8-16,3-10-2 16,1-7-4-16,-1-6-1 0,5-1-6 15,-1 4 1-15,0 0-2 16,1 3 0-16,-1 4-3 16,0 6 1-16,1 4 0 15,-1-1 2-15,0 4 1 16,-3 0 3-16,-1 4-3 15,5-1 0-15,-1 0 1 16,-4 1 2-16,5-1 1 16,-1-3 1-16,0-3 0 15,1-4 0-15,-1-3-5 16,-3 0 1-16,-1 3 0 16,1-3 0-16,-1 0-5 15,4 17-1 1,-3 3 0-16,0 3 2 0,-1 7-1 15,1 7 4-15,-1 3 2 16,1 1 2-16,-1-8 1 16,1-3-11-16,-8-20-89 31,4-7-47-31,-4-6 61 16</inkml:trace>
</inkml:ink>
</file>

<file path=ppt/ink/ink2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1.3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7 192 0,'8'-3'74'0,"3"3"-40"0,12-3-24 16,-8 3 20-16,4 0-12 15,7 0 0-15,4 0-8 16,-3 0-2-16,-1 0-4 16,-3 0-18-16,-4 0-8 0,-4 0-84 15</inkml:trace>
  <inkml:trace contextRef="#ctx0" brushRef="#br0" timeOffset="147">129 94 176 0,'-12'20'68'0,"16"1"-36"0,-4 15-29 0,0-19 15 16,0 7-7-16,4 2-1 15,0 8-24-15,-1-4-10 16,5 7-59-16,-4-14-26 16</inkml:trace>
</inkml:ink>
</file>

<file path=ppt/ink/ink2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2.0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0,'7'4'79'0,"1"-1"-42"0,3-3-131 0,-3 3-28 15</inkml:trace>
</inkml:ink>
</file>

<file path=ppt/ink/ink2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2.1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0 124 0,'8'3'46'0,"3"0"-24"0,4-3-79 15,-3 0-14-15</inkml:trace>
</inkml:ink>
</file>

<file path=ppt/ink/ink2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2.2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4 0,'11'11'0'0</inkml:trace>
</inkml:ink>
</file>

<file path=ppt/ink/ink2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2.9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357 466 176 0,'-19'-13'66'0,"12"16"-36"0,-16 14-37 0,8-4 10 15,-7 11-3-15,-12 6 0 16,-4 3 11-16,-3 4 7 16,-1 17-9-16,4 16 2 0,4 14 2 15,8 3-3-15,11-3 0 16,11-10-2-16,15-4 2 16,12-6 10-16,11-7 7 15,11-17 3-15,4-17 2 0,12-19-9 16,10-18-3-16,8-6-8 15,1-13-2-15,-5-14-4 16,-11-20-1-16,-11-10-1 16,-12 0 0-16,-14 6-2 15,-16 8-2-15,-18 2-24 16,-12 11-9-16,-15 10-25 16,-8 10-11-16,-3 6-54 15</inkml:trace>
  <inkml:trace contextRef="#ctx0" brushRef="#br0" timeOffset="215">278 798 168 0,'15'23'63'0,"-3"-6"-34"0,3 13-16 0,0-16 19 15,4 16-5-15,3 0-1 16,5 7-12-16,7-4-6 15,3 1-5-15,1 3 0 0,0 0 2 16,-1-7-2-16,1-7 0 16,-8-3-30-16,-3-3-14 15,-5 0-61 1</inkml:trace>
  <inkml:trace contextRef="#ctx0" brushRef="#br0" timeOffset="469">976 1173 244 0,'7'4'90'0,"-7"-4"-48"0,4 36-51 16,-4-22 12-1,4-1-4-15,-8 7 2 16,0 4 0-16,-3 6 6 15,3 4-4-15,-4-1 6 16,5-3-6-16,-1-6-1 0,8-1-1 0,-4-16-59 16,0 0 32-1,0-21-97-15,0-3 69 0</inkml:trace>
  <inkml:trace contextRef="#ctx0" brushRef="#br0" timeOffset="723">912 0 160 0,'-4'4'60'0,"4"-4"-32"0,26 6-15 0,-11-2 30 15,0-1-24-15,16-3 8 16,2 0-16-16,5 0 1 16,4 0-8-16,-1 0-26 15,-3 0 11-15,-8 0-101 16,-4 0 62-16</inkml:trace>
  <inkml:trace contextRef="#ctx0" brushRef="#br0" timeOffset="920">1142 138 176 0,'-8'10'68'0,"8"-10"-36"0,-4 43-20 0,0-23 28 16,4 4-24-16,-3 13 4 16,-1 3-12-16,0 4 6 15,4-1-8-15,-4-9-6 16,8-8 0-16,-4-9-112 15,8-3 60-15</inkml:trace>
</inkml:ink>
</file>

<file path=ppt/ink/ink2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6.4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1110 140 0,'-3'47'55'0,"3"-47"-30"0,3 27-18 16,-3-20 26-1,0 3-19-15,0-7 18 16,0 0-19-16,0-6 7 16,4 0-12-16,0-14 2 15,0 4-6-15,-4-24 0 16,0 0-2-16,-4-20-6 16,4 7 2-16,-4-38-6 15,4 5 5-15,-4-31-10 16,4 10 8-16,4-20-5 0,4 20 6 0,3 0 0 15,4 24 2-15,8 9 8 16,-1 24-3-16,8 7 12 16,1 17-8-16,3 16 1 15,-4 10-5-15,-8 14 0 16,1 7-1-16,-12 6 5 16,-3 3-4-16,-12 1 3 15,0-1-3-15,-7-6-2 16,0 0 0-16,-4-7 1 15,7-3-1-15,-3-14-7 16,7 0 3-16,4-9-5 16,4 2 4-16,7-6-2 15,4 7 3-15,12-4 0 16,-1 7 1-16,4 4 0 16,0 6 0-16,-3 6 2 15,-5 8 0-15,-7 6 4 16,-3 4-2-16,-16 6 15 15,0 0-10-15,-11 0 17 16,4-3-14-16,-12-3 5 16,8-11-10-16,-11-13 4 15,7 0-5-15,-4-17-28 16,4-3 12-16,0-10-118 16,4 0 71-16</inkml:trace>
</inkml:ink>
</file>

<file path=ppt/ink/ink2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6.8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154 179 188 0,'-4'20'71'0,"4"-20"-38"0,4 23-17 0,0-16 39 15,7-1-31-15,4-2 20 16,4 3-27-16,11-14 14 16,1 3-18-16,3-9 4 15,-1 0-10-15,-2-11 0 16,-1 4-4-16,-11-7 0 16,-1 7-1-16,-14-10-4 15,0 3 1-15,-23-3-12 16,-3 10 6-16,-20 10-7 15,1 10 8-15,-12 10-2 16,4 3 5-16,-4 11-5 16,12 6 5-16,-5 20-3 15,16 7 3-15,4 14 11 16,11-4-5-16,15 0 20 16,7-14-14-16,20-6 12 15,3-7-12-15,26-9 2 0,1-8-7 16,11-10-22-16,-4 1 10 15,0-14-94-15,-8-4 56 16,1-9-110-16,-8 0 88 0</inkml:trace>
</inkml:ink>
</file>

<file path=ppt/ink/ink2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7.0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0 244 0,'-4'40'90'0,"4"-40"-48"0,-11 67-47 0,3-40 17 16,5-4-9-16,-9 27-107 15,9 4 56-15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3.7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257 2 184 0,'-12'-4'71'0,"-5"4"-38"0,-16 11-34 16,16-3 12-16,-12 3-5 15,-4 4-1-15,-1-1-3 16,1 16-2-16,8 0 1 16,9-1 5-16,7 1 4 0,13-4 3 15,9-1 5-15,8 1-6 16,8-3 1-16,4-5-6 16,5-3-2-16,-5 0 0 15,0-8-1-15,-8-3-7 16,-4-8-2-16,-5-7-104 15,-7-8-48 1,-5-14 78-16</inkml:trace>
</inkml:ink>
</file>

<file path=ppt/ink/ink2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1.76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12 207 124 0,'-12'4'49'0,"12"3"-26"0,4-1-16 0,0-2 15 15,0-1-4-15,15 0-1 16,-1 1 2-16,9-4 0 16,7-7-10-16,3-10 1 0,1-6 3 15,0-4-5-15,-4-3-2 16,-8 3-1-16,-7 0-1 15,-8 0-7-15,-14 7-2 16,-9 3-9-16,-3 7-2 16,-4 4 7-16,-3 6 2 0,-5 3 2 15,1 10 1-15,3 11 3 16,4 9 2-16,8 14 13 16,4 7 6-16,18 0-6 15,0-1-1-15,8-6-1 16,7-10 0-16,8-7-6 15,0-10-2-15,4-6 0 16,4-4 0-16,-1-10-77 16,4-7-68-1,-3-3 39-15</inkml:trace>
</inkml:ink>
</file>

<file path=ppt/ink/ink2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2.16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127 4 212 0,'-15'-7'79'0,"0"10"-42"0,-4 1-41 0,12-1 15 15,-4 4-2-15,-4 6 5 16,-1 1-4-16,5-1 2 16,0 4-7-16,3 3-1 0,8 3 0 15,8 1 2-15,-1-4 1 16,5-7-3-16,7-3-1 15,-1-6 1-15,5-4 0 16,-4-7 0-16,-4 0 0 16,-8-3-5-16,5 0-1 0,-8 4-6 15,-4 2 0-15,0 4-1 16,-4 7 3-16,0 10 2 16,-4 10-1-16,1 13 4 15,-1 13 2-15,5 8-2 16,3 2-2-16,0-2 2 15,0 6 2-15,3 3 2 16,1-3 3-16,0 3-3 16,0-9-2-16,-1-14-7 15,-6-17-65 1,-9-17-65 0,1-16 32-16</inkml:trace>
</inkml:ink>
</file>

<file path=ppt/ink/ink2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2.303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3 200 0,'0'-7'77'0,"12"14"-42"0,7 3-26 0,-4-3 19 15,7-4-12-15,8 1-4 16,12-4-12-16,7-4-5 16,11 1-99-16,4-4-42 15</inkml:trace>
</inkml:ink>
</file>

<file path=ppt/ink/ink2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2.456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11 0 196 0,'-8'10'74'16,"8"1"-40"-16,-3 2-22 0,3-6 19 0,0-4-18 16,3 0-7-16,5 1-68 15,-4-4-31-15,7-4 9 16,-7-2 9-16</inkml:trace>
</inkml:ink>
</file>

<file path=ppt/ink/ink2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2.94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242 10 148 0,'-19'-10'55'0,"-15"10"-30"0,-7 3-29 0,18 4 8 0,5 0-7 16,-13-1 0-16,5 4 2 16,0 4 2-16,10-1 0 15,5 4-1-15,19 0 3 0,3 3 0 16,15 0 1-16,5 0-2 15,6 0-2-15,1 7 7 16,-8 7 3-16,0-4-1 16,-11 3 0-16,-8-6 3 15,-7-3 5-15,-11-4-3 16,-12-4 2-16,4-2-9 16,-8-4-2-16,-3-3-21 15,7-7-7-15,0-4-65 16</inkml:trace>
</inkml:ink>
</file>

<file path=ppt/ink/ink2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3.16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0 132 0,'0'23'52'0,"4"-13"-28"0,-4 4-22 0,0-8 12 0,0 1-9 16,0-4-1-16,0-3 0 15,0 0 2-15,0-3-71 16,0-7-31-16</inkml:trace>
</inkml:ink>
</file>

<file path=ppt/ink/ink2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3.295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0 172 0,'4'7'66'0,"7"-3"-36"0,0-4-108 16,-7 3-23-16</inkml:trace>
</inkml:ink>
</file>

<file path=ppt/ink/ink2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3.57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59 0 172 0,'27'10'66'0,"-12"-3"-36"0,11 6-13 0,-14-3 20 16,-1 4-13-16,0-1-3 15,-7 4-10-15,-4 0-5 16,0 3-3-16,-15 0-3 0,4 7 3 15,-16 3-4-15,1 0 0 16,-1 4 1-16,1-8 0 16,3-2 0-16,16-1 2 0,3-3-1 15,12-3 2-15,7-3 0 16,4-4 3-16,-1-4-3 16,5-6-2-16,-4-3-18 15,7-7-6-15,-14-4-84 16</inkml:trace>
</inkml:ink>
</file>

<file path=ppt/ink/ink2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4.046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96 202 172 0,'11'-4'66'0,"-11"4"-36"0,0 4-18 0,0-4 19 16,0 7-14-16,0-1-2 16,0 1 4-16,0 0 2 15,15-4-10-15,-4-3 4 0,12 0 5 16,-1-3-5-16,9-7 2 15,-5-7-8-15,8-3-3 16,-8-7-3-16,-7-3 0 16,4 0-2-16,-16 3-1 0,-14 3-2 15,-4 4 1 1,-16 7-1-16,-3 6 0 0,-15 4-3 16,-8 6 1-16,11 7 6 15,1 14 4-15,3 9 3 16,4 14 2-16,23 7-1 15,7-4-1-15,19 0 1 16,23-6 1-16,15-7 1 16,11-7 0-16,11-10-2 15,1-7-1-15,3-13-89 16,-4-3-40-16,-11-7-17 16</inkml:trace>
</inkml:ink>
</file>

<file path=ppt/ink/ink2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7.75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8 0 180 0,'0'17'68'0,"0"10"-36"0,0 3-33 0,0-13 15 15,0 6-12-15,0 11-1 16,-4 2-1-16,0 1 2 0,4 4-1 15,0 5-1-15,0 1 3 0,0 7-22 16,0-4-9-16,0-6-50 16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3.9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0 400 248 0,'79'62'93'0,"-29"-17"-50"0,16 51-37 0,-41-52 22 16,4 4-6-16,0 15-1 15,-4 15-7-15,-8 18-1 16,-9 8-8-16,-8-1 1 0,-8-18 4 16,-9-7-4-16,-12-8 2 0,-4-7-56 15,-4-8-24-15,7-14-59 16</inkml:trace>
  <inkml:trace contextRef="#ctx0" brushRef="#br0" timeOffset="239">457 0 196 0,'29'-4'74'0,"-4"12"-40"0,25 7-24 0,-25-12 17 15,13 5-4-15,12-1-2 16,4 1-9-16,-4-1-5 16,-5-3-4-16,-11-4 0 0,-9 0 2 15,-13 0-117 1</inkml:trace>
  <inkml:trace contextRef="#ctx0" brushRef="#br0" timeOffset="397">620 104 208 0,'0'22'77'0,"4"4"-42"0,-4 14-23 0,4-21 19 15,-4 3-10-15,0 8-1 16,0 7-10-16,0 7-2 0,-4 8-121 15,0 11-55-15</inkml:trace>
</inkml:ink>
</file>

<file path=ppt/ink/ink2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7.22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143 141 176 0,'-4'-7'68'0,"8"11"-36"0,3 16-29 0,-3-3 15 16,0 3-9-16,0 10-3 15,-1 0-3-15,1 7-3 16,-4 0 1-16,0-4-1 0,0 1 2 15,0-1-1-15,0-3 2 16,0 1-2-16,4-8-1 16,0-6 3-16,0-10 2 15,3-7 0-15,1-7 0 16,-1-3-1-16,1-4 0 16,-1-12-5-16,5-5-1 15,-1-2-2-15,0 3 3 16,4 6-2-16,0 4 1 0,0 7-3 15,1 9 1-15,-1 11 4 16,0 6 4-16,-4 4-3 16,0 0-1-16,-7 3 0 15,-4 0 2-15,0-3 1 16,0 0 1-16,0-4-2 16,8-3 1-16,-1-6 0 15,1-4 1-15,-1-4-2 16,1-6 1-16,-1-7-2 15,5-3-1-15,3-3 1 16,0-1-1-16,0 8-5 16,0 2 1-16,-4 7 0 15,8 7-1-15,-4 7 4 16,0 3 0-16,-7 7 1 16,-1 0 0-16,8 0 0 15,-7-1 0-15,0 1 0 0,3-4 0 16,-4-3-49-16,1 1-19 15,-1-5-12 1</inkml:trace>
  <inkml:trace contextRef="#ctx0" brushRef="#br0" timeOffset="153">697 382 192 0,'15'-3'74'0,"0"3"-40"0,12 0-33 0,-5 0 16 16,1 0-9-16,7 0-2 0,-4 3-1 15,1 1 1-15,-5-4-3 16,1 0-6-16,-4-4-1 0,0-2-91 16</inkml:trace>
  <inkml:trace contextRef="#ctx0" brushRef="#br0" timeOffset="348">946 205 184 0,'-8'47'68'0,"8"-24"-36"0,-7 14-31 16,7-14 14-16,-4 4-8 15,0 0-2-15,1 3-2 16,-1 7-3-16,4 3 1 0,0 1-1 16,4-8 0-16,3-3-42 0,4-10-19 15,-3-10-13 1</inkml:trace>
  <inkml:trace contextRef="#ctx0" brushRef="#br0" timeOffset="916">124 0 188 0,'-45'54'71'0,"33"-17"-38"0,-6 43-28 0,6-40 19 15,-3 7-2-15,4 7 2 16,3 6-9-16,5 4-4 15,3 3-6-15,7 0-2 0,4-7 3 0,8-9-1 16,4-11 2-16,7-10-37 16,8-10-17-16,3-13-60 15</inkml:trace>
</inkml:ink>
</file>

<file path=ppt/ink/ink2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8.36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22 180 0,'87'-27'68'0,"-42"30"-36"0,35 14-22 15,-46-3 17-15,7 12-15 16,-3 15-5-16,3 6 2 16,-7 6 4-16,-11 8-7 15,-8-4 3-15,-4 6 2 0,-7 8-4 0,-8 9-2 16,-3-10 0-16,3-3-1 15,-4-10-18-15,1-10-7 16</inkml:trace>
</inkml:ink>
</file>

<file path=ppt/ink/ink2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8.581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336 225 264 0,'-27'26'101'0,"12"-2"-54"0,-7 9-55 0,10-16 16 0,-14 3-30 16,-1 0-8-16,-10 0-34 15,3 0-11-15,-11-3-5 16,14 0-1-16</inkml:trace>
  <inkml:trace contextRef="#ctx0" brushRef="#br0" timeOffset="182">0 50 220 0,'11'17'82'0,"12"13"-44"0,11 27-42 0,-23-33 15 16,12 6-8-16,-1 3 0 15,5-3-1-15,-1 1 1 16,1-1-73-16,-1-3-31 16,0-4 21-16,-3-3 15 15</inkml:trace>
  <inkml:trace contextRef="#ctx0" brushRef="#br0" timeOffset="442">607 0 204 0,'-30'23'77'0,"15"-2"-42"0,-12 22-39 16,16-16 13-16,0 13 6 16,-4 4 7-16,3-1-9 15,5 1-2-15,-1 3-7 16,1 3-1-16,7 0 3 0,7 4-3 15,1 0 0-15,3-11 1 16,1-9 2-16,6-11-56 16,-3-20-23-16,4-9-26 15</inkml:trace>
  <inkml:trace contextRef="#ctx0" brushRef="#br0" timeOffset="988">781 168 192 0,'0'-4'74'0,"3"18"-40"0,5 9-35 0,-8-13 15 15,0 10-1-15,0 4 2 16,-8 2-8-16,8 1-4 16,-11 3-2-16,7 4-4 0,-7 3 2 15,11 0 1-15,-4-4 2 16,-3-6 1-16,7-7 1 15,0-10 2-15,11-10 3 16,-4-10-2-16,1-7-2 16,0-6-5-16,3-7 0 0,0-7 0 15,-3-3 0-15,3 3-3 16,4 7 0-16,-4 10-3 16,1 9 1-16,-1 8 1 15,-7 6 2-15,7 8-1 16,-11 2 1-16,0 4 2 15,0-1 2-15,0 5-3 16,0-1 0-16,0-4 1 16,0 1 0-16,0-7 6 15,11-6 4 1,-7-8-3-16,7-2-4 16,5-5 1-16,-5-5-5 15,8 2 0-15,-12 4-1 16,5 4-2-16,-1 6-2 0,-4 6 1 15,1 4 3 1,0 0 1-16,-5 4-2 0,-3 3 2 16,12 3 1-16,-9 0 0 15,5 0 2-15,-4-7 1 16,3-3-26-16,1-10-11 16,-1 0-60-1</inkml:trace>
  <inkml:trace contextRef="#ctx0" brushRef="#br0" timeOffset="1140">1244 288 208 0,'34'0'77'0,"-15"7"-42"16,7-4-37-16,-7 1 17 0,0-1-9 15,4-3 2-15,-8 0-16 16,0 0-93-1,-4-3-29-15</inkml:trace>
  <inkml:trace contextRef="#ctx0" brushRef="#br0" timeOffset="1347">1286 201 208 0,'-4'34'79'0,"8"-4"-42"0,-4 17-37 0,0-27 16 16,0 0-11-16,0 7-1 16,0 3 0-16,0 3 0 15,0 1-2-15,0-4-2 0,0-7 3 16,7-6-15-16,-3-10-5 16,7-10-79-1</inkml:trace>
</inkml:ink>
</file>

<file path=ppt/ink/ink2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0.13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0 208 0,'0'20'79'0,"7"13"-42"16,1 21-39-16,-8-27 17 0,7 3-13 15,-7 4-1-15,0 2-1 16,0-2 2-16,0-1-1 15,-7 4-1-15,7 0 3 0,0-3-37 16,0-11-15-16,7-6-37 16</inkml:trace>
</inkml:ink>
</file>

<file path=ppt/ink/ink2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0.33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0 252 0,'23'10'93'0,"-8"23"-50"0,19 4-46 0,-16-20 16 16,5 10-3-16,4 6 1 16,-1 1 3-16,0 3 4 15,1 10-10-15,-5 10-2 0,-7 13 0 16,-15-3-1-16,-3-3 2 16,-20-1 0-16,-15-2 3 15,-11-14-87-15,-15 3-39 16,0-40 0-1</inkml:trace>
</inkml:ink>
</file>

<file path=ppt/ink/ink2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5.2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50 220 0,'16'-13'85'0,"14"10"-46"0,23 3-46 16,-23 0 14-16,7 0-7 15,9 0 0-15,6-4 8 16,12-2 5-16,16-1-6 16,3 0-2-16,0 4-1 0,-4-1 0 15,-4 4 0-15,-11-3-46 16,-11 3-22-16</inkml:trace>
</inkml:ink>
</file>

<file path=ppt/ink/ink2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6.5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0 156 136 0,'0'-24'52'0,"0"28"-28"0,15 9-30 0,-11-3 6 16,0 7-1-16,-1 13 2 15,1 10 15-15,4 7 9 16,-8 0-12-16,0 0 0 0,0 3-2 16,0 7-4-16,0 0-2 15,4-7 0-15,-4-19 1 16,0-5 8-16,0-6 5 16,3-3-3-16,1-17-1 15,0 0-9-15,0-20-2 0,3-10-2 16,1-10 1-16,3-11-4 15,0-2 0-15,4 3 1 16,4 3 0-16,-7 13-5 16,3 14-1-16,0 13-2 15,0 14 2-15,-4 10 2 16,-3 6 2-16,-1 7 1 16,-3 4 1-16,0 3 0 15,-1 3 0-15,-3-3 0 16,8-7 0-16,-8-7 2 15,0-12 8-15,0-18 1 16,4 0-8-16,0-13-1 16,3-20-2-16,4-7 0 15,-3-13 0-15,3 9 0 16,8 14-7-16,-8 11 0 16,5 16 1-16,-5 13 3 15,0 10 0-15,4 7 1 16,-7 11 2-16,-1-1 2 15,5 0-1-15,-9 7-1 16,1 6 1-16,0 1 1 16,0-4 1-16,-1-6 1 15,-3-11-44-15,0-6-18 16,8-10-31 0</inkml:trace>
  <inkml:trace contextRef="#ctx0" brushRef="#br0" timeOffset="184">675 554 140 0,'7'27'52'0,"1"7"-28"0,-4 19-15 15,0-29 16-15,3 9 1 16,-7 8 4-16,0-1-14 16,0 0-7-16,0-10-5 15,0-10 1-15,0-6 1 0,0-14-2 16,0-17-1-16,-7-13-98 15</inkml:trace>
  <inkml:trace contextRef="#ctx0" brushRef="#br0" timeOffset="319">641 8 160 0,'11'-10'63'0,"1"13"-34"0,3 1-34 0,-8-1 10 16,5 4-5-16,-1 0 2 15,4 3-72-15,0 3-29 16</inkml:trace>
</inkml:ink>
</file>

<file path=ppt/ink/ink2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7.1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41 168 0,'0'50'66'0,"0"-20"-36"0,-7 24-24 0,7-31 15 0,0 1-2 16,-4-1 3-16,0-6 1 15,4-4 3-15,0-10-14 16,0-9-5-16,0-14-2 0,4-10-1 16,7-4 0-16,-3-6-2 15,7 0-2-15,0 3-2 16,4 7-1-16,-4 6-1 16,0 11 0-16,-4 9 0 15,-3 14 3-15,0 4-2 16,-1 6 1-16,1 13 0 15,-1 11 0-15,1 10 2 16,-1-1 0-16,5-3 2 0,3-6 1 16,-4-7-17-16,0-14-5 15,1-13-84 1,3-16-38-16,-4-21 71 16</inkml:trace>
</inkml:ink>
</file>

<file path=ppt/ink/ink2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7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0 165 148 0,'15'30'57'0,"-8"13"-30"0,5 41-12 0,-12-40 18 15,0 6-1-15,0 27 3 0,0 34-15 16,0 9-4-16,0 11-10 15,0 16 0-15,0-6 1 0,0-17-1 16,0-20 1-16,0-17-4 16,0-23 0-16,0-21-52 15,0-12-22-15,-8-31-30 16</inkml:trace>
  <inkml:trace contextRef="#ctx0" brushRef="#br0" timeOffset="224">309 0 220 0,'4'24'85'0,"-4"23"-46"0,0 53-26 0,0-33 22 16,-4 20-12-16,0 44-3 15,1 23-7-15,-5 21-3 16,8 22-6-16,0-16-1 0,8-3 3 15,3-1-1-15,0-29 2 16,0-24-53-16,1-24-23 16,-1-39-51-1</inkml:trace>
</inkml:ink>
</file>

<file path=ppt/ink/ink2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8.7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27 120 0,'-4'-3'46'0,"4"3"-24"0,0 17-8 15,0-4 32 1,0 4-25-16,0 20 15 15,0 6-22-15,0 18 8 16,0 2-13-16,0 14 4 16,0 0-8-16,0 34 2 0,4 0-4 15,3-11 0-15,1-3-1 16,-4-20 3 0,3 1-3-16,1-5 1 0,-1-9-10 0,1-21-3 15,-4-12-41-15,-1-21-17 16,-3-17-20-16,0-6-8 15</inkml:trace>
  <inkml:trace contextRef="#ctx0" brushRef="#br0" timeOffset="239">240 0 124 0,'7'-3'46'0,"-7"3"-24"0,11 30-15 0,-7-10 30 16,0 7-21-16,-4 40 11 0,0 14-6 16,-4-1 2-16,0 17-8 15,4 27-2-15,0 0-7 16,0-10 0-16,4 10 4 0,0 7-6 16,3-14 0-16,1-13-24 15,-4-17-12-15,0-3-67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58.5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2 836 152 0,'0'0'57'0,"-4"7"-30"0,4 19-18 0,0 0 16 16,4 11-5-16,0 3-2 15,4 5 3-15,1 3 3 16,3-4-12-16,5 1 6 0,4-5 3 15,-1-6 4-15,1-9 2 16,0-10 5-16,4-15 3 16,8-7-13-16,5-15-3 15,-5-12-9-15,0-17-2 16,-8-12-2-16,-8-11-1 16,-9 0-30-16,-8 7-10 15,-4 15-67-15,0 19-26 16,0 18 11-16</inkml:trace>
  <inkml:trace contextRef="#ctx0" brushRef="#br0" timeOffset="450">655 1002 236 0,'29'-30'88'0,"-21"-14"-48"0,1 3-45 16,-9 30 17-16,-4 0-14 15,-1 0 0-15,-7 7-2 16,-5 12-1-16,-3 10 4 16,-5 15-2-16,0 12 1 0,4-4 2 15,8 7 2-15,5-8 10 16,8-3 4-16,4-3 1 16,5-5 0-16,7-3-1 0,1-11 3 15,4-8-2-15,4-7-1 16,0-7-8-16,-1-12-3 15,-3-3-8-15,0-7 0 16,-4-12-34-16,-5 8-16 16,1 7 6-16,-5 7 4 15,-8 19 20 1,4 11 12-16,0 8 7 16,0-1 9-16,5 8 5 15,3 0 3-15,9-4 3 16,8-3 4-16,9-4 4 15,3-8-1-15,5-7-2 0,0-7-9 16,0-12-3-16,-5-11-5 16,-3-14-1-16,-5-15-14 15,-8-11-6-15,-9-8-99 16</inkml:trace>
  <inkml:trace contextRef="#ctx0" brushRef="#br0" timeOffset="647">1237 0 192 0,'-8'22'71'0,"12"11"-38"0,-4 41-28 15,-4-26 17-15,0 23 1 0,4 10 6 16,-4 8-5 0,4 29-2-16,4 15-12 0,0-7-6 0,4-8-1 15,5-3 0-15,4-12 3 16,-1-18-8-16,1-18 0 15,0-23-121 1</inkml:trace>
  <inkml:trace contextRef="#ctx0" brushRef="#br0" timeOffset="1021">1554 1050 260 0,'25'7'96'0,"-9"-3"-52"0,13-4-32 0,-12 0 26 0,4-4-7 16,8-7-1-16,4-11-12 16,1-11-4-16,3-4-8 15,-8-11-2-15,-4 3 0 0,-8 1-5 16,-9 3-1-16,-12 8-28 16,-9 11-12-16,-12 7 3 15,-12 11 5-15,-5 16 18 16,-3 17 7-16,-1 15 6 15,8 12 2-15,5 3 3 16,8 8 3-16,13-8 9 16,8-11 5-16,16-7 2 15,13-4-1-15,8-8-2 16,9-7 1-16,8-11-6 0,0-7 0 16,0-8-4-16,0-10 0 15,-5-12-10-15,-3-8-1 16,-9-21-51-16,-4-4-19 15,-4 3-61 1</inkml:trace>
  <inkml:trace contextRef="#ctx0" brushRef="#br0" timeOffset="1322">2090 1017 244 0,'-8'74'90'0,"8"-48"-48"0,0 18-36 0,0-26 20 15,0 1-10-15,4-1-1 16,0-3 2-16,5-7 1 0,3-5-9 15,5-6-1-15,4-8-1 0,4-8-3 16,4-7-3-16,4-7-11 16,0-15-6-16,-4 7-10 15,1 12-1-15,-6 10 9 16,-3 15 8-16,-4 12 2 16,-5 10 3-16,-3 8 5 15,-1 7 2-15,5-3 0 16,-1 3 1-16,-4 1 2 15,5-1 2-15,-1-4 1 16,5-6 2-16,4-16-5 16,0-11-3-16,-1-7-100 15,5-15-64-15,-4-14 64 16</inkml:trace>
  <inkml:trace contextRef="#ctx0" brushRef="#br0" timeOffset="1516">2964 388 208 0,'4'67'77'0,"-4"-27"-42"0,0 16-26 0,4-30 22 15,1 14-6-15,3 20 3 16,4 17-12-16,1 5-4 16,-1 3-7-16,5-15 1 0,-5-7 0 15,1-8-2-15,-5-14-1 16,-8-15-65-16,-8-8-30 15,-13-21-18 1</inkml:trace>
  <inkml:trace contextRef="#ctx0" brushRef="#br0" timeOffset="1665">2590 647 312 0,'45'-4'115'0,"-3"4"-62"0,25-7-62 16,-18 3 20-16,18 0-8 15,20 1 3-15,13-5-5 16,25 1-3-16,-4-4-134 16,-1-4-57-16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5.0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0 991 220 0,'-4'-7'85'0,"16"-1"-46"0,1 1-35 16,-5-4 21-16,1-7-16 16,3-16-2-16,9-21-7 15,4-16-3-15,8-6 2 16,5 3 2-16,-1-7 2 0,5-8-1 15,-9-15 1-15,0 4-4 16,0 12 0-16,-3 17-4 16,-5 20 1-16,-5 17-3 0,1 23 0 15,0 26 1 1,-4 26 2-16,-1 18 2 0,-3 7 1 16,3 19-2-16,-3 26 2 15,3 4 1-15,-3-4 0 16,4-15 0-16,-1-11 2 15,-3-15-1-15,-1-14 2 16,-4-15 2-16,1-16 2 16,-9-10-23-16,-9-15-11 15,-3-7-71 1</inkml:trace>
</inkml:ink>
</file>

<file path=ppt/ink/ink2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29.16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208 138 184 0,'-3'-21'68'0,"3"15"-36"0,0 2-33 0,0 4 12 16,0 7-5-16,0 6-1 15,3 11 1-15,1 13 1 16,-4 6-3-16,0 18-3 0,0-8 2 15,0 14 0-15,0 7 1 16,4 6-5-16,0-6-1 16,3-10-10-16,1-17-5 15,3-10-9-15,0-17-4 16,4-10-45 0</inkml:trace>
  <inkml:trace contextRef="#ctx0" brushRef="#br0" timeOffset="216">386 0 192 0,'-4'3'74'0,"4"11"-40"0,0 19-35 16,0-9 12-16,0 23-5 16,0 10-1-16,0 6-3 15,0 4-2-15,0 7 1 16,0 7-1-16,0 6 2 0,4-10-3 15,-4-10 0-15,3-14 1 16,-3-12 2-16,0-11 1 16,-3-13 3-16,-1-4-96 15</inkml:trace>
  <inkml:trace contextRef="#ctx0" brushRef="#br0" timeOffset="488">12 506 176 0,'-15'0'68'0,"15"10"-36"0,0 14-29 0,4-8 15 15,0 18-14-15,3 20-1 16,5 6-3-16,-1 7 2 16,4 3-1-16,8-9-1 0,3-4 1 0,4-7 23 15,0-10 11-15,4-13 7 16,4-17 4-16,3-10-12 15,1-17-3-15,-1-20-16 16,5-26-4-16,-9-14-7 16,-3-4-1-16,-7 7-58 15,-5 4-26-15,1 6-56 16</inkml:trace>
</inkml:ink>
</file>

<file path=ppt/ink/ink2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31.80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442 32 132 0,'-19'-3'52'0,"0"-1"-28"0,0 1-26 0,8 3 11 16,-4-3-2-16,0-1 3 16,-4 1-5-16,0 0-3 15,-4-1-1-15,-3 4 1 0,3 0 3 16,1 0-2-16,3 0-2 16,0 0 0-16,4 0 1 15,0 4-3-15,0 2-2 16,0 4 2-16,3 7 2 15,1 10 2-15,0 10 3 0,-1 20-3 16,5 13 0-16,-1 7-1 16,1 27 1-16,-1 27-4 15,4 10 0-15,1 33 1 16,3 20 2-16,0 1 3 16,3 12 2-16,1-9-6 15,0-7 0-15,0-3-3 16,0-11 0-16,-1-26 15 15,-3 0 8-15,0 0-1 16,4-14-2-16,0-16-8 16,0-14-2-16,-1-10-6 15,1-13-2-15,0 0 2 16,0-20 1-16,-4-14-1 16,0-10-2-16,3-13 9 0,-3 0 6 15,0-4 4 1,4-6 3-16,0-4-12 0,4 1-3 15,-1-4-3-15,4 0 2 16,4 0-1-16,8 7 2 16,4-7 0-16,3-7 1 15,4-3-4-15,3-3-1 16,9-7-17-16,-5 6-5 16,12-9-117-1</inkml:trace>
</inkml:ink>
</file>

<file path=ppt/ink/ink2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35.70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64 476 156 0,'-8'-17'60'0,"8"14"-32"0,-4 3-33 15,4 10 25-15,-3 3 0 16,-1 4 1-16,-4 6 0 16,4 14-11-16,1 17 0 0,-1 16 1 15,-4 11 0-15,1 2 1 16,3 18-4-16,0 16-3 15,8-3-2-15,0-3-3 16,0-7 1-16,3 0 1 16,1-7 1-16,-1-10 1 15,1-17-2-15,-1-16-2 16,1-11 3-16,-1-12 2 16,1-28-9-16,-4-13-2 15,-4-20-28-15,0-4-13 16,-4-19-52-16</inkml:trace>
  <inkml:trace contextRef="#ctx0" brushRef="#br0" timeOffset="484">0 516 168 0,'18'-17'66'0,"1"10"-36"0,11-9-26 16,-11 12 15-16,15 4-5 15,8 4 2-15,7 2-7 16,3 8-3-16,5 9-3 16,-4 14-3-16,0 7 3 0,-8 16-2 15,-7 0 2-15,-8-3-2 0,-8 4-1 16,-7-4 3-16,-7 0 0 16,-12-7-1-16,-7-3 1 15,-8-7 0 1,-7-6 1-16,-8-11-2 0,-4-10 1 15,-4-9-4-15,1-4-2 16,0-4 2-16,3 1 2 16,8 3-2-16,7 0 0 15,8 3-1-15,7 4-2 16,12 6 5-16,8 8 1 16,6 5 6-16,13 18 3 15,6 3 0-15,5 7 1 16,7 2-4-16,3-2 0 0,5 0-3 15,7 3 0-15,0 0 3 16,-3 0 3-16,-5 0-2 16,-11-7 0-16,-7-7-3 15,-8-9-1-15,-7-7 1 16,-12-10 3-16,-11-17-24 16,-7-17-9-16,-12-17-106 15</inkml:trace>
</inkml:ink>
</file>

<file path=ppt/ink/ink2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2.82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 0 144 0,'-11'0'55'0,"11"0"-30"0,0 0-25 16,0 0 10-16,0 0 11 15,7 7 6-15,5-3-11 16,3-4-4-16,0 0-8 0,11 3-3 0,8 0 0 16,4 4-83-1,7 0-41-15,8-4 58 16</inkml:trace>
</inkml:ink>
</file>

<file path=ppt/ink/ink2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2.92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0 140 0,'75'0'55'0,"-37"0"-30"0,18 6-34 0,-26-2 9 16,12-4-59-16,7 0-23 15</inkml:trace>
</inkml:ink>
</file>

<file path=ppt/ink/ink2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3.79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113 0 164 0,'-23'0'63'0,"4"14"-34"0,1-1-25 0,10-3 13 0,-3 4 3 16,-1 2 4-16,1 4 5 0,3 11 2 0,5 5-16 0,6 5 4 0,5-5 4 0,3-2-3 0,8-4 0 0,4-20 0 0,3 0 0 0,4-10-7 0,1-13 0 0,-5-7-2 0,-3-7 1 0,-8 0-4 0,-8-3 0 0,-11 7-5 0,-3-4 0 0,-4 0-28 0,-1-3-12 0,5 10-62 0,3 3-23 0,11 3 6 16</inkml:trace>
</inkml:ink>
</file>

<file path=ppt/ink/ink2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3.92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0 260 0,'27'14'96'0,"-12"-8"-52"0,8-2-51 16,-8-4 14-16,4 0-117 16,7 0-48-16</inkml:trace>
</inkml:ink>
</file>

<file path=ppt/ink/ink2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4.0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6 264 0,'11'-3'99'0,"12"3"-54"0,14-3-86 0,-18 3 3 16,4 0-64-16,14 0-25 15</inkml:trace>
</inkml:ink>
</file>

<file path=ppt/ink/ink2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4.14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4 164 0,'49'-10'63'0,"-23"17"-34"15,5-7-104-15,-16 3-21 0</inkml:trace>
</inkml:ink>
</file>

<file path=ppt/ink/ink2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33.01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565 0 184 0,'8'0'68'0,"7"7"-36"0,4 3-35 16,-8-7 11-16,4 4-9 15,4 0 1-15,4-1 2 16,7-2 1-16,4-1-1 15,0-3-4-15,-1 0 1 0,5 0 1 0,-8 3 2 16,1-3-3-16,-9 0-2 16,-3 0 4-16,-4 4 1 15,-4 3-3-15,1-1 1 16,-5-2 0-16,1-1 2 16,-4 0 5-16,-4-3 4 15,0 0-4-15,0 0 1 16,0 0-5-16,0 0-2 15,0 0 2-15,0 0 0 16,0 0 1-16,3 4 0 16,-3-4-2-16,0 10-2 15,0 3 3-15,4 4-4 16,0 10-2-16,0 13 2 16,3 20 2-16,1 11 4 15,-1 9 2-15,1 7-3 16,3 30-3-16,0 7 2 15,1 4 2-15,-1 9-4 16,4 21-3-16,0-4 1 16,-3-7 0-16,3 14 3 15,0 0 1-15,0-13-1 16,-4 2-2-16,0 8 9 16,1-7 6-16,-1-14-3 15,0 1-2-15,1 6-3 16,-1-4-2-16,-4-12 1 0,5-11 3 15,-1-3 0-15,0 3 2 16,1-9-4-16,-5-11 1 16,1-13-1-16,-1-11 1 15,1-2-2-15,-4-18 1 16,3 1 2-16,-7-4 5 16,0-13-2-16,0 3 3 15,-4-10-4-15,-3-3 1 16,-8-10-5-16,-8-7-2 15,-15-10-2-15,-18 0 0 16,-16-10-26-16,-14 0-10 0,-16-4-93 16,-19-2-73-1,-22-8 70-15</inkml:trace>
  <inkml:trace contextRef="#ctx0" brushRef="#br0" timeOffset="10104">0 2715 152 0,'132'-7'57'0,"-72"-10"-30"0,27 7-21 16,-35 10 17-16,16 0 1 15,11 7 3-15,4-7-10 16,8 0-3-16,7 0-8 15,8-3-4-15,-12-1-1 0,-11 1-4 16,-12-7 2-16,-14 0-96 16</inkml:trace>
  <inkml:trace contextRef="#ctx0" brushRef="#br0" timeOffset="11665">143 3442 160 0,'-19'30'63'0,"12"-16"-34"0,-1 9-19 0,8-6 17 0,0 3 2 16,4 17 5-16,3 0-4 15,5 13 2-15,3-3-18 16,7-4 7-16,5-9 6 0,3 0-4 16,8-11-1-16,7-10-6 15,4-9-2-15,0-21 3 16,0-6 3-16,-8-21-6 15,-7-6-3-15,-11-1-4 16,-12 1-2-16,-15-3-3 16,-14 2 1-16,-16 8-4 15,-8 9 0-15,1 11-28 16,-5 9-10-16,-3 18-87 16,4-1-77-1,4 7 69-15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5.1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0,'0'0'77'0,"29"4"-42"0,17 3-39 16,-21-3 13-16,12 0-3 16,13 0 1-16,13-1-78 15,7-3-36-15,5 8 35 16,8-1 19-16</inkml:trace>
</inkml:ink>
</file>

<file path=ppt/ink/ink2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50.65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 0 140 0,'0'3'52'0,"0"1"-28"0,0 6-26 0,0-4 11 16,0 4-4-16,0 7 0 15,0 10-3-15,0 10 1 16,4 3-2-16,0 4 4 0,3 3 4 15,5-7 1-15,-1-7 2 16,4-6 2-16,0-7 2 16,4-6-5-16,4-8 1 0,-5-19-5 15,1-7-2-15,0-7-5 16,0-6 0-16,-4-1 6 16,0 0 4-16,-4 4-1 15,-3 4 2-15,0 5-4 16,-5 1 1-16,1 4-5 15,0 2-2-15,-4 4-3 16,0 3 1-16,0 4-1 16,0 0 0-16,0 3 0 15,0 3 0-15,0 7 0 16,4 7 0-16,-1 6 0 16,5 11 0-16,3 9 0 15,4 11 0-15,4 0 4 16,4-1 3-16,-1 1-2 0,1-4 0 15,0-3-1-15,3-3-2 16,-7-1 5-16,0-3 1 16,-8-3 4-16,-3-3 4 15,-8-7 3-15,-8-4 2 16,-11-6-8-16,-7-4-4 16,-16-6-2-16,5-7-1 15,-5-7 0-15,-3-6 0 16,0-7 0-16,-1 0 2 15,5-1-5-15,0 1-3 16,7 4 1-16,7 2 2 16,5 1-5-16,6 3-1 0,16-4-86 15,8 1-41 1</inkml:trace>
  <inkml:trace contextRef="#ctx0" brushRef="#br0" timeOffset="809">619 576 156 0,'4'17'57'0,"-1"-14"-30"0,5 8-16 0,-1-5 15 15,1 4-8-15,0 4 0 16,-1 2-9-16,1 5-3 16,-5 5-3-16,1 1-3 0,0 3 1 15,0 4 1-15,-4-4 3 16,0 4-2-16,0-11-2 15,0-3 2-15,0-6 2 16,0-14-2-16,-4-11 0 16,4-2-1-16,0-10-2 15,0-8 1-15,4-2-1 16,-1 3 0-16,5 3 0 16,3 3 0-16,-3 8 0 0,-1 2-3 15,5 4 2-15,-1 7 1 16,-3 3 0-16,-1 3-3 15,1 4 0-15,-1 6 2 16,1 4 2-16,-5 0 0 16,1 0-1-16,0-1 1 15,0-2 1-15,0-1-1 16,-4-3 2-16,0-10 0 16,3-3 3-16,1-4-1 15,0-6 0-15,3-4-6 16,1 0 1-16,-1 1 4 0,5-1 2 15,3 3 2-15,0 1 0 16,4 0-2-16,0 3 1 16,0-1-2-16,-1 5 2 15,-3-1-4-15,1 4 0 16,-5-1 3-16,0 1 1 16,0 3-1-16,-3 0 1 15,0 3 0-15,-5 4 1 16,1 3-4-16,-4 4-1 15,0 2 1-15,0 4 0 16,0 4 0-16,0 3 2 16,0-4-1-16,0 1 0 15,0 2-1-15,0-2 2 16,4-4 1-16,-4-7 1 0,0 7-2 16,0-13 1-16,0-14-4 15,0-3 0-15,-4-6-67 16,-3-4-29-16,-9-4-42 15</inkml:trace>
</inkml:ink>
</file>

<file path=ppt/ink/ink2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55.46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15 84 244 0,'-15'-10'90'0,"15"10"-48"0,4 0-53 16,-4 0 11-16,0 0 8 16,8 0 8-16,7 0 6 15,4 0 4-15,3 0-14 16,8-4 4-16,4 1 2 0,8-4-4 15,7 4 2-15,4-4-7 16,-1 4-3-16,1-1-1 16,-4 1 1-16,-7 0-3 15,-8-1 0-15,-12 4 1 16,1-3 0-16,-8 0 0 16,-8-4 2-16,-3 0-8 15,-11 1 0-15,-8-1-73 0,-4 7-31 16,-8 0-27-1</inkml:trace>
</inkml:ink>
</file>

<file path=ppt/ink/ink2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01.4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344 214 140 0,'-7'0'52'0,"-5"4"-28"0,5-8-26 15,3 4 11-15,0 0 3 16,-3 0 2-16,-1 0-5 16,-3 0-1-16,-4 0-4 15,-4-3 2-15,-4 3 3 0,-3 0-3 0,-1 0 2 16,1 0-5-16,3 0 0 15,5 0 1-15,-1-4 0 16,4 1 2-16,3 3 1 16,1 0-3-16,4 3-3 15,3 1 0-15,0 3-4 16,0 3 2 0,0 0-1-16,1 3 0 15,-1 0 2-15,0 1 2 16,0 6 1-16,4 3 3 15,0 1-3-15,0 6 0 16,0 7-3-16,0 13-1 16,-3 21 1-16,3 9 0 0,-4 4 0 15,4 16 0-15,0 21 2 16,-4 0 3-16,4-1-2 16,0 4-2-16,4 24-3 15,0-14 1-15,-1-3 1 16,-3-1 0-16,0 14 0 15,0-10 0-15,0-6 2 16,0-14 1-16,0 0 1 16,-3 13 2-16,-1-13-1 15,0-14 0-15,4 1-1 16,0-10 0-16,0-1-5 16,0 7 1-16,4-3 2 15,0-7 1-15,-1-10 3 0,1 4 1 16,0-14-3-16,0-7-3 15,-1-3 2-15,1 0 2 16,0-7 0-16,0-3 2 16,0-7 0-16,-1-3 1 15,1 10-2-15,0-7 1 16,3-3-4-16,1-3 0 16,-1-1-3-16,1-3-1 15,-4 4 3-15,0-7 1 16,-1-4-1-16,1 4-2 15,0-7 3-15,-4-3 2 16,4-4 2-16,-1-6 3 0,1 6-1 16,4-9 0-16,3 9-1 15,4-9 0-15,4 9-4 16,4-3-1-16,7-3-1 16,4 3 1-16,3 0-24 15,1-4-8-15,15 1-112 16</inkml:trace>
  <inkml:trace contextRef="#ctx0" brushRef="#br0" timeOffset="1080">1392 6 156 0,'0'-6'57'0,"8"6"-30"0,7 0-21 0,-4 0 15 15,8 3-5-15,4 4 1 16,3-1-7-16,1 1-2 16,3 3-4-16,0 0-3 15,-4-3 2-15,1 0-2 0,-5 6-1 16,-3 0 1-16,-4 8 1 16,-4 2-1-16,-3 1-1 15,0-4 1-15,-5 6-1 16,1-2 0-16,-4 3 2 15,-4 3-3-15,1 0-2 16,-1 4 4-16,-4 6 1 0,4 10-3 16,1 14 1-16,-1 3 0 15,0 3 2-15,0 1 1 16,1-4 1-16,-1 13 0 16,0 7 0-16,4 10 0 15,0 0 2-15,0-3-3 16,0 7 0-16,0 13 3 15,0 3 1-15,0 0-1 16,0-13-1-16,4 4-6 16,0 5 1-16,3 1 2 15,-3-6 1-15,0-4 1 16,-1-1 0-16,1 11 0 16,-4 4 0-16,0-4 2 15,0-4 3-15,0 1-2 16,0 10 1-16,4 3-3 0,0-7 0 15,3-10-1-15,-3-3 2 16,4-4-3-16,-1 18 0 16,4-11 1-16,1-10 0 15,3-3 0-15,0-3 0 16,0 2 2-16,4 1 1 16,0-3-1-16,-4-14 1 15,0-14 0-15,-4-12 1 16,-3-4 2-16,-12-10 8 15,-11-14-1 1,-8-6-9-16,-14-11-2 16,-16-12-26-16,-23-4-12 15,-22-24-74-15,-7 1-31 0,3-1 22 16</inkml:trace>
  <inkml:trace contextRef="#ctx0" brushRef="#br0" timeOffset="1710">299 3358 160 0,'-30'-4'63'0,"26"8"-34"0,0-1-34 15,4 1 10-15,0-4 3 16,0 0 7-16,8 6-1 16,3-2 0-16,4-1-8 15,4 0 3-15,11-3 3 0,0 0 0 16,12-3 1-16,3 0-1 16,12-1 0-16,10 1 0 15,9 3 0-15,-1 3 0 16,1 1 0-16,-1-4-4 0,-7-4 0 15,0 1-1-15,0-4 1 16,-12 0-2-16,-11 1 1 16,-11-1-2-16,-11-3 2 15,-19 10-31-15,-16 7-10 16,-21-1-92 0</inkml:trace>
  <inkml:trace contextRef="#ctx0" brushRef="#br0" timeOffset="5539">593 1065 116 0,'-4'-13'46'0,"4"6"-24"0,0 1-15 0,0 2 15 16,4 1-7-16,0 0 2 15,0-1-4-15,-1 1 2 16,1 0-8-16,4-1 5 0,-1 4 3 15,1 4-3-15,-5 6 1 16,1 10-8-16,0 10-1 16,0 10-2-16,0 10-2 0,-4 1 1 15,3-1-1-15,-3 4 0 16,4-4 0-16,0-7 2 16,0-2 1-16,-1-8-4 15,1-3 1-15,-4-6 9 16,0-4 5-16,0-10 5 15,0-10 3-15,0-3-12 16,0-4-3-16,0-7-3 16,0-12 2-16,4-8-3 15,3-13 0-15,5-3 5 16,3-4 3-16,4 7-4 16,3 4 1-16,1 6-7 15,-4 3-1-15,0 8 0 0,0 5 2 16,-4 5 1-16,0 6 1 15,0 0-46-15,-4 6-19 16,0 8-63 0</inkml:trace>
  <inkml:trace contextRef="#ctx0" brushRef="#br0" timeOffset="6072">1045 1478 148 0,'-3'-4'55'0,"-1"4"-30"0,4 0-14 0,0 0 18 16,0 0-13-16,0 0-1 16,0 7-7-16,0 3 0 15,-4 0-5-15,0 4 5 0,4 6 4 16,0 6-6-16,0 8-3 16,0 3 2-16,0 6 4 15,0 4-1-15,4-6 1 16,0-8 3-16,-4-6 5 15,4-7-3-15,-1-7 0 16,1-6-4-16,0-17-1 16,0-10-23-16,-4-7-10 0,-4-3-96 15</inkml:trace>
  <inkml:trace contextRef="#ctx0" brushRef="#br0" timeOffset="8541">1132 3917 212 0,'0'-26'79'0,"0"16"-42"0,-4-4-39 0,1 11 14 16,-5-4 0-16,-3 0 3 15,-4 1-6-15,-4 2-3 16,-4 1-3-16,-3 0 2 0,-1-4 1 15,-3 7 0-15,4 7 1 16,3-1-4-16,4 4-2 16,4 4-3-16,8 3 1 15,3 3 1-15,4 3 0 16,8 4 0-16,3 10 2 16,4 0 1-16,4-4 1 0,3 1 2 15,1-4 1-15,3-3-1 16,-3 3 1-16,3-10 2 15,-7 10 2-15,0-3-3 16,-4-4-3-16,-7-2 6 16,-1-5 3-16,-10-2 1 15,-1-4 1-15,-8 3 0 16,-3-3 3-16,-3-3-2 16,-5-7-1-16,-3 0-4 15,-8-7 0-15,3 1-7 16,-3-11-1-16,1 0 0 15,-1-3 0-15,3 0-16 16,5-7-4-16,11 20-157 16</inkml:trace>
</inkml:ink>
</file>

<file path=ppt/ink/ink2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13.02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0 278 204 0,'8'-16'77'0,"-1"12"-42"0,5-2-34 16,-5 6 16-16,1 0-9 16,-1 0-2-16,-3 0-3 15,-4 0 0-15,8 6-2 16,-8 8 4-16,-8 16 4 0,4 10-5 15,1 17 0-15,-1 3-2 16,4 7-2-16,0-3 1 16,0-7 1-16,4 0-3 15,-1-10 0-15,1-10 3 16,4-14 1-16,-1-9 5 16,1-11 5-16,-1-6-12 15,1-17-4-15,-1-11-2 0,1-15 3 16,-1-5 1-16,5-6 1 15,-5 4-3-15,5 12 2 16,-1 8-1-16,0 10 0 16,0 12 2-16,1 11 0 15,-5 11 0-15,-3 15 0 16,0 4-3-16,-4 1 2 16,0 2 1-16,0-3 2 15,4-3-1-15,3 3-1 16,-3-16 1-16,4-1 1 15,3-13-1-15,4-13 2 0,-4-7-4 16,4-17 0-16,4-14 3 16,0 5 1-16,4-5-4 15,-1 8 1-15,-3 9-2 16,0 7-2-16,0 7 3 16,-4 7 0-16,-4 10-2 15,-3 9 2-15,-1 11 1 16,-3 6 2-16,0 8 1 15,-4 9 3-15,0 3-3 16,0 1 0-16,0-4-1 16,4-6 1-16,-4-11-24 15,3-3-11-15,-3-3-74 16</inkml:trace>
  <inkml:trace contextRef="#ctx0" brushRef="#br0" timeOffset="199">686 362 220 0,'4'0'82'0,"0"10"-44"0,4 14-38 0,-8-11 16 15,0 7-14-15,0 14 0 16,0-1 0-16,0 1 1 16,0-1-1-16,0 1-2 0,0-7 1 15,3-7-4-15,1-7 2 16,4-6-26-16,-1-14-11 15,-3-6-54-15</inkml:trace>
  <inkml:trace contextRef="#ctx0" brushRef="#br0" timeOffset="288">705 37 220 0,'-3'-10'82'0,"6"10"-44"0,1-20-49 16,0 17 13-16</inkml:trace>
  <inkml:trace contextRef="#ctx0" brushRef="#br0" timeOffset="330">724 0 201 0,'11'10'-109'0</inkml:trace>
  <inkml:trace contextRef="#ctx0" brushRef="#br0" timeOffset="677">984 158 208 0,'27'23'77'0,"-20"-9"-42"0,12 13-32 0,-11-14 17 15,-1 7-6-15,1 10 2 16,-1 10-9-1,-3 17-2-15,-4 0-3 0,0-3-2 0,0-4 1 16,0-10 1-16,0-6 1 16,0-7 7-16,0-7 6 15,0-7-2-15,0-13 0 16,0-16-11-16,4-11-1 16,0-10-2-16,3-7 2 15,4 1-3-15,5 3 0 16,2 3 7-16,5 10 4 15,0 7-5-15,-8 6-1 0,0 11 0 16,-8 13 0 0,-3 10-5-16,-4 10 1 0,-4 11 2 15,4-1 3-15,4 0-2 16,7-7-2-16,8-2 2 16,11-8 0-16,8-10-39 15,7-9-17-15,1-14-76 16</inkml:trace>
</inkml:ink>
</file>

<file path=ppt/ink/ink2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14.27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0 245 184 0,'-4'-77'71'0,"4"57"-38"0,4-4-41 15,0 21 12-15,0-1-4 16,-4 4 0-16,0 14 13 16,0 16 6-16,0 17-9 15,3 17 1-15,-3 29 2 0,4 42-7 16,0 25-1-16,4 52-3 16,-1 22 1-16,4 24 0 15,5 17 1-15,-1 6-5 16,0-9 1-16,0-11 2 15,-4-26 1-15,0-24-1 0,-3-23-2 16,-4-24 3-16,-1-33 0 16,-3-31-17-16,-3-26-7 15,-5-24-81 1</inkml:trace>
  <inkml:trace contextRef="#ctx0" brushRef="#br0" timeOffset="329">328 0 236 0,'-19'27'90'0,"12"30"-48"0,-5 64-51 16,9-54 12-16,-5 37 0 15,1 50 3-15,3 33-1 16,4 45 0-16,4 12-3 16,7 11 1-16,4 10 0 0,8-11-1 15,-1-19 1-15,5-10-4 16,-5-31 0-16,1-23-10 15,-4-30-5-15,-8-17-89 16</inkml:trace>
</inkml:ink>
</file>

<file path=ppt/ink/ink2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15.56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120 57 176 0,'-11'-41'68'0,"11"31"-36"0,0 4-35 0,0 6 13 15,0 3-9-15,0 10-3 16,-4 14 12-16,0 30 5 16,1 20-7-16,-1 27 4 0,-4 54 4 15,1 23-4-15,-1 47 1 16,1 23-10-16,3 20-4 15,4 28 2-15,4-28 1 16,0-20 0-16,-1-13 1 16,-3-30 4-16,0-34 6 15,-3-16-5-15,-1-11-2 16,-4-16-3-16,-3-30-3 16,0-24-39-16,-8-24-16 0,4-19-48 15</inkml:trace>
</inkml:ink>
</file>

<file path=ppt/ink/ink2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16.04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158 0 152 0,'-4'0'57'0,"-3"23"-30"0,-1 31-21 0,4-10 17 15,1 16-1-15,-5 24 4 16,-3 53-1-16,-4 24 0 16,-4 57-14-16,4 20-9 0,3 47-2 0,9 20 2 15,3 3 3-15,3 24 0 16,5-27 0-16,-1-7-3 15,-3-43 1-15,0-27 4 16,-4-27 4-16,-4-20 0 16,-3-31 1-16,-5-22-2 15,1-31-1-15,-4-17-27 16,0-23-11-16,4-37-91 16</inkml:trace>
</inkml:ink>
</file>

<file path=ppt/ink/ink2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27.1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63 224 0,'-4'-34'85'0,"12"28"-46"0,11-4-48 0,-8 6 14 16,8 1-7-16,7-1 0 0,1 4 0 16,-1 4 0-16,4 6 2 15,-4 7-3-15,1 3 0 0,3 0-1 16,-4 3 3-16,1-3 4 15,3 1 3-15,8-5 4 16,11-6 1-16,3-6 3 16,9-8 2-16,3-2-7 15,0-4-3-15,-7 3-3 16,-5-3 0-16,-3 3-24 16,-3 0-8-16,-5-6-76 15</inkml:trace>
</inkml:ink>
</file>

<file path=ppt/ink/ink2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3.4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19 101 340 0,'-19'-7'129'0,"34"11"-70"0,19-4-71 0,-15 0 20 15,15 0-8-15,7-7 0 16,8 0 4-16,8-6 2 16,7-1-2-16,7 1-3 0,1 0 2 15,-8-1-18-15,-4 4-4 16,-14 3-64-16,-35 7-89 31</inkml:trace>
</inkml:ink>
</file>

<file path=ppt/ink/ink2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3.6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4 320 0,'-19'-4'121'0,"38"8"-66"0,30-1-66 16,-19 0 18-16,19 4-1 15,4 0 4-15,8-4 3 16,3-3 3-16,7 0-9 15,8 3-4-15,-3-3 0 0,-1 4-22 16,-3-4-7-16,-12 0-119 16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5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411 11 216 0,'-33'-15'82'0,"0"18"-44"0,-21 9-40 0,29-1 14 16,-13 15 5-16,-12 14 6 16,5 30-3-16,3 12 0 15,5 3-11-15,12 4 3 0,4 14 2 16,13 12-1-16,12-4 0 15,12-4-3-15,5-26 1 16,12-10 0-16,1-16 1 16,3-11-4-16,5-10-3 15,4-8-152 1</inkml:trace>
</inkml:ink>
</file>

<file path=ppt/ink/ink2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5.0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47 248 0,'-3'-47'93'0,"6"44"-50"0,-3 3-50 0,0 3 16 16,-3 11 3-16,-1 16 7 16,0 14-4-16,0 9 2 15,1 14-10-15,-1 27-2 0,0 20-1 16,0 0-2-16,4 3-2 15,0 4 3-15,8 3 0 16,-1-20-4-16,5-14 1 16,-1-19-13-16,-3-18-7 15,-1-16-53-15,1-17-25 16,-1-23-2 0</inkml:trace>
</inkml:ink>
</file>

<file path=ppt/ink/ink2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5.4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324 4 312 0,'-15'-7'118'0,"4"7"-64"0,-16 3-85 16,8 1 8-16,-15 2 4 15,-7 4 10-15,-4 7 9 16,3 3 5-16,4 0-2 16,12-3-6-16,7 3-1 0,12 0 2 0,18 0 1 15,15 4 12-15,16 6 5 16,7 0-4-16,7 0-2 16,5-6-1-16,3 6-1 15,-4 4-2-15,-7-4-1 16,-12-3-1-16,-14-1 2 15,-20 1-1-15,-10 0 0 16,-20 3-1-16,-7 0 2 16,-8-6 1-16,-7-4 1 15,-8 0-4-15,-3-7-1 16,3-3-1-16,4-6 1 16,7-8-7-16,12 1 1 0,11-4-41 15,15-3-16-15,12-3-73 16</inkml:trace>
</inkml:ink>
</file>

<file path=ppt/ink/ink2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5.8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0,'0'0'88'0,"4"3"-48"0,4 1-38 0,-4 2 19 16,-4 11 4-16,0 16 5 15,3 21-5-15,1 16-3 16,0 14-12-16,-4 13-4 0,0 34 0 15,0 0-3-15,0-4 0 16,4 7-1-16,-1 4 1 16,5-18-2-16,-4-16-1 15,3-17 1-15,1-13 1 16,-4-20-39-16,-4-14-14 0,0-17-81 31</inkml:trace>
</inkml:ink>
</file>

<file path=ppt/ink/ink2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6.0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0 552 0,'3'-3'206'0,"5"13"-112"0,7 7-215 16,-4-7-18-16,-11 3-65 16,-11-33-20-16</inkml:trace>
</inkml:ink>
</file>

<file path=ppt/ink/ink2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7.3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 1 228 0,'-19'-6'85'0,"12"9"-46"0,10 14-48 0,1-7 12 0,-4 3-4 15,4 17 0-15,0 1 1 16,0 5 0-16,3 11 0 16,1 4 0-16,3 12 2 0,0-6 1 15,4-6 1-15,8-11 2 16,-4-10 3-16,3-10-4 16,1-10-3-16,-4-17-1 15,0-16-1-15,-4-14-22 16,0-10-8-16,-8 0-18 15,1-10-5-15,-4 7 17 16,0 3 30 0,-4 10 28-16,0 10 9 15,0 11 5-15,0 9-11 16,0 14-5-16,3 9-11 16,1 15-4-16,0 12 1 0,7 14-1 0,4 3 2 15,0 1 0-15,8-11 1 16,0-10 11-16,3-10 7 15,0-13-2-15,1-13-2 16,3-25-12-16,-4-12-6 16,1-17-3-16,-8-7-1 15,-4-10-36-15,-4 0-13 16,-4-4-6-16,1-2 0 16,0 5-33-1</inkml:trace>
</inkml:ink>
</file>

<file path=ppt/ink/ink2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7.6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0 200 0,'0'33'74'0,"0"8"-40"0,-3 36-38 16,-1-30 13-16,0 10 1 15,0 10 6-15,1 10-6 16,-1 7-3-16,0 13-4 16,4-10 4-16,0-17 3 0,4-9 3 15,3-18 3-15,1-13-5 16,3-16 1-16,1-24-18 16,6-17-8-16,-2-20-18 15,-5-3-5-15,0-4 4 0,0 4 5 16,5 10 27-16,-5 9 12 15,0 8 4-15,0 9 4 16,-3 8-1-16,0 9-2 16,-5 7-4-16,1 7-2 15,0 10-6-15,0 6-1 16,-1 4-1-16,1 7-2 16,4-1-26-16,-1-6-10 15,5-7-64 1</inkml:trace>
</inkml:ink>
</file>

<file path=ppt/ink/ink2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8.0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0 219 300 0,'-4'7'112'0,"12"3"-60"0,11 0-61 15,-8-7 20-15,4-3-8 16,4-7 1-16,4-6-2 15,3-4 1-15,-3-3-2 16,3-3-3-16,-3-7-1 0,-8-4-9 16,-4 1-5-16,-7 6 6 15,-8 3 4-15,-7 11 5 16,-8 6 1-16,-4 11 9 16,-3 12 5-16,0 8 5 0,-1 6 1 15,5 10-6-15,6 4-3 16,9 6-3-16,7 4-2 15,15-8-3-15,8-9-2 16,7-10-2-16,11-7 1 16,1-13-52-16,-1-20-24 15,-3-11-49 1</inkml:trace>
</inkml:ink>
</file>

<file path=ppt/ink/ink2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8.3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 0 272 0,'-19'47'104'0,"16"-17"-56"0,-1 27-56 0,0-27 16 0,0 17-6 15,1 0 3-15,-1 3-2 16,0-6 0-16,4-7-1 16,0-7 7-16,11-17 11 15,1-13-4-15,-1-10-8 16,0-27-3-16,1-16-5 15,-1-4-1-15,4 0 3 16,0 6 1-16,4 8 3 16,0 6 1-16,0 10 3 15,-1 10 4-15,-2 11-4 16,-1 6 0-16,-4 6-4 16,0 8-1-16,-3 9-3 15,-1 11 1-15,1 3 0 0,3 3 1 16,4 0-5-16,0-3 1 15,0-10-86-15,4-4-37 16,-4-6-13 0</inkml:trace>
</inkml:ink>
</file>

<file path=ppt/ink/ink2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9.1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0 200 0,'-12'4'77'0,"12"2"-42"0,-4 4-41 16,1-3 14-16,-1 6 4 15,4 8 7-15,0 9-1 16,0 10-1-16,4 10-9 16,3 4-3-16,1 3 1 0,-1 3-3 15,1 0 0-15,-1 7-1 16,1 0 1-16,-1 1-4 15,1 2-2-15,-4-6 2 0,0-18 2 16,-4-5-20-16,-4-18-7 16,0-16-33-16,-4-24-15 15,1-20-8 1</inkml:trace>
  <inkml:trace contextRef="#ctx0" brushRef="#br0" timeOffset="282">84 81 252 0,'41'-37'96'0,"-11"37"-52"0,12-4-51 0,-23 4 16 16,7 4-8-16,1-1-1 0,3 0 3 16,-8 11 0-16,-7 3-1 15,-3 6-6-15,-12 7 0 0,-8 0 2 16,-7 7 3-16,-4 0 0 16,-7-10 2-16,-1 3-2 15,1-10-1-15,3 4 5 16,5-4 1-16,3 0 13 15,7 3 5-15,8 4-4 16,11 3 1-16,4 7-10 16,4-7-2-16,8 4-5 15,3-1-3-15,8-2-11 16,-5-5-4-16,1-6-33 16,4-9-12-16,-4-8-64 15</inkml:trace>
</inkml:ink>
</file>

<file path=ppt/ink/ink2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9.9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87 0 276 0,'-4'13'104'0,"8"14"-56"0,-4 13-54 0,0-20 19 15,0 21-8-15,0-1 2 16,0 0 0-16,0 0 1 15,4 0-4-15,3-13-1 0,5 3 1 16,7-13 0-16,7-17 2 16,8-7-3-16,4-16-2 0,-4-14 0 15,3-3-1-15,-7-7-3 16,-3-3 0-16,-4 9 2 16,-8 5 2-16,-4 5 0 15,-4 8-1-15,-7 6-2 16,-3 7 1-16,-5 7-1 15,1 13 0-15,-1 10 4 16,1 3 1-16,7 28 7 16,0-1 6-16,0 4-2 15,3 6 2-15,5 4-5 16,-1 9 1-16,1-2-5 16,-1-1 1-16,-3-6-3 15,-4-7 0-15,0-7 3 16,-7-10 3-16,-8-10-4 15,-8-6 1-15,-7-7-3 16,-12-7 0-16,1-17-6 0,-4-3-1 16,-4-14-17-16,3 4-7 15,9-3-23-15,6-1-6 16,5 1-37-16,11 0-16 16,7 2 4-1</inkml:trace>
  <inkml:trace contextRef="#ctx0" brushRef="#br0" timeOffset="587">532 503 204 0,'0'6'77'0,"4"4"-42"0,3 4-41 16,-3-4 14-16,0 6 4 16,3 1 7-16,-3 13 5 15,4 1 3-15,-4 9-14 16,-1 0 3-16,1 0 2 0,0 4-8 16,-4-7-1-16,0-7-3 15,0-7-1-15,0-6-3 16,0-10 1-16,0-7-2 15,0-17-1-15,0-13-4 0,0-14-2 16,4-6 0 0,3 3 4-16,8 3 1 0,0 8 3 15,0 5-1-15,1 8 2 16,-1 6-2-16,0 0-1 16,0 14 1-16,0 0 1 15,-4 6 1-15,0 7 1 16,-3 0-2-16,0 7-2 15,-1-7 1-15,1-3-1 16,-1-7-3-16,1-7 2 16,3-6 1-16,0-4 0 15,4-7-9-15,4-6-2 0,0 7 1 16,0 6 4-16,4 7 1 16,-5 10 3-16,-2 7 10 15,-1 6 6-15,-4 14-4 16,0 10-1-16,-3 3-5 15,-1 4-1-15,1-1-6 16,3-6 0-16,0-7-48 16,1-6-20-16,-1-11-46 15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5.8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0 141 200 0,'17'18'74'0,"-17"-18"-40"0,41 59-27 0,-24-37 18 15,4 12-9-15,8-1-1 16,4 4-3-16,5 4 0 16,-5 3-6-16,0-3-4 0,-4-4 1 15,1-8 2-15,-5-3 4 16,-5-15-6-16,-3-14-2 15,-5-12-118 1</inkml:trace>
  <inkml:trace contextRef="#ctx0" brushRef="#br0" timeOffset="214">508 0 208 0,'-17'44'79'0,"5"16"-42"0,-17 6-37 15,8-36 16-15,-17 10-5 16,-7 1 3-16,-1 7-5 16,-4 4-1-16,4 3-4 15,4-7-3-15,13-7 2 0,9-11 2 16,7-8 2-16,13-15-47 16,8-10-23-16,13-5-37 15</inkml:trace>
  <inkml:trace contextRef="#ctx0" brushRef="#br0" timeOffset="439">591 377 204 0,'-4'19'77'0,"8"3"-42"0,-8 22-39 0,0-18 15 15,-1 11-2-15,1 19 2 16,0-5-1-16,4 1-1 15,0 0-5-15,4-8-1 0,0-7 3 16,1-7-1-16,3-8 0 16,0-7-10-16,5-11-4 0,-5-12-86 15,0-10-47 1,1-16 63-16</inkml:trace>
  <inkml:trace contextRef="#ctx0" brushRef="#br0" timeOffset="657">807 388 176 0,'0'-3'66'0,"-8"6"-36"0,-9 8-22 16,5-7 16-16,-5 3-6 16,-4 5 2-16,1 2-7 15,-1 5 0-15,0 3-8 0,9 0 1 0,3 0 1 16,9 1 5-16,9 3 3 16,11-4 0-16,1-4 1 15,8 8-2-15,5-4-1 16,-1 4-3-16,0-4-1 15,-8-7-3-15,-4 0 1 16,-9-8-26-16,-7-10-12 16,-5-5-101-1</inkml:trace>
</inkml:ink>
</file>

<file path=ppt/ink/ink2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50.9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0 280 0,'-4'3'107'0,"19"4"-58"0,12 6-46 16,-5-6 21-16,5-4-14 15,3 11-1-15,8-4-7 16,3-3-2-16,-3-1 0 15,-4-2-42-15,-8-1-17 0,0-3-63 16</inkml:trace>
</inkml:ink>
</file>

<file path=ppt/ink/ink2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51.1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0 284 0,'41'16'107'0,"8"-9"-58"0,8 0-57 0,-31-4 18 16,8-3-38-16,8 7-11 16,3-7-75-16,4 0-31 15</inkml:trace>
</inkml:ink>
</file>

<file path=ppt/ink/ink2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51.6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30 260 0,'12'54'99'0,"-9"-11"-54"0,1 31-53 16,-4-37 18-16,0 13-11 15,8 7 0-15,-5 3 3 16,1 7 3-16,0 7-2 15,0-7 9-15,-4-3 7 0,0-14 5 16,0-13 5-16,0-13-4 16,0-18-1-16,0-19-11 15,0-17-5-15,0-21-5 0,7-26-3 16,8-10-2-16,4-10 1 16,8 17-1-16,3 2-2 15,0 15 3-15,4 9 2 16,0 11-5-16,0 6 1 15,0 3-54-15,-4 7-24 16,-4 4-56 0</inkml:trace>
</inkml:ink>
</file>

<file path=ppt/ink/ink2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51.7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0 408 0,'-4'37'154'0,"8"-7"-84"0,-4 11-84 16,0-18 22-16,-4 10-56 16,1 24-17-16,-1 4-80 15,4 2-33-15,0 4 78 16,-4 7 40-16</inkml:trace>
</inkml:ink>
</file>

<file path=ppt/ink/ink2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4.3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514 110 208 0,'0'-40'77'0,"-7"23"-42"0,-16-3-30 0,12 10 19 16,-12 0-15-16,-11 0-5 0,-7 7 6 15,-16 9 3-15,-3 8-6 16,3 9 2-16,5 17 4 0,6 4-5 15,9 3 0-15,14 0-4 16,12-4-3-16,11-6 2 16,19-10 2-16,22-10 0 15,8-17 0-15,8-7-3 16,-5-3-2-16,-10 0 5 16,-12 3 1-16,-19 11-5 15,-18 19 0-15,-20 11-3 16,-22 12-2-16,-3 5 0 15,-1 6 0-15,0 13 0 16,23-13 0-16,4-10 7 16,7 10 3-16,4-7-3 0,15-6 0 15,15 6 1-15,15-30 0 16,-4-3 0-16,27-20 0 16,34-21 0-16,-8-9 0 15,-4-8-53-15,-22 11-22 16,-11 7-48-1</inkml:trace>
</inkml:ink>
</file>

<file path=ppt/ink/ink2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4.6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243 221 200 0,'15'-60'77'0,"-11"36"-42"0,0-40-28 0,-4 48 18 0,0-4-13 15,-4 3-2-15,-4 3-8 16,-3 8-2-16,-4 16 0 16,0 17 0-16,-4 16 2 0,-7 11 3 15,-1 16 2-15,-3 34-1 16,4 20-1-16,-1 0-1 16,5 30 0-16,3 4-2 15,11-61-2-15,1-17 3 16,7 24 0-16,0-17 1 15,0 1 0-15,0-15 2 16,7-22 3-16,1-5-2 16,7-46-2-16,0 0-42 0,4-50-20 15,15-64-55 1</inkml:trace>
</inkml:ink>
</file>

<file path=ppt/ink/ink2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4.8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154 0 176 0,'4'30'66'0,"-12"30"-36"0,-7 20-15 0,8-43 20 16,-8 24 1-16,-4 39 0 15,0 14-15-15,4 3-7 16,0 34-9-16,3 3-4 0,9-60 2 16,-1-17 2-16,4 24 4 0,0-17-4 15,4 3-1 1,-1 23 7-16,-3-29 2 0,-7-44-50 15,-8-31-22-15,4 1-64 16</inkml:trace>
</inkml:ink>
</file>

<file path=ppt/ink/ink2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5.0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0 131 260 0,'19'3'96'0,"7"-3"-52"0,19-3-36 16,-18 0 24-16,18-4-16 15,11-3-3-15,16-4-6 16,19-2-2-16,3-4-3 16,0 3-6-16,-7 0-2 0,-8 4-72 15,0 3-30-15,-7 6-1 16</inkml:trace>
</inkml:ink>
</file>

<file path=ppt/ink/ink2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5.1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0 236 0,'-12'34'88'0,"8"-1"-48"0,-3 21-31 0,7-31 19 16,0 17-12-16,0 1-2 16,0-8-4-16,4-3-1 15,-1-6-5-15,5-11-1 0,0-10 3 16,3-23-41-16,0-10-15 16,-3-17-47-1,-5-6-38-15,-3-8 50 16</inkml:trace>
</inkml:ink>
</file>

<file path=ppt/ink/ink2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5.2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14 172 0,'0'-14'66'0,"8"21"-36"16,-1 3-31-16,1 0 12 0,3 4-27 15,4-4-11-15,4 6-45 16,11 11-18-16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7.0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0 340 160 0,'13'4'63'0,"-13"-4"-34"0,54 0-16 0,-25 0 28 16,4 0-23-16,26-4 4 15,-1 4-13-15,4-3 3 16,-4 6-7-16,-3-6-2 16,-10 3-2-16,-3-4-105 15,-13 0 57-15,-12-3-82 0</inkml:trace>
  <inkml:trace contextRef="#ctx0" brushRef="#br0" timeOffset="186">379 0 168 0,'-8'22'66'0,"8"8"-36"0,0 44-22 16,0-41 16-16,0 8-1 15,0 3 1-15,4 1-11 0,0-1-5 16,4 4-5-16,1 4 0 0,3 3 2 15,1-3 0-15,3-4 2 16,1-7-112 0</inkml:trace>
</inkml:ink>
</file>

<file path=ppt/ink/ink2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5.5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230 446 196 0,'-42'3'74'0,"20"4"-40"0,-20 17-29 0,27-14 17 15,-7 6-3-15,-5 4 1 16,1 14-7-16,7 6-3 16,8 0-5-16,7 4 1 0,11 0 0 15,9-8 2-15,10-5 2 16,4-11-3-16,4-17-2 16,4-10-24-16,-1-9-13 15,1-8-82 1</inkml:trace>
  <inkml:trace contextRef="#ctx0" brushRef="#br0" timeOffset="180">441 634 220 0,'-11'47'85'0,"7"-17"-46"0,-4 7-37 16,8-11 17-16,0 5-10 15,0-5-3-15,4-2 1 16,0-7 0-1,3-24-6-15,1-10-2 0,-4 4-42 16,3-21-19-16,-3-19-34 16</inkml:trace>
  <inkml:trace contextRef="#ctx0" brushRef="#br0" timeOffset="269">433 84 140 0,'-3'-3'55'0,"3"9"-30"0,7 8-32 0,-3-4 10 16,4 3-63-16,3 1-24 15</inkml:trace>
  <inkml:trace contextRef="#ctx0" brushRef="#br0" timeOffset="451">660 530 220 0,'7'20'85'0,"5"0"-46"0,3 0-28 0,-4-10 21 15,4 0-11-15,4 0 1 0,4-3-11 16,3-7-2-1,4-7-5-15,0-3-1 0,-3-7 1 0,-5 1-13 16,-7-11-7-16,-7 0-42 16,-8-3-17-16,-11 6-28 15</inkml:trace>
  <inkml:trace contextRef="#ctx0" brushRef="#br0" timeOffset="913">690 500 204 0,'-30'40'77'0,"26"-17"-42"0,-4 24-19 16,12-20 24-16,4 7-12 15,3 2-4-15,4 8 2 16,8-10 0-16,3-8-13 16,8-6 1-16,4-10 0 0,3-13-3 15,1-17-1-15,-1-10-4 16,1-7-1-16,-5-3-10 0,1 0-2 16,-4-1-40-16,-8 1-17 15,-7 10 11-15,-7 13-1 16,-9 14 24-1,-6 6 22-15,-1 14 10 16,-4 6 20-16,1 11 11 16,-1 13-4-16,4 3-2 15,1 0-11-15,3-6-3 16,3-7-1-16,5-10 0 16,7-11 0-16,8-9 0 15,7-20-6-15,0-14-2 16,4-13 0-16,4-14 2 15,-1 4-12-15,-3 6-5 16,-4 7-11-16,-3 11-1 0,-8 9 7 16,-4 7 7-16,-4 10 6 15,0 10 2-15,1 10 1 16,-5 10 0-16,1 4-3 16,3 9 2-16,0-3 3 15,1-3 3-15,3-10 0 16,4-10 0-16,-1-24-21 15,9-13-7-15,7-17-85 16</inkml:trace>
  <inkml:trace contextRef="#ctx0" brushRef="#br0" timeOffset="1107">2130 0 212 0,'-11'41'79'0,"7"9"-42"0,-7 30-21 0,7-33 22 15,0 10-7-15,0 3 2 16,1 14-17-16,-1 13-7 16,4 14-5-16,4-7-1 0,-1-14 2 15,1-16 2-15,0-17 3 16,0-17-32-16,-4-17-12 16,-8-16-98-1</inkml:trace>
  <inkml:trace contextRef="#ctx0" brushRef="#br0" timeOffset="1245">1787 413 260 0,'4'6'96'15,"22"1"-52"-15,16 6-32 0,-20-6 24 0,20-4-17 16,14-3-5-16,23 0-7 16,12 0 0-16,3 0-141 15,4-3-63-15</inkml:trace>
</inkml:ink>
</file>

<file path=ppt/ink/ink2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7.5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95 0 168 0,'-3'16'66'0,"-1"18"-36"0,0 29-18 16,4-29 19-16,-8 6-10 16,1 10 1-16,-4 18-11 15,-1 22-2-15,1 0-5 16,3-6-1-16,1-10 1 0,-1-14 0 16,5-9 0-16,-1-11 2 15,0-10 1-15,4-10 1 0,4-10 0 16,0-10-2-16,3-10-1 15,1-10-6-15,3-7 1 16,4-13-11-16,8 6-3 16,-1 8 5-16,1 6 2 15,3 9 0-15,1 22 0 16,-5 5 1-16,-7 8 4 16,-11 3 5-16,-8 3 6 15,-3 0 1-15,-4 0 2 16,-1-7-4-16,-3-2-3 15,0-8 2-15,0-3 0 16,4-7-34-16,3-3-14 16,4-6-68-1</inkml:trace>
  <inkml:trace contextRef="#ctx0" brushRef="#br0" timeOffset="299">299 804 212 0,'45'3'79'0,"-22"1"-42"16,7 2-23-16,-15 1 22 0,4 0-5 15,4-4 2-15,7-6-10 16,4-4-4-16,0-6-11 16,-1-4-3-16,-2-10-1 0,-5-10 0 15,-3 0 0-15,-8-3-38 16,-8 0-16-16,-11 6-22 16,-11 11-5-16,-3 6 32 15,-9 14 18-15,1 9 38 16,-1 11 17-16,1 20 9 0,3 7 3 15,5-1-9-15,6 4-4 16,8-7-7-16,12 1-2 16,7-5-6-16,11-2 0 15,12-4-3-15,7-6 0 16,12-8-30-16,11-12-10 16,0-4-89-1</inkml:trace>
</inkml:ink>
</file>

<file path=ppt/ink/ink2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8.0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270 0 212 0,'-41'6'79'0,"14"18"-42"0,-10 13-30 0,18-7 20 0,-8 7 1 16,-3 6 3-16,0 8-10 15,4-4-5-15,7-4-9 16,4 4-3-16,15 0 0 0,11 0 2 15,8-4 3-15,11-12-2 16,8-11 1-16,18-14-51 16,8-9-21-16,4-10-19 15,0-4-51 1,0-7 32-16</inkml:trace>
  <inkml:trace contextRef="#ctx0" brushRef="#br0" timeOffset="389">764 171 196 0,'0'-67'74'0,"-7"60"-40"0,-5 0-31 0,5 14 17 15,-8 3 1 1,-8 13 4-16,0 8 0 0,1 2 0 16,-1 4-14-16,0 3 2 0,8-3 1 15,4 0-3-15,4 0-1 16,3-4-4-16,8 1-1 16,7-4 3-16,4-13 3 15,8-7 0-15,-1-10 1 16,5-7-6-16,3-3-2 15,0-17-11-15,-4-3-3 16,1-7-37-16,-8-6-14 16,-8 9 4-16,-4 11 4 0,-7 16 22 15,-7 10 11 1,-1 11 32-16,1 2 14 0,-1 11 5 16,1-3 2-16,3-1-5 15,4 4 0-15,7 0-12 16,9 3-2-16,6-10-6 15,5-7 0-15,7-6-3 16,-1-10 2-16,1-7-4 16,0-7 0-16,0-10-10 15,0-3-5-15,-4-14-34 16,-3-12-15-16,-5 2-52 16</inkml:trace>
  <inkml:trace contextRef="#ctx0" brushRef="#br0" timeOffset="1186">1201 127 204 0,'-15'47'77'0,"8"-10"-42"0,-4 10-21 0,7-24 22 16,0 7-9-16,0 1-3 16,0 2-8-16,4 4-2 15,0 3-8-15,4 4 0 0,4-11 4 16,3-6 0-16,8-10 2 16,7-10-2-16,4-14-1 15,4-10-5-15,8-3-3 16,3-10 2-16,-3-10 0 15,-1-1-19-15,-7 1-9 16,-8-3 6-16,-3 2 3 16,-4 11 7-16,-12 17 4 15,-10 13 0-15,-9 6 4 16,-3 8-2-16,0 3 1 0,4 3 4 16,3 3 3-16,5 1 0 15,6-4 0-15,9-3 1 16,6-4 3-16,9-3 2 15,-1-7 1-15,4-3-2 16,4-3-1-16,0-7-5 16,0-3-1-16,0-1-1 15,-7-3 1-15,-5 4-4 16,-3 0 0-16,0 3-1 16,-4-1-2-16,0 5 3 15,-4 2 0-15,1 8-2 16,3 2 0-16,0 5 2 15,0 2 0-15,0 7-2 16,0 0 0-16,-4 0 2 0,-3 7 0 16,-4 7 1-16,-4 2 0 15,-4-2 0-15,-4-1 0 16,-3-2 0-16,0 2 2 16,3-6 1-16,1-7 3 15,-1-17 3 1,4-3-4-16,8-6-3 15,11-1-4-15,12-3-1 16,10-3 13-16,9-1 5 16,6 1-1-16,5-1 2 15,3-2-5-15,4-8 1 16,4 1-5-16,4 3 1 0,-4-11-3 16,-4-5 2-16,-15-1-4 15,-8-10-2-15,-11-7 2 16,-7 0 0-16,-12 4-4 15,-14 13-1-15,-13 11-4 16,-10 15 1-16,-8 15-2 16,4 23 0-16,4 10 1 15,3 9 2-15,8 1-1 16,7 7 4-16,27 10 4 16,19 3 6-16,11 3-3 15,11-3 2-15,4-13-25 16,8-7-8-16,3-14-136 15</inkml:trace>
</inkml:ink>
</file>

<file path=ppt/ink/ink2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9.7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474 285 212 0,'0'13'79'0,"4"1"-42"0,-1 12-41 0,-3-2 15 15,0 13-2-15,0 20 5 16,0 3-6-16,0 0-2 16,0 1-3-16,4-11 0 0,-4-6 2 15,0-11 0-15,0-6 0 16,0-7-8-16,-4-10 0 15,1-13-105 1</inkml:trace>
  <inkml:trace contextRef="#ctx0" brushRef="#br0" timeOffset="350">172 101 244 0,'8'-27'93'16,"-1"10"-50"-16,23-10-44 0,-11 20 18 0,11-3-6 15,8 4 1-15,15 2-6 16,15 8-2-16,7 19-2 16,1 14-4-16,-5 10 1 0,-7 7 3 15,-11 13 3-15,-15 10 0 16,-12 16 0-16,-18 1-3 16,-12-37-2-16,0-10 1 15,-30 17 1-15,8-10 1 16,-27 6 1-16,8-10 0 15,-19-10 0-15,7-6 0 16,-22-27 0-16,-45-18 0 0,14-22 0 16,16-37-5-16,22-18 1 15,23 5 0-15,30 12 0 16,19 4 0-16,27 10 2 16,14 4-1-16,8 16-1 15,8 3-26-15,11 11-12 16,0-1-87-1</inkml:trace>
</inkml:ink>
</file>

<file path=ppt/ink/ink2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2.5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174 104 144 0,'-7'-30'55'0,"3"23"-30"0,0 4-18 0,4 3 15 15,-4 7-13-15,1 6-5 16,-5 10 4-16,1 24 4 16,-1 14-6-16,-7 9-1 0,-4 21-1 15,0 22-2-15,0 5-2 16,1-11 1-16,6-33-1 15,5-11 2-15,-1 8 1 16,-3 23 1-16,7-31 0 16,4-29 2-16,4-27 1 0,0-1-3 15,3-29-3-15,5-41-27 16,-5-26-12-16,1-18-47 16</inkml:trace>
  <inkml:trace contextRef="#ctx0" brushRef="#br0" timeOffset="362">99 215 168 0,'4'-17'66'0,"3"50"-36"0,5 8-22 16,-5-21 18-16,1 13-11 16,3 4-1-16,0 13-2 15,4 14 2-15,4 20-7 16,0-4-2-16,4-3-1 0,-1-13 13 16,1-17 8-16,3-14 1 0,1-16-1 15,3-23-9-15,4-28-5 16,0-26-4-16,0-14 0 15,-4-23-4 1,0-31-2-16,-4 1-20 0,1 20-10 16,-5 13 12-16,-3 24 7 15,-4 26 2-15,0 17 3 16,-3 17-2-16,-5 20 2 16,1-3 1-16,-4 43 2 15,-1 41 1-15,1 9 1 16,0 24 0-16,0-3 0 15,-1-7 4-15,5-51 2 16,-4-9-2-16,7-7-3 0,12 7-14 16,3-14-6-16,8-23-76 15,0-17-48 1,4-20 58-16</inkml:trace>
  <inkml:trace contextRef="#ctx0" brushRef="#br0" timeOffset="856">1102 483 196 0,'-15'13'74'0,"3"11"-40"0,-6 29-24 16,10-23 20-16,1 17-5 16,3 7 0-16,4 3-7 15,4-7-3-15,3-3-9 16,4-7 5-16,8-10 4 0,4-9 4 16,-4-11 1-16,0 0-7 15,3-17-3-15,-3 0-3 0,-4-13 0 16,-4-30-11-16,-7-7-4 15,-8-3-36 1,-7 3-14-16,0 6 1 0,-4 11 4 16,3 7 12-16,5 6 8 15,3 3 17-15,8 8 9 16,3 2 5-16,8 4 2 16,4 3 15-16,8 1 7 15,7-1 3-15,11 4 0 16,-4 3-6-16,1 6-1 15,-8 15-10-15,-4 15-3 16,-7 25-1-16,-8-14 0 16,-4-11-2-16,-4 15 1 0,5 19-2 15,-5-26-1 1,-3-7 1-16,0-4 1 0,0-6 30 16,-1-7 15-16,1-3-19 15,0-14-7-15,0-3-10 16,3-27 0-16,12-33-6 15,-4-10-1-15,0-1-4 16,0 11-1-16,0 10-10 16,1 9-5-16,-1 11-43 15,0 3-19-15,0 14-41 16</inkml:trace>
  <inkml:trace contextRef="#ctx0" brushRef="#br0" timeOffset="1141">1848 764 260 0,'12'57'99'0,"-12"-57"-54"0,30 7-35 0,-23-4 25 16,16-6-12-16,11-17-4 16,4-7-8-16,-4-3-5 15,-4-7-3-15,-4-3-3 0,-7 3 1 16,-11 3-39-16,-8 4-16 16,-8 0-4-16,-7 13-1 15,-11 4 36-15,-5 10 15 16,1 9 37-16,11 11 19 15,4 0-9-15,4 33-5 16,0 20-8-16,11-3-5 16,15-6-5-16,4-28-2 15,-1-3 0-15,20-6 4 0,-4-4-6 16,19-10-2-16,15-10-76 16,-19-7-32-16,-4 1-36 15</inkml:trace>
</inkml:ink>
</file>

<file path=ppt/ink/ink2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4.3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3 875 176 0,'-4'6'66'0,"4"-2"-36"0,4-1-15 16,-4-3 20-16,8 0-8 16,-5 0-1-16,9-7-4 15,10-13-2-15,8-10-10 16,4-7-4-16,0-10-2 0,-4 0 0 16,-3 4 0-16,-5 3-5 15,-6-1 1-15,-13 1-24 16,-6 10-10-16,-9 10 11 15,-7 10 5-15,-3 10 7 16,-1 7 5-16,1 6-2 0,6 7 3 16,5 0 18-16,0 31 9 15,3-11-3-15,4 13 0 16,1-6-3-16,14 0 3 16,-3-7-2-16,22-6-1 15,23-1-4-15,3-16 0 16,4-17-5-16,-3-10-2 15,-4-23-71-15,0-4-30 16,-1-3-20 0</inkml:trace>
  <inkml:trace contextRef="#ctx0" brushRef="#br0" timeOffset="330">1089 261 156 0,'19'-53'57'0,"-16"29"-30"16,1-9-32-16,-4 19 12 0,0-6 11 15,-4-6 11-15,1 5-6 16,-5 5-4-16,-3 6-10 16,-4 10-4-16,-4 13 1 0,-4 21 1 15,1 23 1-15,-1 13 0 16,0 4 2-16,5 23 1 15,3 23 3-15,3 4-3 0,5 7-1 16,3 20-4-16,4-7-1 16,4-13-1-16,3-57 2 15,1-11-1-15,-1-2 0 16,1-11-1-16,3-20 2 16,-3-3-38-16,3-34-16 15,8-47-73 1</inkml:trace>
  <inkml:trace contextRef="#ctx0" brushRef="#br0" timeOffset="542">1387 0 232 0,'-12'74'88'0,"1"0"-48"0,-4 39-38 0,7-62 19 0,-3 22-7 16,4 35 0-16,-1 12-6 15,1-6 0-15,3 4-5 16,4-8 0-16,4-13 1 0,-1-20 0 16,-3-13 2-16,-7-44 1 15,-8-16-129 1</inkml:trace>
  <inkml:trace contextRef="#ctx0" brushRef="#br0" timeOffset="826">750 593 244 0,'18'-3'93'0,"16"0"-50"0,15-4-46 0,-19 3 19 15,16-6-12-15,14 0-2 16,19-6 1-16,12 2 0 16,3 1-1-16,0 3-2 0,-3 0 3 15,-12 6-9-15,-7 1-1 16,-8 3 2-16,-12 10 0 15,-10 10 0-15,-12 10 4 16,-11 14 0-16,-4 10 1 16,-7-1 0-16,-1-3 2 15,-3-9-1-15,0-11-1 16,-1-10 5-16,1-10 4 0,4-23-5 16,-1-14-2-16,1-13-111 15</inkml:trace>
</inkml:ink>
</file>

<file path=ppt/ink/ink2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5.4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150 439 216 0,'45'0'82'0,"-41"3"-44"0,-8 7-27 16,-3 0 23-16,-9 4-9 0,-6 2-2 16,-5 5-11-16,-3 5-3 15,0 8-5-15,4 3-3 0,7 3 2 16,8 4-2-16,7-4-1 16,4-7 3-16,11-3 0 15,8-9 1-15,11-8 0 16,12-13-9-16,3-13-2 15,4-4-49-15,0-10-20 16,0 0-35 0</inkml:trace>
  <inkml:trace contextRef="#ctx0" brushRef="#br0" timeOffset="139">508 613 228 0,'-15'27'85'0,"11"-7"-46"0,-7 10-32 0,11-13 18 0,-4 6-11 16,0 4-3-16,1-3-4 15,3-4-2-15,0-3-3 16,3-7-19-16,1-20-9 0,0-7-85 16</inkml:trace>
  <inkml:trace contextRef="#ctx0" brushRef="#br0" timeOffset="824">489 305 216 0,'4'0'82'0,"7"10"-44"0,4 0-44 16,-3-3 12-16,3 6-6 0,4 4 0 16,-1 3-5-16,5 10-1 15,0-3 3-15,-1 0-1 0,1-1 2 16,-4 5 2-16,0-5 0 16,-4 1 19-16,0-3 12 15,0-8 2-15,4-2 3 16,3-14-16-16,5-10-6 15,3-4-7-15,0 1-2 16,0-4-3-16,-7-6-2 16,-8-1-41-16,-8-3-18 15,-7 7 6-15,-11 7 3 16,-8 10 40-16,-7 9 17 16,-4 8 23-16,-4-1 9 15,4 7-5-15,3 10-1 0,5 7-9 16,10 3-3-16,9-6-8 15,10 3 0-15,16-7-2 16,7-7 1-16,8-9-4 16,3-11 0-16,4-9-3 15,8-11 2-15,-4-7-6 16,-4-6-1-16,-3 0-11 16,-4 3-5-16,-8-3-19 15,-4 10-5-15,-7 7 14 16,-4 6 8-16,-7 3 8 15,-8 4 7-15,0 11 13 16,0 5 8-16,-4 8 2 16,4 9 0-16,0-6-10 15,4-3-4-15,3-4 0 0,4-4 3 16,4-6 0-16,8-10 0 16,4-6-5-16,-1-8-3 15,4-6-11-15,-4 0-4 16,1 7 0-16,-5 3 3 15,-3 6 2-15,-4 11 3 16,0 6 2-16,-3 8-1 16,-1 2 4-16,4 0 2 15,0 4 0-15,0-7 2 16,4-13-13-16,4-10-3 16,3-14-67-1,4-13-64-15,4-4 39 0</inkml:trace>
  <inkml:trace contextRef="#ctx0" brushRef="#br0" timeOffset="1005">2020 23 188 0,'0'-23'71'0,"-4"23"-38"0,-7 10-23 15,7 0 20-15,-7 13-1 16,-1 11 3-16,1 19-6 16,4 8-4-16,-1 6-12 15,4-3-4-15,8 3 0 0,4 6-1 16,-1 8 2-16,4-4-2 15,1-3 0-15,-1-21-65 16,-3-9-27-16,-8-17-29 16</inkml:trace>
  <inkml:trace contextRef="#ctx0" brushRef="#br0" timeOffset="1158">1666 355 356 0,'33'0'132'0,"5"7"-72"0,15-4-70 0,-19 0 22 16,19-3-27-16,11 0-6 15,7-3-127-15,20 0-54 16</inkml:trace>
</inkml:ink>
</file>

<file path=ppt/ink/ink2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7.1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451 1 256 0,'-79'-10'96'0,"30"26"-52"0,-15 35-58 0,33-14 14 16,-6 23 5-16,-8 10 8 15,3 1 5-15,1 6 4 16,7 10-12-16,15 10-1 0,11-13 1 16,12-7 5-16,15-24 3 15,15-16 6-15,19-17 2 16,18-30-7-16,8-20-4 16,4-13-6-16,-3-4-1 15,-5-10-3-15,-15-4 2 16,-15-19-6-16,-11-7-1 15,-22 3-16-15,-20 10-6 0,-14 11-51 16,-12 12-20-16,-15 15-45 16</inkml:trace>
  <inkml:trace contextRef="#ctx0" brushRef="#br0" timeOffset="185">164 383 264 0,'46'53'99'0,"-9"-29"-54"0,24 16-44 16,-31-27 19-16,4 8-11 16,0 5-3-16,3 8-1 15,5-4 1-15,-4 0-3 0,-8-6 0 16,0-11 1-16,-4-10-51 0,-7-9-22 16,-4-4-46-1</inkml:trace>
</inkml:ink>
</file>

<file path=ppt/ink/ink2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7.8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0,'18'10'77'0,"-10"0"-42"0,0 20-23 0,-5-6 21 15,1 19-6-15,-4 21-1 16,0 7-10-16,-4 2-3 0,1-2-7 15,-1 9-2-15,0 0 2 0,4 4-1 16,0-10 0-16,0-20 1 16,4-14 1-16,0-40 8 15,-1-17-9 1,1-13-2-16,0-10-17 16,0-21-6-16,-1-26-8 15,5-17-1-15,3 4-1 16,4 16 1-16,8 14 13 15,0 13 9-15,-1 16 8 16,5 8 4-16,7 16 9 16,-4 7 2-16,-4 3-4 15,-3 7 0-15,-8 7-8 0,-8 10-1 16,-10 13-2 0,-13 4 1-16,-6 12-2 0,-8-2 2 15,0 0 0-15,-1-1 1 16,1-3-5-16,4 4-1 15,7-7-4-15,8 0 1 16,3-7 16-16,16 3 7 16,3 1-2-16,12-1 1 15,3-2-4-15,12-8 2 16,3 0-6-16,8-6-1 16,4-7-72-16,-8-3-34 15,4-4-28 1</inkml:trace>
</inkml:ink>
</file>

<file path=ppt/ink/ink2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7.9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0 364 0,'0'-4'134'0,"19"18"-72"0,-4-1-70 16,-7-6 21-16,-5-1-77 15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7.6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372 0 208 0,'13'52'77'0,"-13"-12"-42"0,-9 38-41 0,1-41 12 0,-5 7-6 15,-7 4 2-15,-9 0 5 16,-5-3 6-16,-7-1-7 16,-5 1-1-16,4-9-1 0,5-10 2 15,4-11 3-15,8-11-4 16,4-8-1-16,4-7-2 15,9-11 1-15,8-11-2 16,8-8 2-16,9 8-4 16,4 7-2-16,4 7-3 15,4 16-1-15,4 10 1 16,0 8 2-16,-4 3 2 16,0 4 1-16,1 4 5 15,-5 4 2-15,0-4-2 0,-1-4-1 16,-3-7-43-16,0-4-20 15,0-4-32 1</inkml:trace>
  <inkml:trace contextRef="#ctx0" brushRef="#br0" timeOffset="329">580 536 212 0,'8'11'79'0,"-8"4"-42"0,-8 18-32 16,8-14 17-16,-4 10-10 15,0 16-2-15,0 3-3 16,-5 0-2-16,9-4-3 16,0-3 1-16,0-4 0 0,0-8 3 15,4-6 1-15,1-16-12 16,-1-7-86 0,4-7-58-1,0-5 53-15</inkml:trace>
</inkml:ink>
</file>

<file path=ppt/ink/ink2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8.8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70 0 176 0,'8'-7'68'0,"-5"21"-36"0,-3 12-26 0,0 5 17 15,0 9-5-15,0 13-1 16,0 1-3-16,0 13 1 15,0 13-8-15,0 24-2 0,0 0 1 16,4-10 1-16,-4-3 1 16,0-4-4-16,4-10-3 15,-4-7 2-15,0-16 0 16,-4-17 3-16,-3-14 1 16,-1-16-3-16,1-17-1 15,-5-14-10-15,1-9-5 16,0-21-19-16,-1-30-7 15,1-20 0-15,3 4 0 16,12-4 22-16,8-3 11 16,10 3 6-16,8 20 5 0,8 17 8 15,3 20 3-15,1 20-6 16,-4 24-2-16,-4 16-3 16,-8 14-1-16,-11 7-3 15,-7-1 1-15,-8 1-2 16,-8 6-1-16,-7 7 3 15,-11 3 0-15,-5-3-1 16,1-10 1-16,4 0-2 16,3-10 2-16,4-7 9 15,8 0 4-15,4 3-1 16,10-3-1-16,12 1 5 16,12 2 2-16,3 0-10 15,0 1-4-15,4 3-3 16,0-4 2-16,0-3-45 0,0-6-18 15,0-8-60 1</inkml:trace>
  <inkml:trace contextRef="#ctx0" brushRef="#br0" timeOffset="329">564 814 228 0,'11'10'85'0,"1"-6"-46"0,10-1-35 0,-7-6 21 15,15-4-7-15,8-10-1 16,7-16-9-16,1-4-3 16,-1-3-3-16,-7-4-2 0,-8 0 1 0,-8 1-10 15,-10 6-4-15,-12 7-18 16,-12 10-5-16,-6 6 14 16,-13 8 10-16,-3 19 19 15,-3 11 8-15,3 16 6 16,7 13 4-16,9 1-4 15,6 0-3-15,12-1-6 16,15-9 0-16,15-7-3 16,8-4 0-16,4-9-1 15,7-8 0-15,0-6-35 16,3-6-16-16,-3-14-41 16,-7-7-54-1,-4-6 34-15</inkml:trace>
  <inkml:trace contextRef="#ctx0" brushRef="#br0" timeOffset="1184">1310 516 224 0,'4'27'85'0,"-4"0"-46"0,-4 26-37 0,4-23 19 16,-3 11-9-16,-1 2 1 16,-4 1-4-16,5-4 0 15,-1-3-5-15,4-7 4 0,4-3 2 16,7-7 6-16,4-10 4 15,4-3-8-15,7-7-2 16,1-10-6-16,3-11-3 16,0-9-18-16,0-13-6 15,0-14-24-15,-3 3-10 16,-5 7 19-16,-7 14 11 0,-3 9 17 16,-9 11 6-16,-3 10 19 15,-3 6 10-15,-1 17 2 16,-4 7 2-16,5 3-10 15,-1 3-4-15,8-2-4 16,3-1 0-16,4-7 5 16,8-9 2-16,8-8-5 15,3-12 0-15,8-8-8 16,7-19-1-16,0-7-2 16,-3-4 1-16,-5-3-2 15,-10 3-1-15,-8 8-2 16,-8 5 1-16,-4 8-4 0,-7 6 1 15,-3 7 0-15,-1 7-1 16,0 6 1-16,4 7 3 16,4 10-2-16,3 7 1 15,5 13 0-15,3 7 0 16,0 4 2-16,0-1 0 16,-4-3 0-16,-3-4 2 15,-4-6 1-15,-4-3 1 16,-4-8-2-16,-4-2-2 15,-3-7 3-15,0-7 2 16,-1-7-2-16,5-3 0 16,3-3-1-16,8-1 1 15,7 1-4-15,4 0 0 0,8-4-1 16,11 4-2-16,7-4 9 16,16-3 6-16,7-7 1 15,11-3 3-15,1-7-6 16,-1-6-1-16,0-11-2 15,-14-3-1-15,-12-6-3 16,-8-4-2-16,-11 3 1 16,-14 7 1-16,-13 4-12 15,-14 6-3-15,-12 17 4 16,-11 9 2-16,-7 8-2 16,-1 17 1-16,1 19 2 15,7 24 3-15,4 3 8 16,15 4 5-16,15-4 3 15,19-6 3-15,18-7-1 16,9-10 1-16,6-7-4 0,5-10 0 16,0-7-3-16,-8-9 0 15,-8-11-89-15,-11-13-40 16,-22-10-28 0</inkml:trace>
</inkml:ink>
</file>

<file path=ppt/ink/ink2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0.6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199 74 152 0,'-15'-27'57'0,"8"27"-30"0,-4-3-27 0,7 9 10 16,0 1 9-16,0 7 5 0,0 9-4 16,1 14-1-16,-1 23-11 15,0 24 1-15,0 3 4 0,1-3-5 16,-1 10 0-16,0 13-2 15,4-3 1-15,0-7-4 16,4-16 0-16,0-18 1 16,-1-16 2-16,1-13 1 15,0-18 3-15,0-16-32 16,-4-20-12-16,-4-23-76 16</inkml:trace>
  <inkml:trace contextRef="#ctx0" brushRef="#br0" timeOffset="245">0 0 212 0,'22'-3'79'0,"5"10"-42"0,22 3-34 0,-27-7 17 16,8 4-12-16,8 3-2 16,4 3-4-16,3 4 1 15,0 0-2-15,-7 3-1 0,-8 7 1 16,-15 9-1-16,-11 11 2 15,-15 0-1-15,-8 7 2 16,-4-11-2-16,0-6 2 16,1-10 0-16,-1-7 1 15,4-10-51-15,4-16-20 16,8-15-27-16</inkml:trace>
</inkml:ink>
</file>

<file path=ppt/ink/ink2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1.1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0 200 0,'34'7'77'0,"-23"6"-42"0,0 11-34 15,-7-4 14-15,0 0-10 16,-4 7-1-16,-4 10-2 16,0 10-2-16,-3 10 1 15,-1 6-1-15,1-6 2 0,-1-6-1 16,4-15 2-16,1-9 24 15,3-10 12-15,0-17-15 0,7-20-8 16,4-10-8-16,8-14-3 16,0-3-3-16,0-6 1 15,4-4-11-15,-1-4-2 16,-3 14-35-16,-4 11-15 16,0 12-51-1</inkml:trace>
  <inkml:trace contextRef="#ctx0" brushRef="#br0" timeOffset="345">316 279 200 0,'16'33'77'0,"2"-20"-42"0,9 1-12 0,-8-11 24 0,-1-3-11 16,9-3-3-16,3-7-17 15,4-7-5-15,4-6-7 16,-1 2-3-16,-3-5 2 0,-7-5 0 15,-8-2 1-15,-12-7-40 16,-11 3-15-16,-7 7 7 16,-8 6 6-16,-7 11 17 15,-4 13 11-15,-1 10 8 16,1 10 4-16,0 3 11 16,4 8 6-16,7 9 1 15,11 7 0-15,8 3 1 16,8 4 1-16,7-7-8 15,8-7-3-15,3-10-2 16,4-10 1-16,4-17-23 0,0-16-8 16,-4-10-186-1,4 2 112-15</inkml:trace>
</inkml:ink>
</file>

<file path=ppt/ink/ink2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1.7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43 212 0,'4'67'79'0,"-4"-67"-42"0,3 61-32 0,-3-41 23 15,4 0-17-15,0 13 8 16,4 1-11-16,-1 9 24 16,1-6-18-16,-1-10 27 15,4-4-23-15,1-12 8 16,3-5-15-16,0-16-2 15,0-3-5-15,0-14-3 16,4 0 0-16,-4-20-15 16,4 7 8-16,-8-20-43 15,4 9 26-15,-7-2-112 16,3 13 74-16,-3 6-76 16,-1 11 79-16</inkml:trace>
</inkml:ink>
</file>

<file path=ppt/ink/ink2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1.9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0 224 0,'-3'23'85'0,"3"-23"-46"0,-8 47-43 0,4-30 15 16,4 3-8-16,-3 0 5 16,6 0-5-16,-3-6 6 15,0-1-6-15,0-13-34 16,0 0 17-16,0-17-101 15,4 0 64-15</inkml:trace>
</inkml:ink>
</file>

<file path=ppt/ink/ink2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2.1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35 120 0,'-11'-34'46'0,"11"34"-24"0,0-3-26 0,0 3 8 15,7 3-4-15,1 1-5 16,-1 6 3-16,5 0-52 15,6 3 30-15</inkml:trace>
</inkml:ink>
</file>

<file path=ppt/ink/ink2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2.9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 81 212 0,'-15'57'79'0,"15"-57"-42"0,-23 37-37 16,15-17 29-1,8 0-18-15,-3 7 23 16,6 6-19-16,5-6 19 15,3-4-19-15,4-9 3 16,4-1-10-16,0-20 1 0,4 1-5 0,-4-14-2 16,3 0-1-1,-7-14-32-15,-3 4 17 0,-9-7-34 16,1 3 27-16,-8-6 1 16,4 7 13-1,-3 3 2-15,-1 9 3 0,0 1 0 16,4 10 0-16,4 0 0 15,7 10 0-15,4 4 0 16,0 2 0-16,8 4 8 16,0 7-3-16,-1 3 17 15,1 0-12-15,-12 7 17 16,0 3-15-16,-11 11 9 16,-3-1-11-16,-5 13 4 15,1-2-7-15,-5-4 18 16,8-4-14-16,1-13 19 15,6-6-16-15,9-18 0 16,3-6-7-16,11-16 1 16,4-4-3-16,8-17-2 15,4 7 0-15,-1-14-32 16,1 7 17-16,-9-10-28 16,1 14 25-16,-11-4-1 15,0 13 11-15,-12 8-2 16,0 6 5-16,-7 6 0 15,0 11 2-15,-8 6 11 16,4 4-6-16,-7 7 17 0,7 2-11 16,0 1 18-16,3 3-15 0,1-6 9 15,7-1-12 1,1-9 4-16,7-4-8 0,7-14 2 16,4 1-4-16,4-14 3 15,4 1-4-15,7-15-1 16,-4 5 0-16,1-8-4 15,-1 4 2-15,-7-7-8 16,-7 10 5-16,-8-6-10 16,-1 9 9-16,-6 4-3 15,-5 7 5-15,-7 3-5 16,4 10 5-16,-4 3-1 16,0 7 2-16,0 3 2 15,8 8 0-15,-1 2 2 16,8 0-3-16,0 4-2 15,0 0 2-15,4 3 0 0,-4 7 1 16,0 3 4-16,0-6 5 0,-3-4-1 16,-8 0 1-16,-4-6 1 15,-8-11 1-15,-11-6-3 16,-11-7-3-16,-15-7-2 16,-4-6 0-16</inkml:trace>
</inkml:ink>
</file>

<file path=ppt/ink/ink2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3.3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0,'0'53'82'0,"0"-36"-44"0,0 13-36 16,0-13 19-16,4 7-9 15,0 6-2-15,3-7-1 16,1-3-1-16,0-6 0 15,-1-14-35 1,4 3 14-16,-3-20-109 16,-1 1 67-16</inkml:trace>
</inkml:ink>
</file>

<file path=ppt/ink/ink2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3.5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7 188 0,'-8'-7'71'0,"8"7"-38"0,8 4-36 0,-5-1 13 15,5 0-7-15,3 4-44 16,8 0 23-16,4 3-77 16,-1 0 53-16</inkml:trace>
</inkml:ink>
</file>

<file path=ppt/ink/ink2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3.8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0,'12'64'77'0,"-12"-64"-42"0,3 60-32 0,-3-39 17 15,0-1-12-15,0 6 0 16,0 1-5-16,-7 0 14 16,7 0-10-16,-4-7 24 15,8 0-18-15,-4-13 10 16,0 0-14-16,7-14 0 16,5 3-6-16,7-12-2 15,-1-1 0-15,9-17-4 16,-1 4 2-16,1-3-4 15,3 6 3-15,-8 7-6 16,-3 10 5-16,-4 6-1 16,-3 11 2-16,-9 7 2 15,5 6 0-15,-4 0-27 16,3 3 15-16,1 1-112 0,11 2 69 16,3-2-71-16,1-4 72 15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8.2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266 0 192 0,'-4'18'71'0,"-13"-7"-38"0,-20 15-36 0,16-11 11 16,-8 4-6-16,0 3 1 15,-5-4-2-15,5 1-1 16,4-4 1-16,4-4-4 0,9-4 2 15,4 0 1-15,12 1 0 16,8-1 13-16,5 1 6 16,8 6-7-16,8-2-2 15,5 6-4-15,-5-3-1 16,4 0-1-16,-12-4 0 0,0-4-55 16,-8-3-23-16</inkml:trace>
</inkml:ink>
</file>

<file path=ppt/ink/ink2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4.1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542 215 228 0,'53'-81'88'0,"-53"81"-48"0,4-57-27 0,-12 40 24 16,5 11-21-16,-16-11-11 16,8 4-4-16,-23-1-3 15,3 4 0-15,-2 14 0 16,6 9 0-16,-7 14-3 15,12 6 3-15,-9 34 1 16,9 10 1-16,-5 31 4 16,9-1-2-16,-1 34 4 15,4-11-4-15,0 31 4 16,3-20-4-16,5 3-1 16,3-20 0-16,-7-7 3 15,11-26-2-15,-4-17 1 16,0-21-1-16,-7-19-96 15,3-14 51-15,-7-34-104 16,4-6 84-16</inkml:trace>
  <inkml:trace contextRef="#ctx0" brushRef="#br0" timeOffset="344">0 556 260 0,'22'-10'96'0,"-22"10"-52"0,57 7-51 0,-27-4 18 15,0 4-9-15,19 3 8 16,4 0-6-16,-8 0 1 16,0 4-3-16,-7-1-2 15,-4 1 1-15,-8-1-4 16,-3 0 2-16,-8-3 3 16,-4 4-1-16,-3-1 6 15,3 1-4-15,4-1 3 16,4 0-3-16,11-6 5 15,4 3-5-15,15-6 19 16,0-1-13-16,4-6 21 16,-4-1-17-16,-7-6 0 15,-1 0-8-15,-18-7-5 16,-8 7-1-16,-8-6-6 16,-7 2 4-16,-11-3-122 15,0 7 68-15,-4 0-119 16,7 4 100-16</inkml:trace>
</inkml:ink>
</file>

<file path=ppt/ink/ink2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5.3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211 563 228 0,'-37'-47'88'0,"37"47"-48"0,-15-34-40 16,15 24 20-1,7 4-13-15,8-5 8 16,4 5-9-16,11-1 8 15,0 4-8-15,4-1-1 16,-4 4-3-16,-7 4 1 16,0 6-2-16,-12 17 4 0,-11 6-5 15,-4 1 0-15,-3 6 0 16,-1 3 2-16,4-9-1 16,4-4-1-16,8-6 1 0,7-4-1 15,11-7 2-15,16-6-1 0,11-7 2 16,-1-17 0-16,5-3 3 15,0-7-25-15,-8-6-12 16,-8-4-90 0</inkml:trace>
  <inkml:trace contextRef="#ctx0" brushRef="#br0" timeOffset="359">272 0 236 0,'-76'63'88'0,"35"-6"-48"0,-20 34-38 0,35-51 17 16,3 4 1-16,5-8 2 15,2 45-5-15,5 46 0 0,22-9-10 16,20-5-2-16,18-9 1 0,11-16 3 16,8-21 2-16,22-21 3 15,-18-25 2-15,-12-5 2 16,23-29 1-16,-11 3-6 15,18-30 0-15,42-51-6 16,-22-16-2-16,-35 3 2 16,-33 3 2-16,-39-12-2 15,-25-1-2-15,-39-7-5 16,-33 17-2-16,-15 24-2 16,-8 23 3-16,-8 26-5 15,-3 31 2-15,8 24 4 16,22 20 2-16,26 2-97 0,30-5-45 15,24-15-3 1</inkml:trace>
</inkml:ink>
</file>

<file path=ppt/ink/ink2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6.9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256 33 168 0,'-15'-40'63'0,"4"47"-34"0,-16 13-36 15,12-7 10-15,-4 11-8 16,-3 23-1-16,-1 26 11 15,4 15 7-15,0 2-6 16,4 14-1-16,0 17-1 0,4-4 2 0,3-10 1 16,1-13 3-16,3-24 1 15,0-16-3-15,4-14 0 16,4-26-1-16,0-18 1 16,3-26-35-16,1-30-14 15,7-17-26 1,0-21-29-16,0-22 32 15</inkml:trace>
  <inkml:trace contextRef="#ctx0" brushRef="#br0" timeOffset="180">275 70 168 0,'19'37'63'0,"-8"17"-34"0,8 46-21 0,-15-83 18 0,7 33-4 16,8 41 1-16,0 19-8 15,0 14-4-15,-1-6-6 16,-3-11-2-16,1-13 3 0,-1-17-1 15,-4-17 2-15,-11-23 11 16,-4-20-45 0,-7-14-19-16,-16-10-60 15</inkml:trace>
  <inkml:trace contextRef="#ctx0" brushRef="#br0" timeOffset="840">0 680 192 0,'18'-3'74'0,"-2"-1"-40"0,21-2-40 16,-10 2 14-16,14 1-7 0,8-4-1 16,11 1 1-16,1 2 1 15,-1 1-1-15,-3 0-1 0,-5-4 1 16,-3 0-1-16,-3 0 0 16,-9 4-3-16,-6 3 2 15,-9 3 5-15,-3 4 2 16,-8 7 2-16,1 12 2 15,-5 15 6-15,-3-11 2 16,0-3-3-16,3 13-1 16,5 13 5-16,-1-16 5 15,4-10 0-15,4-14 1 16,3-19-10-16,-3-8-4 16,-4 4-6-16,8-20-2 15,7-17-1-15,-7 7 1 0,-1 3-11 16,-3 10-2-16,-7 4-8 15,-1 6-4-15,-4 7 7 16,1 10 6-16,0 7 4 16,-1 10 3-16,1 9-4 15,-1-2 2-15,1-4 2 16,3 10 1-16,12 0 3 16,-1-13 1-16,-3-10 3 15,0-11 1-15,-4 1-1 16,11-24-1-16,20-13-1 15,-5-7 2-15,-7-10-25 16,-11 13-12-16,-4 4-13 0,-4-27-3 16,3-30 7-1,-6 43 5-15,-5 11 22 0,1 6 10 16,-1-7 14-16,-3 31 8 16,0 0 3-16,0 29 4 15,-1 38-5-15,5 6-3 16,0 4-6-16,3 6-2 15,0 11-6-15,-3-18-1 16,-1-9 3-16,1 6 3 16,-1 18-4-16,1-15-1 15,-4-23 4-15,-8-19 3 16,0-21-37-16,-3-14-17 16,-1 4-64-1</inkml:trace>
  <inkml:trace contextRef="#ctx0" brushRef="#br0" timeOffset="1170">1059 519 208 0,'-11'0'77'0,"18"4"-42"0,12 6-30 16,-4-7 19-16,0 0-6 15,0 1-1-15,27-1-5 16,-4 0 0-16,22-3-7 16,-7 0 1-16,15-6 1 0,-12-1-3 15,1-3-1-15,-8 3-1 16,-4 7-2-16,-7 0 1 15,-12 14 1-15,-3-4-3 16,-8 17-2-16,-4-7 4 0,0 16 3 16,8 18 5-1,-4-20 5-15,-3-8 3 0,14-2 2 16,-3-4 1-16,14-13 2 16,-7-4-3-16,8-20-2 15,-8 4-5-15,1-11-2 16,-9 4-6-16,-14-3-1 15,-5 3-8-15,-29-4-4 16,3 4-83-16,-14 7-37 16,3-1-7-1</inkml:trace>
</inkml:ink>
</file>

<file path=ppt/ink/ink2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8.7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0 489 208 0,'4'3'77'0,"-4"-3"-42"0,4 34-39 0,0-27 13 16,-4 13-1-16,0 0 5 16,0 10-1-16,0-7 1 15,0 14-7-15,0-3-2 0,3 3 2 16,-3-7 6-16,4-3 2 15,0-4-1-15,4-13 0 16,3-13-5-16,0-7-3 16,-3 0-5-16,7-10-2 15,-4 3-24-15,8-13-7 16,-4 6 11-16,4 4 8 16,-4 3 6-16,0 11 6 15,-4-1 1-15,1 14 1 16,-5-1 0-16,-3 11 2 0,0-3 5 15,0 6 6-15,-1 0-1 16,1-3 1-16,0-4 1 16,3-10 4-16,1 1-10 15,3-14-2-15,1 3-4 16,3-13-2-16,0 3 1 16,4-10-1-16,-4 4-3 15,0 6 2-15,4 0-4 16,-4 11-1-16,-4 6 0 15,-4 10 4-15,1 3 1 16,0 0 1-16,-5 1 0 16,5 9 2-16,-1-3-1 15,8 7 2-15,-3-3-48 16,7-8-20-16,-4 1-38 16</inkml:trace>
  <inkml:trace contextRef="#ctx0" brushRef="#br0" timeOffset="359">856 382 248 0,'-7'-37'93'0,"7"37"-50"0,-42 13-48 0,38-9 17 15,-14 23-3-15,-1-7 5 16,-4 16-4-16,4-2 2 16,4 6-7-16,0-6 1 0,8 6 1 15,3 17 1-15,11-27 0 16,-3-3 0-16,19-10 2 0,-4-4-3 15,11-16-2-15,-4-1-2 16,4-6 0-16,12-17-9 16,-12 7-1-1,-7 0-36-15,-5-3-14 0,5-1 16 16,-8 8 8-16,0 9 17 16,-3 14 11-16,-1 9 9 15,0 4 6-15,4 4 1 16,0 3 3-16,0 3-3 15,4 0 1-15,0 0-5 16,0-10 1-16,0-10-3 16,-4-13 2-16,-4 3-28 15,8-17-13-15,-4 4-67 16</inkml:trace>
  <inkml:trace contextRef="#ctx0" brushRef="#br0" timeOffset="557">1410 0 232 0,'0'40'88'0,"0"-40"-48"0,0 54-31 0,4-28 19 15,0 8-10-15,0-7 0 16,3 30-9-16,8 33-3 16,-7-33-3-16,-1-10 2 0,1 10 4 15,0-7-27-15,-5-3-10 16,-3 7-92-1,-7-17-43-15,-8-14 81 16</inkml:trace>
  <inkml:trace contextRef="#ctx0" brushRef="#br0" timeOffset="854">1150 338 224 0,'-11'0'85'0,"19"4"-46"0,7 6-39 15,-4-4 18-15,4 1-12 16,15 0-1-16,12 3 3 15,7-7 3-15,-8 4-6 16,-7 0-3-16,11-4-1 0,23 4-1 16,-11 6 0-16,-8-3 0 15,-8 3 2-15,-7 1-3 16,-4 6 0-16,-7 3 1 16,-4 4 2-16,-4 7-1 0,-4-4-1 15,1 0 1-15,-5 0-1 16,1-3-3-16,-1-3 0 15,1-8 8-15,-5-6 4 16,-3-10-9-16,0-3-4 16,0-10-104-1,0-8-52-15,0-5 75 16</inkml:trace>
  <inkml:trace contextRef="#ctx0" brushRef="#br0" timeOffset="983">1738 144 252 0,'0'3'93'0,"0"-3"-50"0,8 17-48 0,0-7 15 0,-1 3-13 16,4 4-2-16,5 3-102 15,6 0-45-15</inkml:trace>
</inkml:ink>
</file>

<file path=ppt/ink/ink2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0.1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190 509 252 0,'-34'-3'93'0,"15"23"-50"0,-15 7-41 0,19-14 19 15,-8 10-4-15,0 4 1 16,5 3-9-16,3 1-3 16,7 2-4-16,8 7 1 0,11 1 2 15,8-5 0-15,11-5 0 16,4-8-14-16,11-10-4 15,8-9-47-15,-15-8-20 16,-4 1-30-16</inkml:trace>
  <inkml:trace contextRef="#ctx0" brushRef="#br0" timeOffset="220">600 603 240 0,'-18'-30'90'0,"18"30"-48"0,-38 3-36 15,23 4 22-15,0 3-4 16,3 0 1-16,-6 7-10 15,-1-1-2-15,0 8-7 16,0 9-2-16,15-9 2 0,0-4-1 16,12 3 0-16,0-3 1 15,7-9 3-15,15-5-2 16,-8-6 1-16,-3 0-5 0,8-6 0 16,7-15-34-1,-4-2-17-15,-8-4-24 0,-10 7-10 16,-1 3-25-1</inkml:trace>
  <inkml:trace contextRef="#ctx0" brushRef="#br0" timeOffset="387">680 687 204 0,'0'40'77'0,"0"-40"-42"0,18 37-39 0,-14-31 15 16,15 11-2-16,8 3 2 16,6 0 1-16,9-6 0 15,-1-7-6-15,1-11-4 0,-1-6 1 16,-7-7-4-16,-11 1 0 15,-4 2-21-15,0-19-10 0,-4 3-42 16,-4-31-39 0,4-36 35-1</inkml:trace>
  <inkml:trace contextRef="#ctx0" brushRef="#br0" timeOffset="567">1083 191 220 0,'-19'37'85'0,"19"-37"-46"0,-15 83-32 16,15-69 18-16,0 33-2 15,0-4 1-15,0 18-9 16,0-11-4-16,4 17-6 16,0 40 1-16,3-47 0 0,-3-6-2 15,4-14-1-15,-1-6 1 16,4-28 0-16,-3 1-40 16,3-27-15-16,4-24-72 15</inkml:trace>
  <inkml:trace contextRef="#ctx0" brushRef="#br0" timeOffset="761">1302 0 208 0,'0'13'77'0,"0"7"-42"0,0 20-23 0,0-16 19 16,0-1-5-16,0-3 2 16,0 27-12-16,0 47-2 15,0 3-8-15,4 4-2 0,-1-7 2 16,5-4-1-16,-4-36 2 15,-1-7-2-15,5-7 0 16,-1 4-21-16,1-21-9 16,0-16-104-16</inkml:trace>
  <inkml:trace contextRef="#ctx0" brushRef="#br0" timeOffset="960">1600 549 236 0,'7'77'88'0,"1"-53"-48"0,-1 23-34 16,1-31 20-16,3 5-12 15,0 5-1-15,4 5-5 16,1-1-3-16,-1-7-2 16,7-6 0-16,-3-10 2 0,0-14-57 15,0-6-27-15,0-4-29 16</inkml:trace>
  <inkml:trace contextRef="#ctx0" brushRef="#br0" timeOffset="1137">1943 284 228 0,'-15'17'88'0,"3"17"-48"0,-3 19-25 0,4-9 24 16,-8 13-8-16,-7 7 2 15,-1 16-15-15,-3 31-3 16,-4 13-9-16,0 6-2 0,-3 11 0 15,3 7 0-15,3-8 2 16,5-26-21-16,0-17-7 16,-1-16-119-16</inkml:trace>
</inkml:ink>
</file>

<file path=ppt/ink/ink2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1.8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 0 52 0,'-7'17'19'0,"7"20"-10"16,-8 33 42-16,5-30 29 0,-1 14-27 15,0 6-12-15,0 24-21 16,-3 23-8-16,-5 1-7 16,5-4 3-16,3-4 2 0,4 1-3 15,0-4-2-15,4-20 2 16,7-20 0-16,0-24-63 16,8-23-26-16,0-20-9 15</inkml:trace>
  <inkml:trace contextRef="#ctx0" brushRef="#br0" timeOffset="212">464 245 184 0,'-45'13'71'0,"0"11"-38"0,-16 13-39 0,27-17 12 16,-3 3-2-16,-5 4 2 15,1 6 2-15,3 11 2 16,4 3-5-16,8 7 6 0,7 3 2 15,15-11 0-15,8-2 0 16,15-10-3-16,7-8-1 16,8-9-25-16,4-7-9 15,7-6-78-15</inkml:trace>
  <inkml:trace contextRef="#ctx0" brushRef="#br0" timeOffset="990">513 784 244 0,'11'17'90'0,"4"-13"-48"0,8 2-31 16,-8-6 21-16,8-3-6 15,7-4 2-15,4-10-12 16,4-9-4-16,-1-8-7 16,1-6-4-16,-4 0 2 0,-8-4 0 15,-7 7 1-15,-15 7-27 0,-8 3-11 16,-11 7-14-16,-8 7-4 15,-3 6 24-15,-4 7 11 16,0 10 14-16,0 14 4 16,7 12 9-1,4 15 6-15,8 9 3 0,11-3 1 16,11-7 0-16,8-3 2 16,11-7-1-16,15-9-1 15,16-8 3-15,3-6 0 16,4-11-6-16,-1-12-2 15,1-14-9-15,-4-7-2 16,-7-20 0-16,-8-7 0 16,-4-3-2-16,-15 4-2 15,-14 9-17-15,-13 4-9 16,-14 10-4-16,-8 13 0 0,-11 7 15 16,0 10 8-16,-4 13 0 15,4 14 3-15,3 17 0 16,8 9 2-16,12-2 7 15,11-1 5-15,11-3 1 16,11-10 3-16,16-4 2 16,7-16-1-16,19-10-3 15,3-11-2-15,5-12-4 16,-5-11-1-16,-7-17-1 16,-7-6 0-16,-12-7-11 15,-7 3-5-15,-12 1-38 16,-7 6-15-16,-8 3-29 15,-3 11-35 1,-8 9 45-16,-4 11 104 0,-3 9 54 16,-1 4-12-16,0 14-11 15,-3 16-25-15,4 20-9 16,-5 21-10-16,5 12-1 0,3 1 4 16,0 23-6-16,0 14-2 15,4 0 1-15,4-7 2 16,0-7-2-16,0-10 0 15,0-13 1-15,-1-20 0 16,-3-31 9 0,0-23-10-16,0-17-1 15,-3-16-17-15,-1-24-7 16,0-33-20-16,-4-21-6 0,-3-6-41 16</inkml:trace>
  <inkml:trace contextRef="#ctx0" brushRef="#br0" timeOffset="1158">1916 483 252 0,'49'-7'93'0,"-31"10"-50"0,16 4-37 16,-15 3 22-16,4 7-8 15,-4 6-2-15,-4 8-6 16,-11 15 0-16,-12 1-7 16,-11 0-1-16,-11 7 2 0,-8-7-3 15,1-4 0-15,-1-6-89 16,0 0-39-16,8-17 9 15</inkml:trace>
</inkml:ink>
</file>

<file path=ppt/ink/ink2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3.3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456 0 164 0,'-19'3'63'0,"12"10"-34"0,-8 21-25 16,7 0 15-16,-3 26 6 16,-8 17 5-16,4 0-10 15,0 3-4-15,3 14-9 16,5 7-1-16,3-4 4 0,4-10-6 15,4-13 0-15,0-14 2 16,-1-13 1-16,1-13-10 16,-8-24-113-1</inkml:trace>
  <inkml:trace contextRef="#ctx0" brushRef="#br0" timeOffset="179">0 476 232 0,'11'0'88'0,"19"10"-48"0,23-7-36 0,-23-3 21 16,19 0-3-16,23-3 4 15,11-1-12-15,4 1-3 16,-8 0-7-16,-8-1-5 0,-6 1-2 16,-13 0-78-16,-6 3-32 15,-13-4 7 1</inkml:trace>
  <inkml:trace contextRef="#ctx0" brushRef="#br0" timeOffset="465">728 533 204 0,'7'20'77'0,"8"-7"-42"0,-4 14-26 16,-3-10 22-16,-8 13-15 15,0 3-3-15,-4 14-6 16,0 4 0-16,1-1-4 15,-1-3 0-15,-4-4 3 0,1-9 3 16,3-4 2-16,0-10 12 0,1-7 7 16,3-13-11-16,0-10-5 15,7-16-9-15,4-18-4 16,4-13 0-16,8-3 1 16,0 6-3-16,3 1-2 15,1 12-31-15,3 8-15 16,0 6-41-16,0 10-16 15,0 11 12 1</inkml:trace>
</inkml:ink>
</file>

<file path=ppt/ink/ink2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4.4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267 121 204 0,'-11'-4'77'0,"-15"-2"-42"0,-5 12-32 0,16 4 17 0,-7 4 8 15,-5 9 6-15,-3 11-6 16,0 9-4-16,4 14-14 16,3-3-2-16,8-4-1 0,7-6 3 15,5-4 1-15,6-7 3 16,9-9 2-16,3-7-5 16,7-11 1-16,9-9-7 15,6-7-3-15,1-10 1 16,0-14 2-16,-4-3-18 15,-8-3-5-15,-3-3-19 16,-5 6-6-16,-10 10 18 0,-8 10 9 16,-8 10 8-16,-3 11 4 15,-8 6 8-15,8 10 5 16,0 7 4-16,7 3 5 16,8-3-6-16,3-4 1 15,8-3-4-15,15-3 0 16,8-3-1-16,7-8 0 15,4-9-2-15,8-7-1 16,3-10-6-16,4-10 1 16,0-7 0-16,1-4 2 15,-5 5-3-15,-15 2-2 16,-11 11 2-16,-19 6 0 16,-15 10-2-16,-11 17 0 15,-12 10-1-15,-3 17 0 16,-4 7 3-16,3-4 0 0,8 4 3 15,12-4 1-15,7-3 3 16,15-7 1-16,11-7 3 16,16-13 1-16,18-10-3 15,4-13 0-15,8-11-3 16,7-19 2-16,-4-14-4 16,1-7 0-16,-5 4-14 15,-6-10-8-15,-9-1-54 16,-11-13-25-16,-11 4-29 15</inkml:trace>
</inkml:ink>
</file>

<file path=ppt/ink/ink2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4.6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165 0 224 0,'-8'13'85'0,"1"11"-46"0,-12 29-30 0,8-22 22 16,-5 29-8-16,-2 7 1 15,-5 7-13-15,4 13-4 16,4 20-5-16,4-3 1 0,3-4 2 16,4-6-2-16,4-17 0 15,8-16-17-15,7-14-7 16,4-17-23-16,4-13-8 16,7-17-54-1</inkml:trace>
</inkml:ink>
</file>

<file path=ppt/ink/ink2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4.8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392 24 248 0,'-4'-27'93'0,"0"31"-50"15,-15 2-37-15,4 1 20 0,-11 3-10 16,-8 3 1-16,-11 4-4 16,-8 3 0-16,0 4-7 15,8 3-4-15,3 3 1 0,12 3 2 16,11 4 2-16,19 0 3 15,19-7 4-15,19-3-4 16,11-4 0-16,8-3-6 16,14-9-1-16,8-8-153 15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8.4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0 160 0,'0'26'63'0,"4"11"-34"0,-8 26-27 0,4-19 12 15,-4 15-1-15,4 11 5 16,-4 4-6-16,4 19 1 16,-4 18-8-16,-1 3-1 0,5-6 0 15,0-20 0-15,0-10 0 16,0-15-2-16,0-15 1 16,0-18 0-16,0-12 3 15,0-18-25-15,0-15-10 16,0-22-64-1</inkml:trace>
</inkml:ink>
</file>

<file path=ppt/ink/ink2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5.2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91 47 272 0,'-52'0'104'0,"37"7"-56"0,-4 16-47 16,15-6 19-16,4 7-9 16,4-1-1-16,3 1 7 15,12-1 6-15,4-3-12 16,7-13-1-16,8-11 0 0,3-12-4 15,1-4 2-15,-8-4-5 16,-4 1 0-16,-8 3-1 16,-7-4-2-16,-7 1-28 15,-8 3-11-15,-4 3-23 16,-3 3-9-16,-1 4-45 16</inkml:trace>
</inkml:ink>
</file>

<file path=ppt/ink/ink2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5.5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384 85 232 0,'34'-50'88'0,"-34"36"-48"0,-7-2-36 0,-1 12 19 16,-7 1-7-16,-8 3 3 15,-7 10-8-15,0 10-2 16,4 4-5-16,-1 16-3 0,5 27 2 0,3 23 2 15,4 11 2-15,3 16-1 16,5 27 1-16,3 0-4 16,4 4 0-16,4 9 1 15,0-9 2-15,-1-18-3 16,1-19 0-16,-4-24-1 16,-4-16-2-16,1-18 5 15,-9-19 4-15,-7-14-54 16,-3-20-21-16,-5-14-62 15</inkml:trace>
  <inkml:trace contextRef="#ctx0" brushRef="#br0" timeOffset="153">0 672 312 0,'56'-14'118'0,"-7"17"-64"0,30-6-59 0,-33 3 20 16,14-3-9-16,8-1-1 15,7 1-67-15,4-7-28 16,4-3-32-16,0-4-11 16</inkml:trace>
</inkml:ink>
</file>

<file path=ppt/ink/ink2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7.1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0 352 244 0,'7'-7'90'0,"-3"11"-48"0,7 6-40 16,-3-7 17-16,3 0-4 0,8-6 1 15,4-4-6-15,3-3-2 16,4-6-4-16,0-5-3 0,8-5 2 15,-4-5-2-15,-8-5-1 16,-3-11-8-16,-12-4-3 16,-7 8-7-16,-8 6-2 15,-3 14 4-15,-8 9 2 16,0 21 6-16,-8 10 3 16,-3 13 9-16,3 10 7 15,-3 4 1-15,7 2 1 16,7 8-3-16,9 3-1 15,6-3 3-15,9-4 5 16,10-7-3-16,9-12 2 16,6-25-5-16,5-9-1 0,11-10-4 15,3-11-1-15,1-6-3 16,-5 0-2-16,1-7-13 16,0 0-6-16,-4-3-23 15,-4 0-11-15,-7 3 23 16,0 13 12-16,-8 11 9 15,-8 13 5-15,-10 13 13 16,-5 7 8-16,-10 7-4 16,-1 13 0-16,-8 7-5 15,-3 7-3-15,0 3 2 16,0 3 0-16,4-13 3 16,3-10 1-16,5-17 28 15,10-27-15 1,8-16-12-16,4-14-5 15,11-10-5-15,4-6-2 16,11-8 1-16,12-2-1 16,-1-11 0-16,1 14 0 15,-4 9-3-15,0 14 0 16,-12 7-1-16,-3 10 0 16,-4 13 0-16,-4 14 3 15,-8 10-2-15,-6 10-1 16,-5 10 3-16,-7 3 0 15,-4 10 1-15,-4 10 2 16,0 4-3-16,-3 3 0 16,-1-10 1-16,0-3 0 0,5-14 0 15,-1-10 0-15,4-13 11 16,0-7 7-16,4-17-7 16,3-10-3-16,5-9-3 15,3-11-1-15,7-7-5 16,5 1 1-16,7-4 2 15,3 3 1-15,5 1-4 16,7 2-1-16,-4 8-2 16,0 3 3-16,-3 3-2 15,-5 7 1-15,-3 6 0 16,-7 11 0-16,-8 6 0 16,-8 11 0-16,-11 3 0 15,-4 6 0-15,-3 7 0 0,-5 4 0 16,1 6 0-16,3 3 0 15,5-2 2-15,3-1 2 16,3 0-1-16,5-6 2 16,7-18 0-16,4-9 1 15,4-10 4-15,7-7 3 16,4-14-4-16,0-6-2 16,0 0 0-16,-4 0-1 15,-8-7-5-15,-3-7 1 16,0 1 0-16,-8-8 0 15,1 1-14-15,-5 10-3 16,1 10 7-16,-1 6 4 16,1 14 3-16,3 4-1 0,12 12 0 15,3 4 3-15,4 4-2 16,4 2-1-16,-4 5 5 16,1 2 1-16,-9 4-3 15,-7 0-1-15,-7 3 7 16,-8 0 4-16,-4 4-2 15,0 2 1-15,4-2 1 16,8-4 5-16,11-6-4 16,22-11 2-16,23-10-5 15,23-6 1-15,3-7-65 16,-3 3-28-16,-11-13-59 16</inkml:trace>
</inkml:ink>
</file>

<file path=ppt/ink/ink2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8.1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0 200 0,'-22'20'74'0,"14"10"-40"0,1 17-33 0,7-13 16 16,3 6 4-16,5 7 5 16,3 0-8-16,8-4 0 15,7-6-11-15,5-3 0 0,-5-18 3 16,-3-2 9-16,7-8 6 15,11-9-11-15,-3-14-3 16,0-6-5-16,-8-17 1 16,-8-4-15-16,-10-3-5 15,-8-3-42-15,-8 3-18 16,-8 10-47-16</inkml:trace>
</inkml:ink>
</file>

<file path=ppt/ink/ink2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8.3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0 244 184 0,'15'74'71'0,"4"-47"-38"0,4 6-23 16,-12-19 17-16,0-4 13 16,1-4 10-16,14-2-3 15,-3-1-1-15,7-13-25 16,11-13-6-16,-3-11-1 0,0-13-6 16,-12-6 0-16,-11-4-2 15,-7-4 1-15,-8 8-26 16,-8 9-10-16,-3 11-126 15</inkml:trace>
</inkml:ink>
</file>

<file path=ppt/ink/ink2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8.5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27 308 0,'11'0'115'0,"4"0"-62"0,8-3-55 0,-16-1 20 16,4 1-68-16,5-4-28 16,-5 1-43-16,0 2-17 15</inkml:trace>
</inkml:ink>
</file>

<file path=ppt/ink/ink2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0.5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 0 184 0,'-16'17'71'0,"13"6"-38"0,-5 21-25 0,8-18 18 15,0 15-2-15,0 5 1 16,4-2-6-16,3 0 1 16,1-18-11-16,0-2 8 0,18-7 3 15,8 3 1-15,-4-17 2 16,-7 0-7-16,7-16-1 16,-8 3-5-16,1-20 1 15,-4 3-4-15,-12-13-2 16,1 6-2-16,-19-9 0 15,3 9-2-15,-15 4 2 0,-10-3-57 16,2 9-23-16,16 17-66 16</inkml:trace>
</inkml:ink>
</file>

<file path=ppt/ink/ink2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0.6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0 348 0,'8'0'132'0,"3"3"-72"0,-3 1-70 15,-8-4 22-15,0 0-161 0,0 0-66 16</inkml:trace>
</inkml:ink>
</file>

<file path=ppt/ink/ink2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1.8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724 128 216 0,'-27'-61'82'0,"27"61"-44"0,-26-23-33 16,22 19 19-16,-11-6-15 15,0 0-2-15,-8 0-7 16,1 0-3-16,-5 10 2 15,5 0-5-15,-1 10 0 0,-7 27 3 16,19 10 1-16,-1-7 2 16,9 31 2-16,3-8-1 15,3 45-1-15,1-18 1 16,7 27 1-16,-3-16 1 16,3 30 1-16,1-17-2 15,-1 0-2-15,-4-17 3 0,1-14 0 16,-1-12 7-16,-7-14 4 15,0-10-38-15,-7-20-18 16,-1-7-63 0</inkml:trace>
  <inkml:trace contextRef="#ctx0" brushRef="#br0" timeOffset="570">0 754 184 0,'-8'-27'68'0,"8"27"-36"0,23-13-29 0,-8 6 15 15,4 1 0-15,-4-1 1 16,34-3-4-16,-8 0 1 0,31 0-9 16,-12 0-4-16,23 0-2 0,38-4-1 15,-53 8 2-15,-8-1-1 16,-3 4 2-16,-8-1-2 16,-12 11-1-16,9 16-2 15,-24 1-1-15,-3-4 2 16,-8 20 0-16,8 14 3 15,-7-21 3-15,-1-6 9 16,4 0 3-16,0-7 5 16,8-13 3-16,-4-1-9 15,7-22-4-15,8-18-5 16,-4-9-2-16,-11 2-3 16,-8 15-2-16,-3 2-17 0,-8-3-9 15,0 4-4-15,-4-4-2 16,0 4 9-16,4 2 6 15,0 5 8-15,8 2 3 16,-1 4 1-16,12 4 4 16,-4 2 0-16,12 11 1 15,-5-4 0-15,8 14 0 16,-7 0-3-16,0 23 0 16,-5-7 2-16,-6 21 0 15,-1-10 7-15,-7 3 4 16,-4-4 12-16,-4-6 6 15,4-3 3-15,-4-14 1 16,1-7-13-16,3-13-6 16,0 0-6-16,11-30-2 0,-4 3-3 15,12-17 1-15,-4 4-4 16,4 3 0-16,-4 7-50 16,0 0-23-16,4-7-53 15</inkml:trace>
</inkml:ink>
</file>

<file path=ppt/ink/ink2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3.0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 0 192 0,'12'17'71'0,"-12"-17"-38"0,-4 20-32 0,4-17 16 15,0 11-5-15,-8 13 3 16,5-1-4-16,-1-6 1 15,-8 21-7-15,9-8 1 0,-5 7 1 16,4-6-1-16,1 3 1 16,-1-7 0-16,0-7 3 15,0-2 4-15,8-15 3 16,-4 1-9-16,8-24-2 16,7-23-6-16,0 3-1 15,-4 7 1-15,8-7 0 16,7-7 0-16,-11 21 0 15,1 3-5-15,-5 3-1 16,4 4-2-16,-4 9 2 16,-7 14 4-16,-4 7 3 0,0-3-2 15,0 12 0-15,0 18 1 16,0-4 0-16,0-6 0 16,4-4 2-16,3-13 3 15,1-7 2-15,7-20-1 16,4-7-1-16,0-13-3 15,3-7-2-15,1 0-2 16,0 0 1-16,-1 4-1 16,1 9-2-16,-4 4-2 15,-4 7 1-15,-4 6 3 16,0 7 1-16,-3 7-2 16,-4 3 0-16,-4 10 2 15,0 3 0-15,0 4 1 16,0 0 0-16,0 6 0 0,0-2 2 15,0-1-8-15,0-3-3 16,0-4-75 0,3-3-64-16,1-6 45 15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8.7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17 156 0,'29'-15'60'0,"-4"15"-32"0,8-4-17 0,-12 8 15 0,12 0-6 15,13 3-1-15,8 4-7 16,0 8 0-16,0 10-7 15,-8 4-3-15,-13 12-1 0,-16 7-1 16,-13-1 2-16,-20 1-1 16,-18 0-1-16,-7 0 5 15,-9-12 1-15,4 1-5 16,0-4 0-16,5-7 3 16,7-8 5-16,9-7-18 15,9-8-8-15,3 0-85 16</inkml:trace>
</inkml:ink>
</file>

<file path=ppt/ink/ink2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3.2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0 362 244 0,'18'-24'90'0,"-10"21"-48"0,3 0-38 16,-7 3 21-16,0 6-16 15,-4 4-2-15,0 11 1 16,-4 5 5-16,0 8-7 15,4-1-3-15,0 1 0 0,4-4 0 16,0-6 1-16,0-8-7 16,-1-6 0-16,5-6-41 15,-1-11-18-15,1-16-50 16</inkml:trace>
  <inkml:trace contextRef="#ctx0" brushRef="#br0" timeOffset="762">94 0 140 0,'19'3'52'0,"-8"4"-28"0,4 0-28 0,-7-1 10 16,7 1-5-16,0 3-1 16,4 4-2-16,-1 2-1 15,1 4 2-15,0 0 11 0,-8 4 6 16,1-1 3-16,-5 8 1 15,-7 5-5-15,0 5 1 16,0-4-3-16,0-7 0 16,0-7-1-16,0-3 0 15,0-6 7-15,8-11 2 16,-1-6-8-16,5-11-5 0,-1-3-3 16,4-6-1-16,0 3-5 15,0 3 1-15,0 7 0 16,-3 3 2-16,-5 7 3 15,1 7 2-15,-1 3 1 16,5 4 0-16,-1 2 0 16,4 1 0-16,11 0 2 15,8-7 1-15,8-7-3 16,-1-6 0-16,5-11-3 16,-5-2 2-16,0-4-4 15,-7 0-2-15,-7-1 2 16,-5 5 2-16,-7-1-2 0,-7 3-2 15,-4 4-3-15,-8 0-1 16,0 4-3-16,0 2 1 16,1 4 1-16,-1 4-1 15,8 2 4-15,3 11 2 16,5 7-2-16,3 9 0 16,4 17 1-16,7 11 0 15,4 2-3-15,0 11 2 16,0-4 3-16,1 14 1 15,-5 10-4-15,-7-3 1 16,-8-8 0-16,-11-2 0 16,-7-7 2-16,-9-14 1 15,-14-3-1-15,-4-10-2 0,-7-14 3 16,-8-13 0-16,-8-13 10 16,-3-7 3-16,7-13-3 15,8-17-3-15,15-27-3 16,22-14-2-16,20-3-10 15,18 4-4-15,15 13 11 16,12 3 5-16,7 1-5 16,7 6 0-16,1 3-2 15,-12 7 0-15,-11 7-102 16,-19 7-45-16,-14 3 14 16</inkml:trace>
</inkml:ink>
</file>

<file path=ppt/ink/ink2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4.5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44 204 0,'18'-10'77'0,"1"10"-42"0,15 3-32 15,-11 4 15-15,11 3 0 16,7 7 3-16,4 3-5 16,1-3-1-16,-5 6-9 15,-11 7-2-15,-3 7 0 0,-12 7-5 16,-11 13 1-16,-12 0 4 0,-7-4 2 15,-11 1-2-15,-5-11-1 16,1-2 1-16,4-8 2 16,3-9-1-16,4-11 0 15,8-10-28-15,7-9-9 16,12-11-37-16,14-23-16 16,9-7-6-1</inkml:trace>
  <inkml:trace contextRef="#ctx0" brushRef="#br0" timeOffset="234">727 0 188 0,'-30'-3'71'0,"7"13"-38"0,-14 10-28 0,14-3 17 16,-7 6-6-16,-8-2 3 0,-3 5 1 16,3 8 2-16,8 9-12 15,4 8-1-15,10 9 1 0,9-3 3 16,11-3 2-16,11-4 0 15,7-10 4-15,9-6-11 16,6-14-2-16,1-7 0 16,7-3 1-16,-3-6-12 15,-1-8-6-15,-3-3-66 16,-4 1-26-16</inkml:trace>
</inkml:ink>
</file>

<file path=ppt/ink/ink2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5.3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 0 220 0,'-4'47'85'0,"0"-24"-46"0,-3 4-35 0,3-10 19 15,0 3-7-15,0 3 1 16,0 1-7-16,-3-4-2 15,3 0-4-15,0-3 2 0,1-4 0 16,3-3 9-16,0-3 2 16,0-7-6-16,7 0-2 15,4-7-5-15,1-6-1 16,3-7-1-16,0-7 1 16,4-3-2-16,3-10-1 0,-3 6-4 15,-4 7-2-15,-3 14 3 16,-1 6 1-16,-3 14-3 15,-1 3 1-15,-3 3 2 16,-4 4 1-16,0 3 3 16,0-3 1-16,0 3 3 15,0 0 1-15,0-3-1 16,4-7-1-16,-1 0-1 16,5-7 0-16,3-6 0 15,8-4 2-15,0-6-3 16,7-4 0-16,4-6-1 15,1-7 1-15,-1 6-4 16,-4 4 0-16,-7 13-6 0,0 7 0 16,-8 4 5-16,1 6 3 15,-5 6 1-15,-7 5 1 16,0 2-2-16,0 4-1 16,-4-4 3-16,1 1 0 15,3-1-1-15,0-3-2 16,0 0 5-16,0-3 1 15,3 0-93-15,9 0-42 16,3-4 4 0</inkml:trace>
</inkml:ink>
</file>

<file path=ppt/ink/ink2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5.5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7 404 0,'8'-11'151'0,"3"15"-82"16,-3-1-78-16,-8-3-142 16,-15-3-85-16</inkml:trace>
</inkml:ink>
</file>

<file path=ppt/ink/ink2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0:42.8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767 200 236 0,'11'-77'90'0,"-15"44"-48"0,-7-11-29 0,0 31 22 15,-8-1-18-15,-19 1-7 16,-18 10-11-16,-12 9-2 16,-4 21 1-16,-7 20-1 0,-8 27 1 15,1 13 0-15,6-3-2 16,13 16 7-16,18 17 3 16,15 1-1-16,22-48 0 15,5-10-1-15,18 18 2 16,0-11 1-16,23-4 1 0,-7-9-2 15,18-21-1-15,-7-6 1 16,22-23 1-16,-11-1-39 16,0-17-15-16,8-12-81 15</inkml:trace>
  <inkml:trace contextRef="#ctx0" brushRef="#br0" timeOffset="281">115 750 196 0,'22'17'74'0,"-7"-14"-40"0,19-6-29 16,-11-1 17-16,11-9-6 15,11-7 3-15,19-4-6 0,4-2-3 16,0 2-5-16,-8 7-6 0,-3 11 0 16,-12 6 1-16,-11 13 0 15,-8 10 0-15,-7 24 0 16,-8 10-3-16,-7 4 2 15,-4-1 1-15,0-16 0 16,0-8 0-16,0 18 0 16,0-7 0-16,4 3 2 15,0-3-1-15,3-13 2 16,1-8-26-16,11-19-10 16,0 0-69-1</inkml:trace>
  <inkml:trace contextRef="#ctx0" brushRef="#br0" timeOffset="596">1155 790 220 0,'-34'24'85'0,"15"22"-46"15,-7 5-26-15,15-28 22 0,3 7-9 16,4 1-1-16,4-8-12 16,0-3-5-16,19 7-5 15,-4-4 2-15,16 1 1 0,-5-4 6 16,15-10 3-16,-7 3-2 15,12-19 2-15,14-8-4 16,-4-6 1-16,-10-10-5 16,-9-7 1-16,-14-13-5 15,-12-4 0-15,-7-3-1 0,-8 7 1 16,-11 6-4-16,-4 14 0 16,-3 7-1-16,-5 9-2 15,1 8 3-15,-4 6 0 16,7 3-6-16,4 4 0 15,4-1-74-15,15 1-33 16,8-7-17 0</inkml:trace>
</inkml:ink>
</file>

<file path=ppt/ink/ink2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0:44.1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166 18 128 0,'-11'-17'49'0,"11"17"-26"0,-11-3-23 0,11 6 13 16,-4 11 8-16,-4 9 9 15,4 7-2-15,1-3 0 16,-9 40-15-16,-6 37-1 0,-1 13-1 15,0 14-6-15,0 3-1 16,4-23-2-16,4-8-2 16,3-12 1-16,4-14-1 15,4-17 4-15,0-26 2 16,0-7 11-16,8-17 6 16,7-14-12-16,0-9-4 15,4-17-2-15,-4-7-1 16,-4 3-7-16,8-29-2 15,15-24-1-15,0 16 4 16,4 18-4-16,-4 16 2 0,0 13-3 16,-4 18 0-16,-4 19 4 15,-11 4 1-15,0-4 2 16,-7 27 0-16,-8 21 4 16,-8-18 5-16,4-6 4 15,-18 3 4-15,3-6-5 16,-4 6 1-16,1-6-4 15,-1-4 2-15,1-3-4 16,-1-11 1-16,-3-2-5 16,7-8 0-16,7-16-41 15,9 4-19-15,-1-1-73 16</inkml:trace>
  <inkml:trace contextRef="#ctx0" brushRef="#br0" timeOffset="601">758 705 244 0,'15'-40'93'0,"-11"26"-50"0,-8-2-37 0,0 12 22 15,-3 1-17-15,-4 6-4 16,-4 7-4-16,3-3 0 16,-10 20-2-16,3-4 4 0,-4 21 1 15,4-7 0-15,4 10-1 16,4-7-6-16,7 3 1 15,0-6 2-15,8 0 3 0,0-7-2 16,11-10 0-16,-4 0 3 16,12-13 3-16,-4 0-4 15,7-14-1-15,-3 4 0 16,3-14 0-16,-7 4-2 16,-8-1 1-16,1 1-9 15,-9 6-1-15,1 0-1 16,-8 11 2-16,4-1 2 15,0 7-1-15,0 0 4 16,8 4 2-16,-1-4 0 16,20 0 2-16,-5-4 0 15,20-6 1-15,-8 0-20 16,15-13-7-16,23-24-8 16,-23 7-4-16,-8 3 4 0,12-13 2 15,15-20 16-15,-16 9 7 16,-18 11 5-16,-19 13 1 15,-15 14 6-15,-7 13 4 16,-1 0 1-16,-14 27 3 16,3-4 4-16,-7 14 3 15,3-3-5-15,4 6 1 16,0 13-8-16,15-19-3 16,1-7-1-16,22 0-1 15,22-1 0-15,16-9 2 16,7-7-1-16,-15-13 0 15,-8 3-25-15,16-20-9 16,-8 3-57 0,7-27-56-16,-7 8 38 0</inkml:trace>
  <inkml:trace contextRef="#ctx0" brushRef="#br0" timeOffset="826">2142 61 200 0,'-4'24'77'0,"0"13"-42"0,-7 23-23 16,3-16 19-16,-7 9-10 16,-7 8 1-16,-5 6-9 15,5 16 0-15,-1 25-8 16,4-4-1-16,8-7 0 0,3-3 0 16,5-4 0-16,6-6 0 15,5-31 2-15,-1-2-8 0,12-21-3 16,11-3-35-16,-7-27-14 15,-4 0-58 1</inkml:trace>
  <inkml:trace contextRef="#ctx0" brushRef="#br0" timeOffset="1095">2530 524 188 0,'0'-3'71'0,"-11"6"-38"0,-12 10-25 0,8-9 16 16,-11 6-1-16,-8 0 1 15,-8 3-5-15,-3 7 1 0,0-3-11 16,0 0 1-16,-1 0 1 0,5-1-2 16,7 1 0-16,8-3-5 15,7-1-3-15,7 4 2 16,12-1 0-16,16 5 1 16,6 12 2-16,5-3 1 15,10-3 3-15,8 3-3 16,4-6 1-16,0-4-1 15,1-7 3-15,-5-3-102 16,0-3-44-16,-11-7 16 16</inkml:trace>
</inkml:ink>
</file>

<file path=ppt/ink/ink2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0:45.7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580 4 180 0,'8'-17'68'0,"-4"27"-36"0,-1 17-29 16,-3-3 17-16,-3 19 1 16,-1 21 2-16,-8 10-4 15,1 3-1-15,4-14-10 16,-1-6-1-16,-3 30 3 0,3-9-6 16,1-5-2-16,-1 24 1 15,4-19 2-15,1-21 0 16,3-14 2-16,3-13 0 0,-3-10 1 15,-3-13-55-15,-9-14-23 16,5 4-40 0</inkml:trace>
  <inkml:trace contextRef="#ctx0" brushRef="#br0" timeOffset="356">0 513 188 0,'-8'0'71'0,"19"4"-38"0,4-1-28 0,1 1 19 15,10-1-2-15,27-3 2 16,18 0-9-16,20 0-2 16,3 3-7-16,-3-3-4 0,3 0 1 0,-7 7-4 15,-16 6 0 1,-18 4 1-16,-15 10 2 0,-19 10 8 16,-19 0 5-16,0-7 2 15,-12 13-1-15,-3 14-6 16,11-20-4-16,1-3-3 15,10-4-3-15,20 3 12 16,10-16 4-16,8-14-2 16,12-13 2-16,7-23 0 15,-22 3-1-15,-5 3-5 16,5-20-2-16,3-17 0 16,-22 4 2-16,-20 3-5 15,-18 7-3-15,-19 10-10 0,-11 16-3 16,-11 11-100-16,3 6-45 15,-4-6 24 1</inkml:trace>
</inkml:ink>
</file>

<file path=ppt/ink/ink2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0:47.8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392 0 152 0,'-7'36'57'0,"3"-22"-30"0,-3 26-16 0,3-6 18 15,-4 33-2-15,-3 16 2 16,-4 8-10-16,-8 26-4 16,1 27-8-16,3-3-5 0,0 10 1 0,4 6 0 15,7-63 1 1,1-10-5-16,3-7 1 0,0-10 2 15,0-13 3-15,1-7 13 16,-5-24 6-16,-7-20-34 16,0-43-17-16,-8-24-89 15</inkml:trace>
  <inkml:trace contextRef="#ctx0" brushRef="#br0" timeOffset="254">0 157 104 0,'34'-90'41'0,"4"76"-22"0,26-9 2 15,-23 13 17-15,12 3-5 16,15 4 0-16,11 6-7 16,4 4-2-16,8 3-13 0,-5 6 0 0,-14 18 0 15,-15 13-4-15,-16 23 1 16,-22 4-7-16,-23 0-1 16,-18-7 11-16,-9-4 5 15,-6-2-2-15,-9-8 2 16,1-12-3-16,0-15 0 15,4-16-5-15,-1-13 0 16,8-7-3-16,11-3 2 16,16-14-46-16,11 3-18 15,18 1-69 1</inkml:trace>
</inkml:ink>
</file>

<file path=ppt/ink/ink2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5.0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165 15 192 0,'-22'-17'74'0,"10"17"-40"0,-7 10-44 0,8 1 9 16,-4 5-5-16,0 4 2 15,-4 7 13-15,0 7 6 16,4 13-7-16,4 0 0 0,7-1 2 15,8-5 5-15,7-11 3 16,8-17 4-16,7-16 3 16,5-17-9-16,3-14-2 15,-1 1-4-15,-2-11 1 16,-13-6-6-16,-10 3-3 16,-12 10-4-16,-7 10 1 0,-8 14-23 15,-7 13-10-15,3 10-2 16,8 7 1-16,4 3-66 15</inkml:trace>
</inkml:ink>
</file>

<file path=ppt/ink/ink2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5.3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249 79 244 0,'22'-63'93'0,"-26"53"-50"0,-18 3-50 16,7 7 16-16,-8 3-13 15,-7 11-1-15,-4 6 2 16,0 3 1-16,4 4 2 0,7 0-3 0,12 0 2 16,11 0-1-16,7 3 0 15,12 3 0-15,8 7 0 16,3-6 6-16,-4-1 5 16,1 4 1-16,-8 4 4 15,-8-5 2-15,-11-2-1 16,-8-4-1-16,-11-3-1 15,-3-4-3-15,-8-3-1 16,-4-6-3-16,0-7-1 16,4-4-43-16,7-6-19 15,12-1-64 1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8.9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 0 192 0,'-12'45'74'0,"12"-1"-40"0,-9 27-35 0,9-38 12 15,-4 15-3-15,4 4 0 16,-4-4-4-16,4-4-1 16,0 4-1-16,-4-11 3 0,4-7 1 15,0-4-2-15,0-26-40 16,8-8-18-16,0-10-33 16</inkml:trace>
</inkml:ink>
</file>

<file path=ppt/ink/ink2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5.5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0 336 0,'0'-4'126'0,"11"14"-68"0,-7-6-90 15,-4-4 10-15,0 0-115 16,3-4-45-16</inkml:trace>
</inkml:ink>
</file>

<file path=ppt/ink/ink2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0:49.1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 1235 408 0,'15'-17'154'0,"4"30"-84"0,7 1-93 16,-18-11-142-1,-20-10-79-15</inkml:trace>
  <inkml:trace contextRef="#ctx0" brushRef="#br0" timeOffset="17016">177 85 168 0,'-11'-57'66'0,"7"47"-36"0,-4 3-29 0,5 11 14 16,-1 6-10-16,-4 13-3 15,1 27 5-15,-1 14 3 16,1 3-5-16,-1 10-3 0,1 17 1 15,-1 23-2-15,4-6 2 16,1-14 0-16,3-6 3 16,-4-11-1-16,4-16 2 15,0-14-2-15,0-33 0 16,0-17-3 0,0-20-83-1,-4-37-53-15,-4-27 55 16</inkml:trace>
  <inkml:trace contextRef="#ctx0" brushRef="#br0" timeOffset="17210">0 85 184 0,'7'-60'68'0,"5"46"-36"0,14 4-31 16,-7 10 16-16,4 7-7 15,10 0 0-15,9 6-2 16,7 7 2-16,11 17-5 16,-3 17-3-16,-4 9 1 0,-16 4 0 15,-14 10 1-15,-23 21 0 16,-15 9 0-16,-12-10-2 15,-6-10-2-15,-5-13 3 16,4-10 2-16,0-14 0 16,4-13 0-16,3-14-109 15</inkml:trace>
</inkml:ink>
</file>

<file path=ppt/ink/ink2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6.7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0 469 256 0,'53'4'96'0,"-30"-4"-52"0,7-4-40 0,-15 4 21 16,4-6-12-16,4-8-2 15,3-6-6-15,0-7-2 16,1 1-1-16,-8-1-8 0,-4 0-1 16,-12-3-30-16,-6-4-13 15,-5 11 17-15,-7 13 10 16,-4 6 17-16,-7 11 7 0,-1 6 11 15,5 8 7-15,3 15-4 16,11 8 2-16,8 13-1 16,12 0-1-16,10-7-1 15,12-10 1-15,19-9-4 16,11-15-1-16,8-12-4 16,11-28 1-16,0-19-2 15,3-14 2-15,5-7-31 16,-8-13-13-16,-11-34-36 15,-8-6-17-15,-12 13-1 16</inkml:trace>
</inkml:ink>
</file>

<file path=ppt/ink/ink2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6.9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313 0 180 0,'-34'20'68'0,"15"7"-36"0,-15 27-22 0,19-27 17 16,-8 23-7-16,-3 41-1 15,0 16-7-15,-1 10 0 16,1 37-7-16,3 10 1 0,8-3 1 15,0 17-1-15,7-14 1 16,5-23-2-16,3-31 2 16,0-22 0-16,0-25 1 15,-8-33-7 1,-3-33-121 0</inkml:trace>
</inkml:ink>
</file>

<file path=ppt/ink/ink2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7.0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0,'34'7'88'0,"4"0"-48"0,30-1-45 15,-31 1 15-15,27 0-59 16,12 0-24-16,7 6-14 16,7 7-5-16</inkml:trace>
</inkml:ink>
</file>

<file path=ppt/ink/ink2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7.1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0 324 0,'4'-3'121'0,"7"13"-66"0,8-4-71 0,-11-6 15 15,-1 0-133 1,-7-6-57-16</inkml:trace>
</inkml:ink>
</file>

<file path=ppt/ink/ink2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7.8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0 405 232 0,'0'-30'88'0,"8"37"-48"0,-1 20-49 16,-3-7 12-16,-4 10-7 16,0 3 0-16,-4 11 3 15,1-4 0-15,-1 7 1 16,4 3 4-16,0 7 2 0,4-10 0 16,3-7-1-16,1-9 1 0,3-11 1 15,4-10 1-15,0-14 0 16,0-12-4-16,0-8-1 15,1-6-6-15,2-3 0 16,1 2-4-16,0 1 2 16,0 13-2-16,0 7 2 15,-4 10 1-15,-4 4-1 16,0 6 4-16,-3 7 0 16,0 6 1-16,-5-3 2 15,1 0-1-15,0-3-1 16,0-4 7-16,3-9 3 15,5-11-3-15,-1-10 1 0,4 1-5 16,0-15 0-16,4-5-3 16,3 2-1-16,-3 4-1 15,0 10-2-15,-4 6-2 16,0 11-1-16,-3 6 1 16,-5 11 4-16,1 2 1 15,-5 5 1-15,1 2 0 16,4 11 0-16,3 6-9 15,4-3-2-15,0-7-89 16</inkml:trace>
  <inkml:trace contextRef="#ctx0" brushRef="#br0" timeOffset="374">973 512 212 0,'-4'-23'79'0,"-3"20"-42"0,-20 6-39 0,12 7 14 15,-7 7-4-15,-8 10 2 16,-1 3 1-16,1 3 1 16,8 1-6-16,3 6 0 0,4 7 1 15,7-7-3-15,8-3-1 16,8-7 10-16,7-13 3 16,7-10-3-16,12-14 0 15,0-10-8-15,0-6-1 16,-4-4-18-16,1-7-7 15,-5-2-12-15,-3 9-5 16,-5 10 12-16,-3 7 7 0,-3 7 10 16,-5 9 3-16,1 4 4 15,-4 7 3-15,3 7 0 16,1 12 2-16,3-2 0 16,4-1 3-16,4-2-1 15,4-11 2-15,-1-10-2 16,5-10 2-16,-1-20-61 15,4-4-66 1,0-6 27-16</inkml:trace>
  <inkml:trace contextRef="#ctx0" brushRef="#br0" timeOffset="542">1644 50 196 0,'-11'50'74'0,"3"-26"-40"0,-10 29-33 0,10-19 14 15,0 16-8-15,5 17 1 16,-1 0-1-16,0 0 1 16,4-3-4-16,0-7-7 0,0-10-1 15,0-14-93 1</inkml:trace>
  <inkml:trace contextRef="#ctx0" brushRef="#br0" timeOffset="1050">1252 348 220 0,'4'-3'85'0,"11"10"-46"0,11-1-46 0,-7-6 16 0,11 0-8 16,12-3-1-16,11-4 1 16,15-3-1-16,7 0 0 15,0 3 0-15,-3 4 2 0,-8 3-1 16,-11 0-1-16,-8 7-2 15,-7 3 1-15,-8 7 1 16,-7 9 0-16,-5 5-3 16,-6 2 0-16,-5 4 2 15,-3 3 2-15,-4-3 0 16,-4-3-1-16,1-1 1 16,-1-3-1-16,0-6 0 15,0-8 0-15,4-2 8 0,0-7 7 16,0-7-5-16,8-7-3 15,3-7-4-15,8-6-3 16,4-3 1-16,3 3-1 16,8 0-5-16,4 3 1 15,-1 4 2-15,1 2 3 16,-4 5-2-16,-8 6-2 16,-3 3-1-16,-8 7 3 15,-4 0-2-15,-7 7 1 16,-4 3 0-16,-4 0 0 15,1 0 4-15,-5 0 1 16,0 1-1-16,5-1-2 16,-1-10 7-16,0-14-41 15,4-2-23-15,4-14-36 16</inkml:trace>
  <inkml:trace contextRef="#ctx0" brushRef="#br0" timeOffset="1172">2474 0 200 0,'11'13'74'0,"0"-3"-40"0,4 4-55 15,-3-4 6-15,3 0-66 16,4 3-24-16</inkml:trace>
  <inkml:trace contextRef="#ctx0" brushRef="#br0" timeOffset="1784">2937 251 176 0,'-22'27'68'0,"-5"3"-36"0,-18 14-26 0,23-8 15 16,-5 8 4-16,-7 6 5 15,4 1-8-15,4-1 0 16,7 0-13-16,8 0 1 0,11 1 1 16,7-14 5-16,8-7 4 15,15-14-4-15,12-9 1 16,7-14-6-16,4-9-1 15,-4-4-6-15,0-7-1 16,-4-10-14-16,-11 3-8 16,-12 1-21-16,-6 6-10 15,-13 7 11-15,-10 10 8 0,-8 10 18 16,-4 10 8-16,-4 3 10 16,1 7 5-16,3 1 8 15,4 5 6-15,3 8 0 16,12 3 1-16,8-4-1 15,11-6 2-15,7-10-3 16,12-10 0-16,7-14-8 16,12-13-2-16,7-4-5 15,4-6-3-15,-4-13-2 16,0-11-3-16,-4-13 1 16,-7 0 1-16,-8 7-12 15,-11 9-6-15,-8 11 0 16,-3 10 1-16,-4 10 4 0,-8 10 5 15,1 6 1 1,-5 11 3-16,1 7-1 0,-1 16-1 16,4 7 3-16,1 3 0 15,-1 3-2-15,4 1 2 16,0-4 1-16,4 0 0 16,0 1 4-16,0-1 2 15,-4 3 4-15,0-9 1 16,-4-4-1-16,-3-3 1 15,-8-7 3-15,-4-3 1 16,-11-7-4-16,-8-7-1 16,1-6-48-16,-1-4-19 15,4-3-91-15</inkml:trace>
  <inkml:trace contextRef="#ctx0" brushRef="#br0" timeOffset="1908">3993 757 272 0,'42'-7'101'0,"-20"14"-54"0,8-4-39 16,-18 1 21-16,3-4-72 16,-4 0-107-1,4-24 3-15</inkml:trace>
</inkml:ink>
</file>

<file path=ppt/ink/ink2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0.3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1293 264 0,'15'-33'99'0,"0"19"-54"0,7-26-50 16,-10 10 15-16,-1-27-11 15,4-13 1-15,4-7-2 16,4-17 0-16,3-37 2 16,0 0-3-16,5 1 0 0,6-1 2 15,1 10 0-15,-4 21-4 16,0 29 1-16,-4 24-3 16,-4 31 2-16,1 29-2 15,-5 24 2-15,-6 20 1 16,-5 50-1-16,0 14 6 15,-3 13 1-15,-1 30 2 16,5-3 0-16,3-24 2 16,3-9 1-16,1-31 1 15,0-7-4 1,-8-23-31-16,5-10 14 0,-13-33-105 16,1-11 66-16,-19-19-55 15</inkml:trace>
  <inkml:trace contextRef="#ctx0" brushRef="#br0" timeOffset="138">139 657 236 0,'-15'-4'90'0,"19"11"-48"0,11 3-34 0,0-7 21 0,15 1-15 16,19-8-5-16,27 1-37 16,14-4-14-16,8-3-67 15,-4 0-30-15</inkml:trace>
</inkml:ink>
</file>

<file path=ppt/ink/ink2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0.9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578 4 272 0,'-19'-20'104'0,"19"20"-56"0,-79 27-58 0,30-14 10 15,11 4-4-15,-34 26-2 0,-3 24 5 16,3 10 3-16,12 4 2 16,11-7 0-16,11 9-2 15,15 8 1-15,20 3 2 0,14-14 0 16,15-13 0-16,20-13 1 16,10-14 1-16,-3-20-36 31,0 0 15-31,-8-26-120 15,-7-8 74-15</inkml:trace>
</inkml:ink>
</file>

<file path=ppt/ink/ink2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1.1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0,'26'7'90'0,"8"0"-48"0,19-1-47 0,-16-6-9 16,1 4 4-16,26-8-97 15,4 4 59-15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0.7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512 0 148 0,'-9'93'55'0,"9"-19"-30"0,4-4-21 16,1-26 15-16,-5 34-5 0,0 22 2 16,0-4-7-1,0-3-3-15,4-5-3 0,4-6 0 16,0-16 0-16,1-14 1 0,-1-22 0 15,-4-19-40-15,-4-11-17 16,0-22-23 0</inkml:trace>
  <inkml:trace contextRef="#ctx0" brushRef="#br0" timeOffset="181">0 326 228 0,'-13'-4'88'0,"26"12"-48"0,16-1-47 0,-8-3 14 16,16-4-7-16,26 0 2 16,20-4-1-16,17 4-1 0,4 0 1 15,8-4 1-15,0 1 1 0,-8 3-34 16,-12 0-14-16,-17 3-46 16</inkml:trace>
  <inkml:trace contextRef="#ctx0" brushRef="#br0" timeOffset="388">990 592 192 0,'-62'96'74'0,"45"-62"-40"0,0 14-27 16,17-26 18-16,5 4 2 15,11-4 6-15,13 0 2 16,9-7 0-16,12-4-18 16,12-7 3-16,9-15 3 0,4-15-1 0,0-19 1 15,-5-14-10-15,-16-4-3 16,-20-3-6-16,-26 3-1 15,-25 11-6-15,-20 8 0 16,-30 10-85-16,-24 9-36 16,-34-9-14-1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9.1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228 0 88 0,'-29'11'33'0,"4"0"-18"0,-16 4 2 15,20-4 16-15,-4 4-2 16,0 4 2-16,0-1-15 16,4 4-3-16,9 8-9 15,7-8 5-15,10 15 4 0,7-4-1 16,9-3 2-16,8 0-7 0,4-8-3 15,5-4-1 1,-5-7 1-16,0-3-25 0,-8-8-10 16</inkml:trace>
</inkml:ink>
</file>

<file path=ppt/ink/ink2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1.3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241 7 208 0,'-22'13'79'0,"22"-13"-42"0,-34 44-39 16,19-14 23 0,4 3-14-16,-12 28 8 15,0 6-8-15,1 20 0 16,3-3-4-16,-4 19 3 16,8 1-4-16,0-3 4 15,4-11-4-15,3-19-27 16,8-14 13-16,0-20-105 15,8-14 65-15</inkml:trace>
  <inkml:trace contextRef="#ctx0" brushRef="#br0" timeOffset="213">355 0 176 0,'-4'13'68'0,"4"-13"-36"0,-12 47-29 0,5-10 20 16,3 7-15-16,-11 26 5 15,4 0-8-15,-8 21 2 16,4-4-4-16,-4 24 3 16,8-4-4-16,-1-3 4 15,5-17-4-15,-1-17-5 16,5-16 1-16,3-21-98 16,3-12 55-16</inkml:trace>
  <inkml:trace contextRef="#ctx0" brushRef="#br0" timeOffset="526">490 17 224 0,'61'20'85'0,"-61"-20"-46"0,64 27-37 16,-38-14 28 0,1 4-18-16,3 6 3 15,0 4-10-15,-15 10 2 16,-4 3-4-16,-22 7 3 15,-4-3-4-15,-27-1-1 16,5-3 0-16,-24-3-1 0,16-7 0 16,-11-3-3-16,14-3 2 0,-3-4-1 15,15 0 0-15,15 0 2 16,3 4 0-16,16 6 11 16,11 0-6-16,15 3 11 15,4 4-9-15,11 0 1 16,-3 0-5-16,-1-7-11 15,1-6 5-15,-4-18-129 16,-4-2 72-16</inkml:trace>
</inkml:ink>
</file>

<file path=ppt/ink/ink2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2.1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155 70 192 0,'-4'7'74'0,"4"-7"-40"0,-23 57-33 16,12-27 23-1,3 0-16-15,-11 14 6 16,4-1-9-16,-3 1 0 15,-1-4-3-15,7-3 5 16,1-7-4-16,4-10-38 16,-1-3 18-16,8-14-96 0,8-3 62 15</inkml:trace>
  <inkml:trace contextRef="#ctx0" brushRef="#br0" timeOffset="193">124 151 200 0,'15'47'74'0,"-15"-47"-40"0,16 80-29 0,-9-53 32 16,-3-4-22-16,11 7 31 16,-4-3-27-16,8-7 26 15,0 1-25-15,0-15 5 16,3 1-15-16,-3-14-1 16,4 1-6-16,-4-21-55 15,-4 0 29-15,-4-20-143 16,4 3 92-16</inkml:trace>
  <inkml:trace contextRef="#ctx0" brushRef="#br0" timeOffset="387">856 0 220 0,'-23'33'85'0,"23"-33"-46"0,-53 64-48 16,27-30 12-1,3-4-4-15,-14 13 4 16,7 4-1-16,-12 0 4 16,12-7-4-16,-4-6-56 0,11-4 30 0,1-17-88 15,10-2 63-15</inkml:trace>
</inkml:ink>
</file>

<file path=ppt/ink/ink2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2.6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0,'15'17'74'0,"-15"-17"-40"0,19 64-35 0,-7-34 15 16,-1 0-10-16,0 10 5 15,0 4-6-15,5-4-89 16,-1-3 47-16,0-7-76 16,11-6 66-16</inkml:trace>
</inkml:ink>
</file>

<file path=ppt/ink/ink2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2.8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215 0 192 0,'-34'30'71'0,"34"-30"-38"0,-45 67-32 16,30-33 16-1,3-1-11-15,-10 11 1 16,-1-1-4-16,4 1 5 15,4-4-5-15,4-6-23 16,3-8 11-16,-3-12-92 16,11-7 56-16</inkml:trace>
</inkml:ink>
</file>

<file path=ppt/ink/ink2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3.1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0,'4'-6'63'0,"-4"6"-34"0,0 6-23 0,0-2 23 16,4 6-17-16,-1 7 8 15,1 6-12-15,0 14 9 16,7 6-10-16,1 8 16 16,3-4-13-16,3 0 20 15,5-7-17-15,0-3 9 16,3-7 2-16,0-7 3 16,1-9-6-16,-1-11 0 15,-3-10-12-15,3-9-1 0,1-21-1 16,-8-10-3-16,-4-7-1 0,-4 1-12 15,-4 6-4-15,-7 6-65 16,-3 11-25-16,-9 0-30 16</inkml:trace>
</inkml:ink>
</file>

<file path=ppt/ink/ink2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3.3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36 396 0,'0'-37'148'0,"11"40"-80"0,4 14-246 0,-18 0-55 15</inkml:trace>
</inkml:ink>
</file>

<file path=ppt/ink/ink2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25.7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358 47 156 0,'-15'47'60'0,"-4"20"-32"0,-15 24-28 0,19-44 13 16,-11 23 0-16,-4 34 4 15,-4 13-7-15,0-10-3 16,-4 11-4-16,4-1 0 0,8-13 0 15,7-14 1-15,4-23 2 0,4-16 3 16,3-18 2 0,8-29-12-16,4-25-4 15,3-25-58 1,5-15-56-16,3-29 31 0</inkml:trace>
  <inkml:trace contextRef="#ctx0" brushRef="#br0" timeOffset="196">347 0 148 0,'38'-6'55'0,"-23"26"-30"0,4 20-18 16,-8-3 13-16,-4 16-1 16,1 11 1-16,-1 13-7 15,1 37 0-15,0 14-8 16,-1-8-3-16,1 4 1 0,-1 4 0 16,1-18 3-16,-1-19-3 15,-3-18 0-15,-8-36 14 16,-7-27-49-16,-12-20-21 15,-11-17-38 1</inkml:trace>
  <inkml:trace contextRef="#ctx0" brushRef="#br0" timeOffset="336">132 821 184 0,'8'4'71'0,"-1"2"-38"0,16-2-32 0,-8-4 16 15,7-4-11-15,16-2-1 16,15-4-3-16,7-4-2 15,8-6 1-15,7-7-30 0,1 1-10 16,7-8-41-16</inkml:trace>
  <inkml:trace contextRef="#ctx0" brushRef="#br0" timeOffset="588">1124 443 176 0,'-46'6'66'0,"9"1"-36"0,-31 13-29 15,38-6 16-15,-1 9-11 16,-3 7-1-16,4 0-3 15,4 4 1-15,7 3-2 16,12 0-3-16,10-4 1 0,12 1 1 16,19-4 0-16,12 0 0 15,3-3 2-15,0 0 8 16,-4-4 5-16,-7-3-7 16,-8 0-4-16,-11-3-1 15,-8 0 0-15,-22 0 1 0,-5-1 2 16,-2-2-1-1,-9-4 0-15,1-3-54 0,-1-4-22 16,12 0-17 0</inkml:trace>
  <inkml:trace contextRef="#ctx0" brushRef="#br0" timeOffset="916">1576 493 232 0,'26'-30'88'0,"-26"26"-48"0,-18 4-47 0,2 7 16 16,-14 3-8-16,-4 10-1 0,0 7 1 16,-3 7-1-16,3 9 0 15,4 1-5-15,7-4 1 0,8 0 0 16,11-3 2-16,8-7 1 16,7-3 3-16,8-3-3 15,11-1 0-15,8-3 10 16,0 0 5-16,-4 0-4 15,-4-3-1-15,-11-4-1 16,-8 1 2-16,-11-1-1 16,-11 4 0-16,-8 0-3 15,-8-4-1-15,1 1-1 16,0-4 0-16,-1-4-22 16,1-6-8-16,-1-6-33 15,9-4-13-15</inkml:trace>
  <inkml:trace contextRef="#ctx0" brushRef="#br0" timeOffset="1817">1761 533 160 0,'60'-33'63'0,"-37"26"-34"0,-1 0-30 0,-14 7 15 16,-1 7-8-16,-3 6-1 15,-8 11 4-15,-3 16 4 16,-4 7-7-16,-1 7 1 0,1 3 0 15,3 0 3-15,1-4 4 16,3 1-6-16,8-4 0 16,3-6 7-16,5-7 2 15,3-11 5-15,4-16 3 0,3-10-9 16,5-10-2-16,3-6-8 16,4-15-2-16,0-12 0 15,-4-21 0-15,-4-6-24 16,-3 6-12-16,-8 10 6 15,0 14 4-15,-11 13 8 16,-8 17 5-16,-7 10 2 16,3 14 5-16,1 16-1 15,-1 7 1-15,4 3 11 16,1 4 5-16,3-1 0 16,7-6 0-16,4-3 0 15,8-8 2-15,0-6 2 16,0-3 1-16,11-13-6 0,0-4 0 15,0-10-6-15,1-11 1 16,-1-9-5-16,-4-10-2 16,1-10-14-16,-5 0-6 15,-3 3-12-15,-4 10-6 16,-4 10 11-16,1 14 5 16,-9 13 10-16,-3 13 7 15,0 14 1-15,-3 10-1 16,-5 3 0-16,1 7 3 15,3-4 0-15,0 1 3 16,0-4 10-16,1-6 4 16,3-8 6-16,0-9 1 15,3-10 1-15,5-10 0 16,3-8-13-16,0-2-4 16,-3 0-5-16,7-24 1 0,11-27-4 15,5 7-2-15,-1 10-1 16,-11 24 0-16,-4 3-2 15,4 10 1-15,-1 13 3 16,-10 10 1-16,0-3-4 16,-5 14 1-16,-6 13 2 15,-1 0 1-15,-4-7 1 16,1 0 0-16,3-7 0 16,0-9 0-16,0-1 4 15,4-6 5-15,0 0-3 0,12-11 2 16,-5 4-5-16,12-20-2 15,15-27 0-15,-11 14-1 16,-5 3-3-16,5 3 2 16,7-7-4-16,-7 11-1 15,-8 16-2-15,-7 10 2 16,-1 1 4-16,-3 13 3 16,-4 13 0-16,0-4-1 15,0 5 3-15,4-5 2 16,3-2-40-16,1-4-18 15,-1-3-61 1</inkml:trace>
  <inkml:trace contextRef="#ctx0" brushRef="#br0" timeOffset="2147">3031 925 240 0,'12'4'90'0,"3"-4"-48"0,4 0-34 15,-16 0 24-15,9 0-7 16,10-4 3-16,5-2-10 15,-5-1-3-15,12-10-8 16,15-26-5-16,-19 12 1 0,-3 5 0 16,-5-15 1-16,-3-16-20 15,-7 7-7-15,-16 7-17 16,-8 22-7-16,1 1 22 16,-19 17 12-16,4 0 13 15,-8 26 6-15,4-3 12 16,-4 27 8-16,7-7-2 0,5 17 0 15,-9 30-9-15,28-9-2 16,6-15 2-16,16-9 0 16,27-14 0-16,6-16 1 15,5-18-4-15,3-12-2 16,-7-11-92-16,-19-3-41 16,-8 3-10-1</inkml:trace>
</inkml:ink>
</file>

<file path=ppt/ink/ink2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28.9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296 459 172 0,'-34'-40'66'0,"34"40"-36"0,-57-27-26 0,50 21 13 16,-16 6-8-16,4 0-1 0,-7 16 11 16,3-2 5-16,-3 23-12 15,-8 23 4-15,8 4 2 0,10-4-6 16,13-20-2-16,-1-6-1 15,11 3 1-15,12-1 10 16,11-16 5-16,16-9-2 16,-12-11-2-16,-4 0-9 15,15-37-3-15,-7 7-5 16,7-34-1-16,-7 10-12 16,3-26-4-16,-7 9-21 15,-4-36-5-15,12-37 15 16,-23 70 11-16,-4 11 4 15,-12 19 2-15,1 7-1 16,-15 31 2-16,3 2 6 0,-10 41 2 16,-1-3 8-16,-4 29 4 15,-7 55-5-15,15-41-3 16,3-10 1-16,9 3 0 16,6 14-1-16,9-17-1 15,10-17 1-15,9-20 1 16,6-20-19-16,5-20-6 15,3-27-25-15,0-13-10 16,-3-7-1-16,-16 24 0 16,-3 2 31-16,-8 11 12 15,4 0 22-15,-16 17 10 16,1 0 12-16,-8 23 4 16,-7 23-4-16,7 4 0 15,4-3-8-15,4-14-1 0,4-7 4 16,11-3 3-16,-4-3-4 15,11-10-2-15,15-10-2 16,-10-8-3-16,-5 1-8 16,0-26-5-16,1-25-2 15,-16 1 1-15,-15 10-3 16,-14 13-2-16,-24 7-29 16,4 13-14-16,8 7-62 15,-11 17-26-15,-20 3 13 16</inkml:trace>
</inkml:ink>
</file>

<file path=ppt/ink/ink2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29.4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400 0 212 0,'-23'13'79'0,"8"14"-42"0,-11 26-43 15,11-12 14-15,-12 22-3 16,-7 18 4-16,-3 3-2 15,-1 16 1-15,4 24-5 16,0 0 3-16,4-13 0 0,4-1 0 16,3-13 1-16,8-9 0 0,0-15 1 15,7-16 4-15,8-43 9 16,8-28-6 0,3-16-28-16,8-27-13 15,11-40-37-15,8-14-14 16,7-6-18-1</inkml:trace>
  <inkml:trace contextRef="#ctx0" brushRef="#br0" timeOffset="165">456 395 224 0,'0'114'85'0,"-3"-74"-46"0,6 47-35 0,-3-26 19 15,4 16-13-15,0 3-1 0,4-3-1 16,-1 4 2-16,4-4-5 15,1-7-1-15,-5-16 0 0,-7-31-38 16,-7-13-80 0</inkml:trace>
  <inkml:trace contextRef="#ctx0" brushRef="#br0" timeOffset="318">45 760 256 0,'4'-6'96'0,"-4"6"-52"0,53-7-45 15,-42 7 18-15,27-3-10 16,-8-1 1-16,23-2-14 16,34-8-3-16,3-3-86 0,1 1-39 15,-5-1 48-15,-10 7 24 16</inkml:trace>
</inkml:ink>
</file>

<file path=ppt/ink/ink2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0.0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106 593 184 0,'-8'3'71'0,"8"4"-38"0,-7 13-30 0,3-3 17 16,-4 10-8-16,1 13 1 16,-1 17-6-16,-3 0 1 15,-1 3-5-15,5 0-2 0,-4-6 2 16,3-10 2-16,1-11 4 16,3-6 20-16,0-7 11 0,4-13-8 15,4-11-3-15,3-12-15 16,8-25-4-16,4-12-6 15,4-8-1-15,0 4-1 16,-1 7 1-16,-3 7-4 16,4 9-2-16,-1 7-23 15,-3 1-10-15,0 9-87 16,7 7-55 0,4-4 77-16</inkml:trace>
  <inkml:trace contextRef="#ctx0" brushRef="#br0" timeOffset="362">584 613 200 0,'12'10'77'0,"-16"13"-42"0,-4 18-32 0,5-18 17 15,-5 14-10-15,1 13-1 16,-9 4-3-16,1 0-1 16,4-1-3-16,0-9 5 0,3-7 3 15,1-11 12-15,7-16 19 16,7-13-10-1,5-10-16-15,3-24-7 16,7-10-6-16,5-7-2 16,3 1-2-16,0 6 1 15,0 10-4-15,-3 10-1 16,-5 7 0-16,-3 7 2 16,-4 13-1-16,-4 16 1 15,-11 8 3-15,0 13 0 0,-3 6-2 16,-5 1 0-16,1-1 2 15,-1-2 2-15,4-5 2 16,0-5 1-16,4-8 0 16,8-13 2-16,7-10-34 15,4-10-15-15,4-10-81 16</inkml:trace>
  <inkml:trace contextRef="#ctx0" brushRef="#br0" timeOffset="601">1139 730 212 0,'-31'61'79'0,"13"-25"-42"0,-1 42-30 0,11-48 18 15,4 3-7-15,4 4 0 16,4-7 7-16,8-3 4 16,3-3-15-16,3-11 5 0,9-10 4 15,3-13-8-15,4-10-1 16,-4-13-6-16,0-11-3 15,-11-3-2-15,-8-3 0 16,-7 3-15-16,-8 3-7 16,-7 4-41-16,0 7-16 15,0 2-51 1</inkml:trace>
  <inkml:trace contextRef="#ctx0" brushRef="#br0" timeOffset="856">1791 0 184 0,'-4'20'68'0,"-7"-3"-36"0,-16 23-26 16,16-7 17-16,-8 34 1 15,-7 14 5-15,-8 3-11 16,-4 13-3-16,1 27-9 15,3-4-2-15,3-2 0 0,5-21 0 16,3-7 2-16,5-9-1 16,10-18 2-16,8-19-42 15,8-21-15-15,10-9-60 16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19.3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16 196 0,'58'-26'74'0,"-37"37"-40"0,20 4-22 0,-20 0 21 16,8 11-4-16,4 7 1 0,13 8-11 16,-4 14-1-16,-1 26-11 15,-3 23 2-15,-13 3 2 0,-13-3-2 16,-20 10 2-16,-17 20-2 15,-8-9 0-15,-13-10-3 16,-8-19 1-16,-17-4-149 16</inkml:trace>
</inkml:ink>
</file>

<file path=ppt/ink/ink2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1.3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205 583 252 0,'15'-44'96'0,"-11"34"-52"0,-12 0-51 0,1 7 16 15,-5 3-6-15,-6 3 3 16,-9 7 6-16,-3 10 4 16,0 14-8-16,0 13 0 0,7 6-1 15,0 1-3-15,12-4-1 16,7-6 8-16,8-7 4 15,7-14 4-15,16-6 3 0,3-14-8 16,11-13-1-16,8-23-5 16,4-14 0-16,0-14-3 15,0-2 0-15,0-18-6 16,-4-29 1-16,0-11-35 16,-12 14-15-16,1 16 10 15,-12 21 6-15,-11 16 15 16,-7 17 9-16,-8 11 2 15,-8 16 3-15,-7 16 5 16,-3 28 2-16,-5 23 8 16,-3 17 4-16,-1 6-3 15,-3 14-1-15,4 16-6 16,3-6-1-16,8-7 1 16,7-13 2-16,8-17-1 0,4-13 2 15,4-11-31-15,7-16-13 16,7-17-80-1</inkml:trace>
</inkml:ink>
</file>

<file path=ppt/ink/ink2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1.5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166 0 252 0,'-27'40'93'0,"9"-6"-50"0,-13 43-35 0,20-47 24 16,0 4-20-16,-4 2-6 15,-4-2 0-15,4 0 0 16,4-4-2-16,7-4-1 0,0-9 3 16,4-7-5-16,8-6-3 0,-1-21-74 15,1-10-34-15,7-37 3 16</inkml:trace>
</inkml:ink>
</file>

<file path=ppt/ink/ink2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1.6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0 300 0,'0'7'112'0,"7"0"-60"0,1 3-58 16,-1-4 19-16,5 1-140 15,3 3-60-15</inkml:trace>
</inkml:ink>
</file>

<file path=ppt/ink/ink2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1.7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0 376 0,'23'0'143'0,"4"10"-78"0,-5 7-85 0,-14-10-134 15,-23-14-71 1</inkml:trace>
</inkml:ink>
</file>

<file path=ppt/ink/ink2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5.8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428 77 152 0,'-22'24'57'0,"7"9"-30"16,-12 24-29-16,12-13 11 0,0-4 0 16,4-3 2-16,-12 23 1 15,4-10 0-15,-11 44-6 16,-15 54-2-16,0-11 2 0,7-3 1 16,4-7 1-16,4-23-4 15,7-20-1-15,8-20 3 16,4-21 1-16,3-19-10 15,5-28-3-15,6-29-85 16</inkml:trace>
  <inkml:trace contextRef="#ctx0" brushRef="#br0" timeOffset="224">372 17 120 0,'23'-20'46'0,"-12"20"-24"0,4 3-10 0,-11 0 13 15,3 7 0-15,1 0 2 16,3 24-4-16,8 43-2 16,-4-13-11-16,4-7 0 0,4 30 1 15,-5-10-4-15,9 34-2 16,-5-18 0-16,5 21-1 16,-5-13 0-16,5 3 0 15,7 33 0-15,-19-66 2 16,0-11 1-16,-11-23 3 0</inkml:trace>
  <inkml:trace contextRef="#ctx0" brushRef="#br0" timeOffset="421">270 724 196 0,'19'7'74'0,"4"3"-40"0,7-4-24 15,-11-2 20-15,7-4-5 16,8-4 3-16,0 1-16 16,-4 0-5-16,19-4-4 0,8-6-31 15,-20 9-11-15,-3 1-69 16</inkml:trace>
</inkml:ink>
</file>

<file path=ppt/ink/ink2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7.0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6 134 132 0,'-3'-10'52'0,"3"10"-28"0,-8 0-24 0,8 0 13 15,0 0-11-15,0 0-1 0,4 3 14 16,0 1 10-16,3 16-13 16,-3-4 3-16,3 18 1 0,5 20-2 15,-5-14 0-15,1-7 0 16,-1 24 4-16,1-6-6 16,3 22-2-16,-3-9-3 15,7 10-2-15,-4-11 5 16,4-6 4-16,-4-6 12 15,5-11 6-15,6 0-1 16,-3-27 1-16,-4 1-16 16,8-44-4-16,-4 3-8 15,11-37-1-15,23-73 1 16,-4-11 0-16,-8 8-5 16,-15 59-1-16,-3 11-17 0,-8-1-7 15,-4 8-45-15,-7 19-18 16,-8-6-40-1</inkml:trace>
</inkml:ink>
</file>

<file path=ppt/ink/ink2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7.5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0,'4'-6'60'0,"-4"6"-32"0,26 6-20 0,-7-2 16 16,3-4 3-16,-3 0 4 15,23 0-6-15,-8 0-3 16,18 3-12-16,24-3-4 0,-31 3-2 15,-3 1 0-15,-5-1 0 16,5 0-46-16,-16 7-19 16,-18-3-41-1</inkml:trace>
</inkml:ink>
</file>

<file path=ppt/ink/ink2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7.6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3 192 0,'15'-3'74'0,"11"3"-40"0,19 0-13 0,-37 0 22 0,15 0-6 16,18 0-2-16,4 0-17 15,0 0-9-15,-3 3-5 16,-4 1-1-16,-16-4 2 0,-3 0-134 16</inkml:trace>
</inkml:ink>
</file>

<file path=ppt/ink/ink2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8.4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27 160 0,'-15'-23'63'0,"15"23"-34"0,-4-7-30 0,4 7 15 15,0 0-12-15,0 0-1 16,4 7 8-16,0-1 3 15,3 21-5-15,5 37 5 16,-1-10 1-16,-3-11 0 0,3 21 0 16,-4-11-1-16,5 38 2 15,-5-14-3-15,5 14-1 16,-5-14 5-16,4 3 2 16,8 21 7-16,-7-48 2 15,-1-6 4-15,0-13 4 16,1-4-8-16,6-20-3 15,-3-3-11-15,12-38-5 16,-5 5-4-16,12-45-3 16,-3 11 3-16,21-47 2 15,-10 13-4-15,7-7-3 0,-8 14 1 16,-3 7 0-16,-8 9-8 16,-11 11-2-16,0 10-76 15,-27 26-31-15,1 4-23 16</inkml:trace>
</inkml:ink>
</file>

<file path=ppt/ink/ink2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7-11-08T19:51:22.215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1" timeString="2017-11-08T19:51:40.660"/>
    </inkml:context>
  </inkml:definitions>
  <inkml:trace contextRef="#ctx0" brushRef="#br0">839 1411 0,'0'0'0</inkml:trace>
  <inkml:trace contextRef="#ctx1" brushRef="#br0">78 201 156 0,'-12'-36'57'0,"9"22"-30"0,-1 1-23 0,4 13 15 16,0-4-7-16,0 1-2 16,0 10-1-16,0 9-1 15,0 11-4-15,0 13 2 0,0 4 3 16,0-7-1-16,-4 43 3 16,0-13-4-16,-3 41-2 15,-1-21 0-15,-3 23 1 16,-4 45-5-16,11-75-1 15,0-10 2-15,4-13 3 16,4 10 4-16,4-20 2 16,7-20-3-16,-4-24-3 15,4-19-60-15,-4-21-25 16,1 7-15 0</inkml:trace>
  <inkml:trace contextRef="#ctx1" brushRef="#br0" timeOffset="253">666 0 132 0,'7'10'49'0,"-7"24"-26"0,0 13-9 16,0-20 17-16,0 13-6 16,-3 17 0-16,-1 33-5 15,0 14-1-15,-3 3-10 16,3 11-1-16,4 12-1 0,4-6 1 15,-1-13 0-15,5-17-2 16,-1-20-1-16,5-14-1 0,-5-17 2 16,1-12 1-16,-1-11 3 15,-3-14-38-15,-8-16-18 16,-7-16-61 0</inkml:trace>
  <inkml:trace contextRef="#ctx1" brushRef="#br0" timeOffset="437">119 627 200 0,'-4'13'77'0,"4"-13"-42"0,27 24-28 0,-12-17 20 16,11-1-3-16,20-2 3 16,14-1-9-16,4-6 0 0,4-1-11 15,-4 1-2-15,-8 0 1 0,-10-1-23 16,-16 4-10-16,-23-3-93 15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2.5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0 160 0,'-4'-4'63'0,"21"8"-34"0,4 3-16 15,-5-3 19-15,9-1-9 16,9 1-1-16,11 4-11 16,9-1-4-16,5 0-4 15,-1 4-3-15,-4-3 3 0,-4-1 0 16,-4-3 1-16,-9-4 0 16,-8 0 2-16,-8-4-45 15,-8-3-20-15,-9-8-35 16</inkml:trace>
</inkml:ink>
</file>

<file path=ppt/ink/ink2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58.42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0 201 180 0,'7'-10'68'0,"12"16"-36"0,15 1-40 0,-11-4 12 16,14-3 9-16,24 4 6 15,10-1-1-15,12 7 0 0,8-3-10 16,18-4 4-16,8 0 3 0,0-3-1 15,4-3 2-15,-12-7-5 16,-37 0 1-16,-12 3-5 16,8-3-2-16,15-3 2 15,-23-1 0-15,-22-2-50 16,-23 2-20-16,-15-9-51 16</inkml:trace>
  <inkml:trace contextRef="#ctx0" brushRef="#br0" timeOffset="223">1078 0 144 0,'42'10'55'0,"-5"3"-30"0,27-3-16 0,-30 0 14 16,19 0 6-16,15 4 5 16,4-4-5-16,-1 3-1 15,-3 0-15-15,-8 8-6 0,-11 5 0 16,-18 8 0-16,-20 13 1 15,-26 6-2-15,-19 11-1 16,-34 3-3-16,-11-3 1 16,-4-1-26-16,-4-6-10 15,8-3-80 1</inkml:trace>
</inkml:ink>
</file>

<file path=ppt/ink/ink2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59.4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65 6 176 0,'-11'-6'68'0,"7"12"-36"0,-7 8-37 0,3-1 12 15,1 17 7-15,-5 11 6 16,5 16-2-16,3 6 0 16,4-2-10-16,8-1 1 0,3-13 4 15,4-7 2-15,4-10 3 16,3-10 1-16,5-6 1 16,3-14-9-16,8-17-2 15,-8-13-3-15,4-17 1 0,-4-10-2 16,-7-3 0-16,-5 6-3 15,-6 7-2-15,-5 17-6 16,-7 6-4-16,-3 11 1 16,-1 13 3-16,0 13 1 15,-4 11 3-15,5 9-4 16,3 11 2-16,3 0 2 16,5-8 1-16,3-5 1 15,4-8 2-15,4-10 1 16,8-13 3-16,7-20-1 15,7-10 0-15,0-10-1 16,-3-4 0-16,-4-2-2 16,-4 5 1-16,-3-2-7 0,-8 6-1 15,-4 3-12-15,-8 11-3 16,-3 6 3-16,-4 14 3 16,0 6 5-16,-4 14 6 15,-3 20 0-15,-1 20-1 16,-3 16 3-16,-1 15 0 15,5-5-2-15,-1 21 2 16,1 17 3-16,3 0 3 16,0-7 0-16,4-4 0 15,0-6 1-15,0-13 3 16,0-11 2-16,0-16 1 16,-3-17 2-16,-1-24 4 0,-4-20-4 15,1-23 0 1,-1-17-15-16,-3-20-6 0,-4-30-50 15,3-23-20-15,9 2-40 16</inkml:trace>
  <inkml:trace contextRef="#ctx0" brushRef="#br0" timeOffset="167">846 84 180 0,'52'-31'68'0,"-29"31"-36"0,0 7-40 15,-16 3 12-15,-3 7 0 16,-4 10 5-16,0 10-5 15,-4 10 0-15,-3 6-2 16,-1-3 1-16,1-9 2 0,3-8-2 16,0-6-2-16,4-7-16 15,0-10-5-15,8-10-61 16</inkml:trace>
  <inkml:trace contextRef="#ctx0" brushRef="#br0" timeOffset="434">1208 33 148 0,'7'4'55'0,"-3"2"-30"0,-4 14-5 0,0-3 19 15,0 17-4-15,-4 23 0 16,-3 13-16-16,-5 4-4 16,1 10-9-16,-4 19-2 0,4 11 2 15,-5 0-5-15,9-10-1 16,3-7 0-16,0-6 0 0,4-14 2 15,0-17 3-15,0-13 7 16,0-17 2-16,0-19 1 16,0-22 4-16,0-12-24 15,-3-27-11-15,-1-34-39 16,-4-23-17-16,5-7-37 16</inkml:trace>
  <inkml:trace contextRef="#ctx0" brushRef="#br0" timeOffset="1019">1249 94 184 0,'41'-31'68'0,"-18"31"-36"0,7 7-22 16,-15 0 17-16,4 6-4 16,0 4-2-16,0 6-9 0,-4 11-5 15,-4 6-4-15,-3 10 0 0,-4 1 0 16,-4-1-1-16,-4-3 1 16,0-10-2-16,0-7 2 15,4-7 2-15,0-2 2 16,0-8 8-16,4-3 4 15,0-7-9-15,7-3-6 16,4-3-2-16,0-7-2 16,4 0 0-16,0-4 0 15,4 4-3-15,-1-6 2 16,5-1 1-16,3-3 2 16,0-14 1-16,0-3 1 15,-7-6-2-15,-4-7-2 16,-8 3-15-16,-7 3-5 0,-8 11 3 15,-4 9 5-15,-7 11 5 16,-4 6 4-16,1 14 0 16,-1 13 1-16,0 7 8 15,4 16 4-15,4 7-3 16,3-6 1-16,12-4-5 16,7-6 0-16,12-4 10 15,11-10 3-15,7-10-1 16,8-13-1-16,8-14-8 15,7-20-2-15,0-6 0 16,0-8 0-16,0 1-2 16,-11 6-2-16,-8 14-2 15,-26 20-5 1,-15 17-1-16,-8 10 2 16,-4 13 3-16,1 13-3 0,3 1 2 15,4-4 6-15,11-6 6 16,16-7 7-16,14-11 3 15,8-9-5-15,15-17 0 16,8-24-39-16,11-6-14 16,-8-3-102-1</inkml:trace>
</inkml:ink>
</file>

<file path=ppt/ink/ink2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00.98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135 174 168 0,'4'7'66'0,"-12"20"-36"0,1 37-33 0,3-27 13 16,-4 9 4-16,-7 11 5 15,0 21-5-15,-4 22-1 16,4 1-7-16,0-4 0 0,4-10 1 16,3-7-3-16,4-13-1 15,4-13 3-15,4-20 3 16,7-18 0-16,5-19 0 15,6-17-32-15,5-34-11 16,3-33-68-16</inkml:trace>
  <inkml:trace contextRef="#ctx0" brushRef="#br0" timeOffset="178">580 0 196 0,'15'40'74'0,"-11"11"-40"0,-4 39-24 16,0-43 17-16,0 13-4 15,0 7 0-15,0-10-10 16,0-6-5-16,0 32-5 16,0 38 2-16,0-20 4 0,3-21-3 15,1-36 2-15,-4-7-25 16,-4-11-8-16,-3-6-92 16</inkml:trace>
  <inkml:trace contextRef="#ctx0" brushRef="#br0" timeOffset="346">75 674 260 0,'7'10'99'0,"16"0"-54"0,3-7-44 0,-7-6 21 16,19-4-12-16,18-3-3 16,8 0-2-16,4 0-1 15,-19 3-2-15,-4 4-50 0,1 0-22 16,-9-1-42-1</inkml:trace>
</inkml:ink>
</file>

<file path=ppt/ink/ink2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02.15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20 214 184 0,'-22'47'71'0,"22"-47"-38"16,3 50-21-16,-3-40 19 0,8 4 1 16,-1-4 4-16,5 0-5 15,-1-3 1-15,19-7-18 16,19-17-4-16,4-10 1 0,-4-7-5 15,0-9 2-15,-8-4-5 16,-7 0 0-16,-3 3-23 16,-9 8-12-16,-11 5-3 15,-7 11-2-15,-11 7 12 16,-5 10 5-16,-3 6 9 0,-4 10 5 16,1 14 4-16,-1 10 1 15,0 17 5-15,8 6 5 16,3-6 6-16,8-7 5 15,8-1 3-15,7-9 3 16,7-7-3-16,8-9 0 16,4-11-6-16,8-14-2 15,7-9-7-15,4-24 0 16,11-10-5-16,4-10-2 16,-8 0 2-16,0 0 0 15,-11 14-1-15,-15 9-2 16,-11 7-4-16,-16 11 0 15,-7 5 0-15,-7 8 2 16,-4 6-1-16,-5 11-1 0,5 6 0 16,4 7 3-16,3 3 0 15,11 10 3-15,5 4-6 16,3-7 1-16,7-4 1 16,5 1 1-16,-1-4-2 15,-3-3 2-15,-4-1-1 16,-4-5 0-16,-4-1 8 15,-3-7 6-15,-5-3-2 16,1-3 0-16,0-7-4 16,3-7 1-16,9-10-6 15,6-16-1-15,8-14-46 16,12-13-20-16,14-1 14 16,5 8 9-16,-5 2 26 15,-7 14 10-15,-11 7 8 0,-19 14 11 16,-12 6 4-1,-10 6-1-15,-9 11 1 16,-3 10-7-16,0 6-1 16,0 7-4-16,11 4-3 15,8 9 0-15,11-2-1 16,8-5 8-16,7 1 5 16,4-3 5-16,0-4 3 15,0-7-2-15,-8 1-2 16,-3-4-5-16,-8-3-2 15,-8-4-2-15,-10-3 0 16,-13 0-2-16,-2-3 1 16,-5-4-2-16,0-6 0 0,1-4-63 15,3 1-27-15,0-8-51 16</inkml:trace>
</inkml:ink>
</file>

<file path=ppt/ink/ink2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02.31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 37 516 0,'-15'-40'192'0,"26"64"-104"0</inkml:trace>
</inkml:ink>
</file>

<file path=ppt/ink/ink2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4.3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19 530 184 0,'-19'-27'68'0,"19"24"-36"0,-4 3-33 16,4 0 15-16,0 0-6 15,4 10 1-15,3 10 1 16,1 20 1-16,-1 4-5 16,1-8-4-16,7 25-1 0,0-8 1 15,4 31 3-15,0-17-2 16,3 20-2-16,-3-10 8 16,4 4 6-16,-4-14 4 15,3-10 3-15,-3-7 5 16,0-20 4-16,-4 0-13 0,4-43-3 15,-4 0-9-15,8-41-2 16,14-60-2-16,1-27 1 16,0 14-4-16,-1 3 0 15,-3 13-21-15,-3 14-10 16,-9 10-33-16,-7 13-13 16,-3 11-32-1</inkml:trace>
  <inkml:trace contextRef="#ctx0" brushRef="#br0" timeOffset="202">833 221 160 0,'23'57'63'0,"-23"-57"-34"0,30 51-19 0,-19-31 17 0,4 7-11 15,4-1-2-15,-4-5-8 16,-4-5-2-16,8 4-2 15,8 4 1-15,-5-7 0 0,-3-7-26 16,-4-7-9-16</inkml:trace>
  <inkml:trace contextRef="#ctx0" brushRef="#br0" timeOffset="365">1131 0 168 0,'-4'30'66'0,"-4"4"-36"0,-7 20-22 0,8-28 16 16,-8 15-10-16,-4 9-3 16,-4 0-6-16,1-3-2 15,3-7-1-15,4-3-8 0,0-10-4 16,0-4-78 0</inkml:trace>
  <inkml:trace contextRef="#ctx0" brushRef="#br0" timeOffset="499">856 426 200 0,'15'3'77'0,"0"-3"-42"0,4-3-34 0,-4 3 16 15,7-3-9-15,12-1 0 0,8-2-15 16,3-1-6-16,4 0-79 16,0-3-36-16</inkml:trace>
</inkml:ink>
</file>

<file path=ppt/ink/ink2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5.5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1189 220 0,'0'10'85'0,"0"-10"-46"0,4-23-30 0,-4 20 19 15,7-18-12 1,-3 5-2-16,7-38-8 0,-3 7-2 16,14-30-2-16,12-80-2 15,-11 53 3-15,-4 17-9 0,3-21-3 16,1 18-20-16,0-17-8 16,-1 16 10-16,5 14 7 15,-5 10 8-15,1 30 6 16,0 4 3-16,-1 36 2 15,12 17-2-15,-4 20 2 16,0 31 1-16,-3 19 0 16,-5 1 2-16,-7-24 1 15,1-14-1-15,-1 21-2 16,-4-14 3-16,0 7 0 16,1 17 3-16,-5-20 1 0,-14-31-65 15,-8-23-21 1</inkml:trace>
</inkml:ink>
</file>

<file path=ppt/ink/ink2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5.7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47 172 0,'15'3'66'0,"11"-3"-36"0,20 4-24 16,-24-4 15-16,1 0-11 15,0 0-3-15,14-10-2 16,-7 3-1-16,12-13-90 15,-4 3-42-15</inkml:trace>
</inkml:ink>
</file>

<file path=ppt/ink/ink2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6.0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6 196 0,'-4'27'74'0,"4"-27"-40"0,4 77-27 0,-4-63 18 16,7 29-9-16,-3-6 1 16,7 17-4-16,-3-7 0 15,7 16-7-15,7 31 0 0,-7-37 4 16,-3-7 5-16,7-3 5 0,11 14 5 16,-15-34 4-1,0-4-4-15,0-26-1 0,-4-1-11 16,8-33-3-16,-4 7-4 15,12-64-1-15,-5 14-14 16,12-51-4-16,-4 17-62 16,12-13-28-16,-8 20-31 15</inkml:trace>
</inkml:ink>
</file>

<file path=ppt/ink/ink2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6.5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0,'7'0'63'0,"8"3"-34"0,15 4-16 0,-11-4 17 16,11 1-11-16,8-4-3 15,-8 0-7-15,-3 0-4 16,18 3-2-16,-4-3 0 0,5 3 2 16,-9 1-86-1,-6 2-54-15,-9-2 52 16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4.6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95 48 116 0,'-8'-18'46'16,"3"3"-24"-16,1-7-24 0,4 18 20 15,0 15 0-15,0 0-1 16,4 4 2-16,-4 11-8 16,0 18-4-16,0 26-4 15,0 12 2-15,-4 3 4 0,-4-4-3 16,0 4 2-16,-5 4-5 16,1 15 0-16,-5-16 5 15,5-6 5-15,3-19 4 16,9-23 13-1,4-18-5-15,5-29-11 0,-1-11-6 16,4-19-5-16,9-12 0 16,8 5-2-16,1 0 2 15,3 3-7-15,0 11 1 16,0 12-1-16,-3 11-1 16,-1 3-1-16,-4 11-1 15,-5 8 1-15,-7 15 4 16,-5 7-1-16,-4 7 1 15,-4 8 2-15,-8-8 0 16,-4-3 2-16,-5-8 1 16,-8-7-4-16,0-15 1 15,-4-15 9-15,4-14 3 16,0-12-36-16,0-14-16 0,8 0-68 16</inkml:trace>
</inkml:ink>
</file>

<file path=ppt/ink/ink2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6.7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10 204 0,'27'10'77'0,"3"-10"-42"0,19-3-34 0,-23-1 16 0,12 1-9 16,15 0-2-16,7-4-100 15,8 7-44-15</inkml:trace>
</inkml:ink>
</file>

<file path=ppt/ink/ink2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7.1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129 164 108 0,'-15'0'41'0,"11"10"-22"0,-7 17 2 0,11-20 17 16,-4 9-5-16,0 1-2 15,0 40-6-15,-7 44-4 16,0-1-11-16,-1 18-4 0,1 12 0 16,3-2-1-16,1-11 2 15,3-13-2-15,4-10 0 16,4-14-8-16,0-20 0 0,3-19-15 15,5-21-5 1,3-17-50-16,3-20-46 16,-2-23 37-16</inkml:trace>
  <inkml:trace contextRef="#ctx0" brushRef="#br0" timeOffset="240">675 0 196 0,'8'64'74'0,"-8"-64"-40"0,-4 93-24 0,4-76 20 15,-4 37-14-15,1-7-1 16,-5 43-9-16,4-13-4 16,1 44-1-16,-1 60 3 15,4-81 2-15,0-16-2 0,7 0-3 16,1 27 2-16,-4-51 0 15,-1-10-15-15,-3-20-6 16,-11-3-90 0</inkml:trace>
  <inkml:trace contextRef="#ctx0" brushRef="#br0" timeOffset="410">4 764 208 0,'-11'13'77'0,"22"1"-42"0,23-1-26 0,-26-9 22 0,22-1-8 16,26 0 1-16,16-3-9 16,7-3-4-16,16-7-79 15,-9 0-34-15,5 0 2 16,-20-7 4-16</inkml:trace>
</inkml:ink>
</file>

<file path=ppt/ink/ink2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2.4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129 1290 400 0,'7'14'0'0,"8"6"19"0,-7-14 19 16,-1-2-18-16,5-8 13 15,3 1-19-15,7-20-4 16,1 3-6-16,7-44-1 16,0 0-1-16,0-33-17 15,-3 6 8-15,-5-33-32 16,1 14 21-16,-8-7-35 16,4 23 30-16,0 13-14 15,-4 18-68-15,0 9-30 0</inkml:trace>
  <inkml:trace contextRef="#ctx0" brushRef="#br0" timeOffset="585">4 325 128 0,'-7'3'49'0,"7"-3"-26"0,0 31-16 15,0-11 21 1,7 6-16-16,1 21 12 16,-1 0-14-16,1 24 15 15,3-4-15-15,-3 23 7 16,3-3-10-16,0 7 7 15,1-7-8-15,-1-13 10 16,4-10-9-16,-4-11 7 16,1-9-7-16,-5-11-46 0,4-9 21 15,-11-11-108-15,0-3 70 0</inkml:trace>
  <inkml:trace contextRef="#ctx0" brushRef="#br0" timeOffset="1157">781 23 144 0,'7'31'55'0,"-7"-31"-30"0,19 46-29 0,-7-29 10 16,-1-3-5-16,8 9 2 16,0 1-2-16,3 6 4 15,1 0-3-15,-1-3-47 16,1-4 24-16,-4-9-57 15,0-4 44-15</inkml:trace>
  <inkml:trace contextRef="#ctx0" brushRef="#br0" timeOffset="1323">1098 0 108 0,'-19'33'44'0,"19"-33"-24"0,-23 64-15 16,8-37 22-1,4-4-15-15,-20 21 7 16,1 3-11-16,-7 10 2 16,6 3-6-16,-2-10-72 15,6-3 36-15</inkml:trace>
  <inkml:trace contextRef="#ctx0" brushRef="#br0" timeOffset="1474">694 278 212 0,'49'-17'79'0,"-49"17"-42"0,87-13-32 0,-49 6 19 16,-5 7-15-16,20-6-22 15,0 6 6-15,4-7-99 16,-1 7 58-16</inkml:trace>
</inkml:ink>
</file>

<file path=ppt/ink/ink2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4.2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0 184 0,'-4'54'68'0,"4"-54"-36"0,-3 60-24 16,-1-33 27-1,8-4-20-15,-4 28 12 16,0 6-16-16,0 16 8 16,3 4-11-16,1 11 2 0,4-18 5 15,7-10 5-15,0-9 3 16,4-11 3-16,0-13-14 16,3-11 6-16,1-12 3 0,3-18-7 0,4-23-3 15,4-30-6-15,0-20-2 16,-4-7-47-1,4-3 23-15,0-17-106 16,-4 14 71-16,1 6-92 16,-5 20 85-16</inkml:trace>
</inkml:ink>
</file>

<file path=ppt/ink/ink2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4.3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0 172 0,'49'31'66'0,"-49"-31"-36"0,56 20-26 0,-29-14 15 16,3 5-11-16,4-5-86 15,3 1 42-15</inkml:trace>
</inkml:ink>
</file>

<file path=ppt/ink/ink2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4.5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0,'-11'20'63'0,"11"-20"-34"0,26 23-19 16,-7-19 28-1,4 2-21-15,18-9 2 16,8 0-11-16,15-8-71 0,0 1 34 0,8-6-84 16,-8 6 64-16</inkml:trace>
</inkml:ink>
</file>

<file path=ppt/ink/ink2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4.7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0,'49'21'77'0,"-49"-21"-42"0,52 20-23 0,-33-14 23 16,0 1-20-16,15 0-3 15,-4 0-8-15,23-7-64 16,0 3 32-16,-8-6-97 16,-7-1 71-16</inkml:trace>
</inkml:ink>
</file>

<file path=ppt/ink/ink2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4.9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109 0 184 0,'-22'57'68'0,"22"-57"-36"0,-12 71-26 16,5-35 15 0,7 1-13-16,-11 24 0 15,3 2-5-15,-3 4-4 16,7-6 0-16,-7-8-87 0,7-6 48 16,-7-7-72-16,3-3 64 15</inkml:trace>
</inkml:ink>
</file>

<file path=ppt/ink/ink2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5.0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0 216 0,'-15'0'82'0,"15"4"-44"0,11 2-22 0,0-2 22 15,16-1-16-15,7 0 0 16,7 4-13-16,23 0-3 16,23-7-28-16,0-4-11 15,11 1-84-15</inkml:trace>
</inkml:ink>
</file>

<file path=ppt/ink/ink2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5.1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0,'19'3'93'0,"-19"-3"-50"0,26 10-37 15,-7-3 22-15,0-1-17 16,-4-2-122 0,-4-1 59-16,1 4-99 0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4.8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0,'67'4'79'0,"-67"-4"-42"0,58 3-43 0,-41-3 16 31,-1 4-8-31,1-4-91 0,0 0 48 16</inkml:trace>
</inkml:ink>
</file>

<file path=ppt/ink/ink2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40.06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268 442 276 0,'-19'-50'104'0,"8"36"-56"0,-8-2-54 16,8 12 19-16,-12 4-12 15,-3 7-1-15,-8 10-2 16,-4 10 0-16,4-1 2 16,8 1 0-16,7 3 0 0,11 1-3 15,16 2 0-15,11-3 4 16,15 0 1-16,7-6 2 0,4-4 0 16,4-3 2-16,-7-4 3 15,-4 1-4-15,-8-1-1 16,-8 7 0-16,-7 4 2 15,-7-1-3-15,-12-3 0 16,-7 0-1-16,-8-3 1 16,-7 0-4-16,-8-4 0 15,-4-6-12-15,4-7-5 0,4-4-21 16,3-2-8-16,9-14-46 16,6-4-37-1,12-3 48-15</inkml:trace>
  <inkml:trace contextRef="#ctx0" brushRef="#br0" timeOffset="184">490 332 252 0,'19'6'93'0,"-7"8"-50"0,-1 9-41 16,-4-9 17-16,-3 6-12 15,0 3-4-15,0 4 0 16,3 0 0-16,1 0-1 15,3-4-15-15,4-6-4 0,0-11-18 16,0-6-7-16,-3 0-58 16</inkml:trace>
  <inkml:trace contextRef="#ctx0" brushRef="#br0" timeOffset="391">954 0 240 0,'4'-14'90'0,"-4"14"-48"0,-11 31-42 0,-1-5 18 15,-7 25-8-15,-11 19 2 16,4-16 2-16,3-7 1 16,-22 53-8-16,-38 74-2 0,8 11-1 15,3 16 0-15,8-20 0 16,11-14-2-16,4-13-2 16,11-13-8-16,8-34-5 0,11-23-29 15,4-23-12-15</inkml:trace>
  <inkml:trace contextRef="#ctx0" brushRef="#br0" timeOffset="1020">1030 355 164 0,'18'-10'63'0,"-18"10"-34"0,27 10-34 0,-16-3 12 16,-3 3 3-16,-5 7 5 15,-3 9 2-15,-3 4 1 16,-9 7-9-16,1 10 1 0,0 0 3 15,-1 10-7-15,5-7-1 16,-1-9-1-16,5-8 0 16,-1-13 0-16,8-13 2 15,3-17-3-15,8-17-2 16,4-13-3-16,4 0 1 16,-1-11-4-16,5 4 1 0,-5 7 0 15,5 10-1-15,-8 10 1 16,3 7 3-16,-3 9 2 15,-4 11 2-15,-4 3 5 16,-3 3 3-16,-8 4-6 16,0 3-1-16,8 4-2 15,-1-4 1-15,1-7 0 16,3-6 3-16,4-14 1 16,4-6 3-16,0-11-5 15,3-9-1-15,5-7-2 16,-1-17-2-16,1 6-2 15,-1 11-1-15,-3 7-1 16,-5 13 3-16,-3 6 6 16,-3 21 5-16,-5 6-1 0,1 7 2 15,-4 7-2 1,-1 0 0-16,1 7-3 0,0-8-1 16,3-2-6-16,5-7 1 15,-1-4-64-15,0-3-29 16,1-17-22-1</inkml:trace>
</inkml:ink>
</file>

<file path=ppt/ink/ink2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47.00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672 117 180 0,'-34'-10'68'0,"15"14"-36"0,-15-1-35 16,15 4 13-16,-15 3-7 16,-11 7-2-16,-8 3 0 15,0 3 1-15,1 1-1 16,3-4-3-16,3-7-1 0,1-3 4 15,4 0 3-15,10-3-3 16,5 0-1-16,7 3-5 16,4 6-1-16,4 8 3 15,3 9 3-15,1 8 3 16,3 12 1-16,0 8-5 0,4 29 1 16,0 31 2-16,0 6 1 15,0 47-4-15,0 4-1 16,4 16 5-16,0 27 5 15,-4-23 2-15,0 10 2 16,0-10 0-16,0-31 0 16,0-6 0-16,-4 0 2 15,0-14-3-15,0-19 1 16,-3-21-5-16,3-20 1 16,0-13-5-16,4-4-2 15,4-9 0-15,4-18-1 0,7-3 2 16,7-13 3-16,9-13 0 15,6-11 2-15,20-6-11 16,7-4-4-16,11-6-111 16</inkml:trace>
  <inkml:trace contextRef="#ctx0" brushRef="#br0" timeOffset="856">4510 111 160 0,'23'3'63'0,"7"-6"-34"0,4 6-34 15,-16 0 12-15,13-3-2 0,6 0 2 16,9-3-1 0,6 0-1-16,5-1-3 0,-4 1 1 0,-4 0 2 15,-4-4-2-15,-7 4-2 16,-4 3 0-16,-8 0 1 15,-7 6 1-15,-4 4 3 16,-8 10-3-16,-7 11 0 16,-3 15-1-16,-1 22-2 15,-4 9 1-15,1 3-1 16,-1 27 2-16,1 31 3 16,-1-1-2-16,1 37-2 15,3 7 8-15,4-10 4 16,4 24 0-16,3-1 2 15,5-23 1-15,3 13-1 0,0-3-1 16,0-20 1-16,7 3-2 16,-7 4 0-16,-3-17-1 15,-5-14 2-15,-7-13-5 16,0-7-3-16,-7 1-1 16,-5-21-1-16,-6-13 2 15,-20-17 1-15,-15-10 1 16,-19-24 0-16,-18-16-22 15,-38-40-10-15,-57-31-120 16</inkml:trace>
  <inkml:trace contextRef="#ctx0" brushRef="#br0" timeOffset="1651">1022 191 152 0,'-18'-10'57'0,"10"7"-30"0,-3-7-25 0,7 6 12 15,0 1-5-15,-3 0 0 16,3-1-3-16,0 1 1 16,0 0-4-16,4 3-6 0,8 6-1 15,7 8 0-15,4 12 2 16,11 21 1-16,8 14 1 16,14 9 0-16,9 4 0 15,14 3 0-15,19 30 0 16,12 10 2-16,11-3 1 15,22 7 5-15,12 26 3 0,7-6 0 16,16-7 3-16,3 10-1 16,4 21 0-16,15-11-1 15,-4-7 0-15,-7 4-2 16,11 7-1-16,-15-18-1 16,-19-6 0-16,-7-6 0 15,-8 9 2-15,-15-16-5 16,-15-14-1-16,-23-20-2 15,-15-13 1-15,-15-14 2 16,-15-6 2-16,-15-17 1 16,-15-10 0-16,-19-11-79 15,-19-9-36-15,-7-24-2 16</inkml:trace>
  <inkml:trace contextRef="#ctx0" brushRef="#br0" timeOffset="2596">668 704 148 0,'4'-7'57'0,"-1"7"-30"0,1-3-29 0,-4 3 9 0,0 0-3 16,0 0 0-16,0 0 2 16,0 0 3-16,8 0-4 15,-8 0 4-15,7 10 5 16,5 3-3-16,3 4-5 16,0 3-2-16,7 7-2 15,12 17-2-15,19 9 1 16,7 7 1-16,12 1-3 15,7 9-2-15,4 11 2 16,27 19 2-16,6 11-2 16,5-7 0-16,11 0 5 15,15 20 5-15,8 13 6 16,-4-13 3-16,11-7-5 16,-4 14-3-16,-7 3 3 15,-8-7 2-15,4-16-4 0,-11-11 1 16,-12 14-3-16,-3-3 0 15,-19-10-3-15,-12-14 1 16,-7-10-4-16,-4-10 0 16,-11-14 3-16,-11-9 1 15,-12-4-1-15,-7-13-1 16,-12-7 1-16,-7-3 1 16,-4-7-1-16,-7-3-1 15,-12-4-23-15,-8-6-8 16,-6-11-97-1,3-9-57-15,-27-7 81 16</inkml:trace>
  <inkml:trace contextRef="#ctx0" brushRef="#br0" timeOffset="6183">1230 2309 236 0,'-30'7'90'0,"22"0"-48"0,-18 6-47 0,11 4 15 16,-8 13 0-16,0 13 4 16,1 18-1-16,3 6 2 15,8 7-8-15,7-4 2 0,15 7 2 16,8 0-4-16,11-10-2 16,8-10 6-16,11-20 5 15,0-20 3-15,15-17 1 0,8-24-5 16,3-13-1-16,-7-13-4 15,-12-24-1-15,-14-19-3 16,-20-1-1-16,-22-3-3 16,-18 3-2-16,-28-4-10 15,-3 18-4-15,-3 26 0 16,-1 34 3-16,-4 24-9 16,1 19-4-16,-1 21-119 15</inkml:trace>
  <inkml:trace contextRef="#ctx0" brushRef="#br1" timeOffset="16889">1954 151 188 0,'-15'-20'71'0,"3"10"-38"0,5 0-28 0,7 6 17 15,0 1-8 1,-4 0 0-16,4-1-11 0,0 4-3 16,4 4-1-16,3 6-2 0,8 6 1 15,12 18 0-15,14 26 0 16,12 14 0-16,15 6 0 15,15 18 4-15,11 2 1 16,27 21 5-16,11-1 3 16,3-9 7-16,20 10 3 15,3 9-2-15,-3-6-1 16,-8-10-4-16,-4-13 1 16,-7 9-6-16,-15 4-3 0,-16-6-1 15,-14-14 1-15,-12-11-3 16,-15-12 0-16,-15-14 3 15,-11-10 1-15,-4-14 1 16,-16-6 2-16,-10-10-16 16,-12-11-8-16,-11-12-130 15</inkml:trace>
  <inkml:trace contextRef="#ctx0" brushRef="#br1" timeOffset="17429">3420 215 220 0,'-37'57'82'0,"29"-4"-44"0,4 28-33 15,4-41 17-15,8 7 1 16,7 16 6-16,8 18-3 16,7 6-1-16,11-10-13 15,8-13 3-15,11-14 5 0,16-20 2 16,3-23 4-16,0-31-3 15,-3-26-2-15,-8-7-7 16,-16-20-4-16,-18-27-3 16,-22-16-2-16,-31 2-3 15,-34-2 1-15,-19-1-15 0,-7 30-5 16,-4 41-75-16,-15 33-34 16,8 14-19-1</inkml:trace>
</inkml:ink>
</file>

<file path=ppt/ink/ink2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5.620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55 268 0,'18'-23'101'0,"9"13"-54"0,22-4-46 0,-15 11 19 16,11-1-11-16,8 4-3 15,0 4-3-15,-4 6-3 16,-4 3 1-16,-11 4-1 0,-8 6 0 15,-11 11 0-15,-11 6 0 16,-11 7 0-16,-16 7 0 16,-7-4 0-16,-8-6 2 15,-3-8-1-15,-5-2 2 16,5-11-2-16,3-2-1 16,4-8-4-16,8-6 0 15,7-4-3-15,11 0 2 16,8-3 3-16,12 0 1 0,14 4-2 15,12 6 2-15,11 0 1 16,0 7 2-16,0-1-1 16,-4 4 2-16,-7 4-2 15,-8-1-1-15,-4 1 1 16,-11 3-1-16,-7-1 4 16,-8 5 2-16,-8-1 0 15,-3-3-1-15,-15-4-6 16,-8 0 1-16,-8-6-11 15,-3-3-5-15,4-8-19 16,-1-6-7-16,12-6-69 16</inkml:trace>
</inkml:ink>
</file>

<file path=ppt/ink/ink2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5.805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14 336 0,'56'-14'126'0,"-29"14"-68"0,18 0-68 0,-26 3 20 16,4 1-10-16,3-1 0 15,4 1 0-15,0-4 0 16,-3 0 0-16,-1 0-64 0,4 0-27 16,0-4-33-1</inkml:trace>
</inkml:ink>
</file>

<file path=ppt/ink/ink2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6.161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286 4 304 0,'-18'-10'115'0,"18"17"-62"0,3 6-66 0,-3 0 15 15,0 11-5-15,-3 9 1 16,-1 21 2-16,0 23 0 15,0 3 0-15,0 11 0 0,4-4 0 16,0 7-9-16,8-7-2 16,0 0-12-16,-1-16-5 15,1-18-142 1,-1-43 51 0</inkml:trace>
  <inkml:trace contextRef="#ctx0" brushRef="#br0" timeOffset="156">0 305 304 0,'0'-3'115'0,"15"6"-62"0,23-6-62 0,-20 3 20 0,13-7-10 16,6 1 2-16,5-4-29 16,7 0-9-16,4 0-89 15,-1 3-38-15</inkml:trace>
</inkml:ink>
</file>

<file path=ppt/ink/ink2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6.67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0 392 264 0,'22'27'101'0,"1"-20"-54"0,14-4-37 0,-18-3 23 15,8-7-12-15,7-9-1 16,0-8-12-16,-1-16-3 15,-2-10-3-15,-5-4-21 0,-7-3-10 16,-8 7-3-16,-7 6 1 16,-8 7 13-16,-3 10 6 15,-8 11 12-15,-4 9 5 16,-8 17 4-16,1 14 2 16,0 16 1-16,-1 10 0 15,8 4-6-15,4 3-2 16,8-4-2-16,7 1 1 15,11-7 9-15,8-4 4 0,7-6 4 16,4-10 0-16,4-14-7 16,8-6 0-16,3-10-17 15,-3-7-4-15,3-10-52 16,-8-7-21-16,-3-7-44 16</inkml:trace>
</inkml:ink>
</file>

<file path=ppt/ink/ink2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6.98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0 236 0,'7'17'90'0,"1"0"-48"0,7 10-49 0,-12-7 14 15,-3 13-5-15,-3 4 1 16,-1 3 1-16,0 7 0 15,0 4-2-15,1-5-2 0,-1 1 3 16,4-3 11-16,0-7 8 16,0-7 4-16,0-10 4 15,0-13-7-15,4-14-4 16,3-6-11-16,4-17-3 16,1-14-5-16,-1-10-1 15,0-9 1-15,1-4 0 16,3 6-3-16,0 8 0 15,4 9-34-15,0 7-15 16,-1 7-81-16</inkml:trace>
</inkml:ink>
</file>

<file path=ppt/ink/ink2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7.52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26 0 276 0,'-4'36'104'0,"4"-2"-56"0,0 16-49 16,0-26 20-16,-3 3-13 16,-1 3-3-16,0 7-5 15,0-4 1-15,1 1 1 16,-1-1 0-16,4-3 2 0,0-3-1 16,0-7 2-16,7-6 2 15,-3-11 4-15,4-6-2 16,-1-7 1-16,1-11-12 0,-1-5-4 15,5-5-3-15,-1 5 1 16,0 2 8-16,1 4 3 16,3 7 1-16,-4 6-2 15,0 7 1-15,-3 3 1 16,-4 7-1-16,-4 4-1 16,-4 6 1-16,0 3-1 15,0 1 0-15,4 3 0 16,8-4 0-16,-1-3 0 15,1-6 0-15,3-8 0 16,0-9 2-16,5-7 3 0,6-10-4 16,5-10-3-16,6-7-2 15,5 0 3-15,0 0 4 16,-4 7 6-16,-12 13 4 16,-3 4 2-16,-4 9-4 15,-7 14-1-15,-8 4-6 16,-4 6-1-16,-7 3-1 15,11 8 1-15,0-1-4 16,7 0 0-16,12-3 1 16,4-7 0-16,3-7-36 15,4-6-13-15,1-4-87 16</inkml:trace>
</inkml:ink>
</file>

<file path=ppt/ink/ink2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3:07.299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0 388 212 0,'-4'-10'79'0,"11"7"-42"0,12-7-32 0,-4 7 17 15,15-1-3-15,8 1 1 16,19 3-5-16,11 0-1 15,7 0-8-15,12 0-4 0,11 0 1 16,7 0-2-16,-7 3 2 16,-3-3-2-16,-9 4 2 15,-10-1-2-15,-8-3 2 0,-12 0-48 16,-14 0-22-16</inkml:trace>
  <inkml:trace contextRef="#ctx0" brushRef="#br0" timeOffset="210">712 418 204 0,'-34'34'77'0,"23"10"-42"0,-8 23-41 15,12-20 14-15,-1 6-5 0,0 11 1 16,5 6 0-1,-1 7 2-15,0 4-3 0,4-1-4 0,0-13 0 16,4-10 5-16,3-13 2 16,1-14-22-16,3-13-11 15</inkml:trace>
  <inkml:trace contextRef="#ctx0" brushRef="#br0" timeOffset="509">980 780 240 0,'4'54'90'0,"3"-14"-48"0,1 14-49 0,-5-21 16 0,-3 14-8 16,0 20 2 0,0 0-4-16,0-6 0 0,0-8 1 15,0-12 2-15,0-11 1 0,0-17 10 16,0-13 3-16,-3-20-7 15,3-20-3-15,0-17-4 16,0 0 1-16,3-3 2 16,5 6 4-16,7 7-2 15,0 7-2-15,4 6-5 16,0 11-2-16,4 6-39 16,3 7-17-16,8 0-55 15</inkml:trace>
  <inkml:trace contextRef="#ctx0" brushRef="#br0" timeOffset="691">1485 918 200 0,'-4'47'77'0,"8"-10"-42"0,-4 30-41 0,0-34 14 15,0 11-5-15,0-1 1 16,4-2-2-16,0-11 1 15,3-14-2-15,1-16-14 0,-1-23-6 16,1-17-67 0</inkml:trace>
  <inkml:trace contextRef="#ctx0" brushRef="#br0" timeOffset="812">1470 362 260 0,'-19'-7'99'0,"12"14"-54"0,-1 3-55 16,8-4 16-16,0 4-28 15,4 4-8-15,3 2-73 16,5 8-33-16</inkml:trace>
  <inkml:trace contextRef="#ctx0" brushRef="#br0" timeOffset="1394">2036 888 248 0,'-23'-37'93'0,"19"20"-50"0,-15-10-48 0,12 14 17 15,-8-1-11-15,-8 4-3 0,-7 0-2 16,0 10 0-16,0 14 3 16,3 2 0-16,5 8 1 0,6 3-3 15,5 3 0-15,7 0 2 16,8 0 2-16,7-3 6 15,8-7 6-15,8-10 8 16,3-10 7-16,11-10-11 16,1-13-4-16,-4-14-6 15,-1-27-2-15,-3-13-10 16,-4-13-4-16,-3-4-28 16,-8-7-14-16,-8-13 18 15,0 7 10-15,-3 10 13 16,-1 23 6-16,-3 20 9 15,-4 21 5-15,0 20-1 16,-4 23 2-16,-3 23-6 0,-5 21-3 16,1 6-1-16,0 14-1 15,-1 13 2-15,9 13 1 16,3-2-1-16,0-8-2 16,7-13-6-16,5-13-4 15,-1-10-87 1</inkml:trace>
  <inkml:trace contextRef="#ctx0" brushRef="#br0" timeOffset="1821">2364 841 228 0,'0'30'85'0,"3"-10"-46"0,-3 14-46 0,0-21 14 15,0 7-12-15,0 4-1 16,0-1-15-16,4-6-4 15,0-7-51-15,0-14-23 16,-1-2 41-16,5-4 18 16</inkml:trace>
  <inkml:trace contextRef="#ctx0" brushRef="#br0" timeOffset="1946">2394 402 220 0,'-4'-10'82'0,"4"13"-44"0,4 0-47 0,-1 1 14 0,1 2-7 15,0 11 0-15,4 3-88 16,3 4-42-16</inkml:trace>
  <inkml:trace contextRef="#ctx0" brushRef="#br0" timeOffset="4157">2816 794 208 0,'-19'-14'79'0,"12"4"-42"0,-5-3-41 0,5 13 15 0,-8 0-10 16,0 3-3-16,-4 7 5 15,-4 0 5-15,0 7-4 16,5 3 5-16,-1 7 1 0,4 0 1 16,3 0 1-16,9 0-6 15,3 3-2-15,7 0 0 16,4-7 0-16,5-6 11 16,6-10 5-16,5-14-10 15,3-6-3-15,0-7-5 16,0-7-2-16,-4 0-19 15,-3 3-10-15,-4 8 12 16,-8 9 7 0,-3 17 7-16,-8 3 2 15,0 4 1-15,0-3 0 0,4 12 0 16,-1 15 2-16,5-8 1 16,7-6 10-16,8-10 6 15,7-11 1-15,4-16 0 16,11-13-6-16,0-7-1 15,0-14-10-15,4-6-2 16,-7-17-21-16,-8-3-7 16,-8-4-13-16,-7 13-2 15,-8 11 22-15,-7 17 13 16,-8 16 4-16,-7 17 0 16,-4 20 13-16,-4 14 5 15,0 9-3-15,-3 4 1 0,3 3-6 16,4 1 1-1,11-8-7-15,8-6-1 0,7-3 2 16,4-11 3-16,8-10 0 16,3-9 2-16,4-4-4 15,0-10-2-15,-3-7-7 16,-5 0-1-16,-3 0 3 16,-4 1 2-16,-7 6-1 15,-1 6 0-15,-7 4-7 16,-3 17-2-16,-1 6 7 15,0 18 4-15,-3 19 0 16,7 14 0-16,0 6 1 16,3 4 2-16,-3 17-1 15,8 12-1-15,-4 1 1 0,-1 0 1 16,-3-13-1-16,-3-4-1 16,-5-6 5-16,-3-18 1 15,-4-6 6-15,-4-16 5 16,-4-18-7-16,-3-16-1 15,-8-20-3-15,-4-24-1 16,1-3-6-16,-1-21-1 16,8-16-8-16,7-17-4 15,12-13 5-15,11 7 5 16,19-1 3-16,11-6 1 16,7-10-3-16,12 0 2 15,8 6 3-15,11 7 1 0,0 14-1 16,0 13 1-16,-4 13-2 15,-15 14-1-15,-12 20-2 16,-14 16-1-16,-8 15 2 16,-11 15 2-16,-4 18 6 15,4 10 4-15,-1 3-2 16,9-7 0-16,7-7-5 16,3-9-1-16,1-14 5 15,3-10 3-15,1-23-4 16,-5-11 1-16,-3-9-5 15,-8-4-2-15,-7-3-29 16,-8-1-11-16,1 1 8 16,-5 10 5-16,1 3 16 15,-1 7 6-15,1 3-4 32,3 7 5-32,4 4 1 0,7-1 2 0,5 0 2 15,6-3-1-15,5-3-1 16,3-4 1-16,5 0 3 0,3 4 2 15,3 3 6-15,1 6 5 16,-4 11-9-16,-11 10-2 16,-5 6-4-16,-6 4 1 15,-9 10 4-15,-6 10 4 16,-1-4-2-16,-4 1 2 16,5-7-2-16,-1-7 0 15,4-20 3-15,0-13-4 16,4-7-2-16,-1-7-6 31,9 0 0-31,3-16 0 0,0 9-3 16,-4 1 0-1,8 3 2-15,7-7 0 0,-3 3-2 16,0 8 2-16,-12 9 1 16,0 0 0-16,1 11 0 15,3 6-3-15,-4 6 0 0,-3 8-1 31,-1 3 3-31,1 9 2 16,3 5 0-16,0 6 2 0,1-7-2 16,3-7 2-16,3-9 0 15,-2-14 3 1,6 0-3-16,5-27-2 0,-1-6 2 16,0-4-2-16,-3 0-1 15,-4-10 3-15,0 7-2 0,-4-3 2 16,-4 2-4-16,-3 1 0 15,-5 3-1-15,-3 7 0 16,-7 7 2-16,-4 3-3 0,-1 10 0 16,1 7 2-16,-4 3 0 15,0 3 3-15,3 7 3 16,9 0-2-16,-1 4 0 16,4-1-1-16,4-3-2 15,3-3 1-15,1-4 1 16,-1-6 1-16,5-4 3 15,-1-6-5-15,0-4-1 0,-3-3 0 16,-1 0 2-16,1 4-3 16,-1 2-2-16,1 8 4 15,-1 6 1-15,5 3 0 16,3 7 1-16,4 10 0 16,7 4 1-16,0-7 0 31,5-1-2-31,6-5 1 0,5-8 0 15,-1-16 1-15,1-17 4 16,3-17 3-16,-4-10-6 16,1-10-3-16,-4-7 1 0,-4-26-2 15,-4-21-1-15,-4 0-6 16,-7-3-4-16,-8-10 1 0,-3 0 0 16,-4 17 3-16,-4 17 4 15,-8 26-1-15,-7 20-1 16,-4 21-4-1,0 13 4-15,-11 40 2 16,0 24 4-16,0 9 3 16,3 28 0-16,9 3 0 15,6 6-3-15,8 18 1 16,8-11-2-16,15 10 2 16,7-13 0-16,8-10 3 15,12-20-65-15,3-17-29 16,0-14-40-16,3-13-16 15</inkml:trace>
  <inkml:trace contextRef="#ctx0" brushRef="#br0" timeOffset="67381">5791 1149 324 0,'-8'-3'123'0,"8"3"-66"0,-4 3-69 0,1 0 20 16,-1-3-19-16,0 4-3 15,0-1-13-15,-3-3-5 16,-1 3 17-16,1-3-30 0,-1 0-9 16,-3-3-43-1</inkml:trace>
  <inkml:trace contextRef="#ctx0" brushRef="#br0" timeOffset="70859">5312 2265 312 0,'-8'10'115'0,"12"0"-62"0,11 14-62 0,-11 2 18 15,0 8-9-15,-4 13 0 16,-4 3 0-16,0 14 0 16,0 6 0-16,1 17 0 0,-1-6 0 15,0-11 0-15,4-9 0 16,0-15-3-16,0-9 2 16,0-10 3-16,0-13 3 15,4-18 0-15,0-26 0 16,-1-20-3-16,5-11 1 15,7-12-7-15,4-8 1 16,7 8 1-16,5 2 1 16,-1 11-2-16,0 10 0 15,0 16-45-15,-7 7-17 16,-1 14-54-16</inkml:trace>
  <inkml:trace contextRef="#ctx0" brushRef="#br0" timeOffset="71174">5704 2701 304 0,'26'6'112'0,"-10"-12"-60"0,14-8-56 16,-15 8 21-16,4-4-11 16,7-14 2-16,-3-3-7 15,-1-10-3-15,-7-3 1 16,-7-13-16-16,-8 6-5 0,-8 10 11 0,-7 10 5 15,-7 14 5 1,-1 26 1-16,-3 11 8 0,-1 9 7 16,1 7 2-16,3 14-1 15,4-1-8-15,8 11-5 16,11-4-2-16,8 1-1 16,3-14 0-16,15-14 2 15,12-3-6-15,15-16-1 16,7-14-71-16,0-17-29 15,-3-3-11 1</inkml:trace>
</inkml:ink>
</file>

<file path=ppt/ink/ink2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8.729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256 91 268 0,'8'-60'101'0,"-8"50"-54"0,0-7-39 16,0 13 21-16,-8 1-15 15,-3 6-3-15,-8 7-7 16,-11 14-1-16,-4 9-1 16,-4 8 3-16,0 6 1 0,4 3 4 15,8 7 1-15,7-4-5 16,12 8-4-16,10-8-1 16,13-2 1-16,6-11-1 15,12-3-1-15,4-14-28 16,3-16-14-16,1-14-49 15,7-10-19-15,0-6 8 16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5.0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0 160 0,'-4'36'60'0,"4"-6"-32"0,4 18-70 0,0-29-8 16,5 10-8-16,7 8 2 15</inkml:trace>
</inkml:ink>
</file>

<file path=ppt/ink/ink2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9.61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80 71 216 0,'11'-20'82'0,"-11"6"-44"0,0 4-25 0,0 10 22 15,-4 7-14-15,-3 3-2 16,-1 3-5-16,-3 4-1 15,-4 10-7-15,0 10 3 0,4 0 3 16,-1 3 0-16,5 7 1 16,7 3-7-16,7-7-2 15,5 1-2-15,3-7 1 16,4-14-2-16,11-6-1 0,0-14 3 16,4-13 2-16,-4-13-4 15,0-11-3-15,0-12-19 16,-3-5-9-16,-8-2 7 15,-4-11 3-15,-4 14 12 16,0 9 4-16,-7 38 1 16,-4 6 5-1,-4 14 2-15,0 13 8 16,1 4 2-16,-1 3-7 16,4 6-2-16,4 4-5 15,7-7-1-15,4 1 3 16,8-14 1-16,3-7 3 0,4-10 1 15,8-17-1-15,7-6-1 16,-3-14-6-16,3-7 1 16,-4-3-16-16,1-3-4 15,-8-7 8-15,-4 10 6 16,-4-6 4-16,-3 6 4 16,-8 13-3-16,-4 14-2 15,-3 4 4-15,-8 16 1 16,-4 7 0-16,0 9 1 15,-3 8-4-15,-1 3 0 16,1 13 3-16,-1 7 3 16,4 10-2-16,1-13-2 15,3-7 4-15,0-11 4 0,3-9-1 16,5-13 3-16,0-28-8 16,3-6-2-16,0-20-3 15,4-10 0-15,0-7 0 16,4 0 0-16,4 0 2 15,-1 0 0-15,1 3-3 16,0 7 2-16,-5 7-1 16,1 13 0-16,0 4 2 15,-4 6 2-15,0 10-1 16,-3 14-1-16,-1 10-2 16,-3 10 1-16,-1 6-1 15,-7 7 0-15,0 14 2 16,-4 6 2-16,1 1-1 15,-1-5 2-15,0 5-4 0,0-14 0 16,0-14 3 0,4-16 8-16,4-17-1 15,4-20-3-15,7-14 2 16,4-2-5-16,3-15-2 16,5 1-3-16,-1 6 1 15,8-3-1-15,-4 14 0 16,-3-4-5-16,-5 0-3 15,1 17-36-15,-8 3-15 16,-4 4-59 0</inkml:trace>
</inkml:ink>
</file>

<file path=ppt/ink/ink2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20.63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0 316 260 0,'7'30'96'0,"5"-16"-52"16,3 6-36-16,-4-17 21 0,4 4-11 15,4-14 0-15,7 1-9 16,5-8-1-16,-5-6-4 16,0-10-9-16,-3-4-2 0,-4-3-17 15,-8-6-7-15,-7 3-1 16,-4 13 1-16,-8 13 22 16,-3 14 10-16,-8 0 16 15,-3 17 9-15,-1 7-2 16,4 9-2-16,4 1-8 15,4 13-1-15,3 0-8 0,8-1-1 16,15 1 7-16,4-3 4 16,4-4-7-16,7-13-2 15,11-10-2-15,1-17 0 16,3-17-11-16,4-6-5 16,-7-14-14-16,-5-10-4 15,1-7-13-15,-8-6-3 16,0-1 23-16,-3 15 10 15,-8 5 22-15,-8 28 25 16,-4 13-5 0,-7 13-12-16,-3 14-5 15,-5 0-8-15,1 6-3 16,3 14 0-16,0 4 1 0,4 2 1 16,4-2 1-16,3-11 0 15,5-7 0-15,3-9 0 16,0-14 2-16,7-17-3 15,5-13 0-15,-1-17-12 16,1-3-4-16,7-7-3 16,0 7 2-16,-4 3 8 15,-4 10 5-15,-3 10 17 16,-8 7 7-16,-8 10-9 16,-7 7-3-16,-3 6-5 15,-1 4 1-15,4 7-4 16,0 2-2-16,7 1-3 15,5-3 1-15,3-4 3 16,4-10 1-16,7-7-1 16,4-9-2-16,4-11-15 0,4-7-5 15,3-6 1-15,-7-7 1 16,4 0 8-16,-8 4 4 16,-7 3 8-16,-4 13 6 15,-8 10 11-15,-7 4 6 16,-8 10-11-16,0 9-5 15,0 4-2-15,1 14 2 16,3 3 0-16,3 6 0 16,9 1-3-16,10 10-1 15,8-18 1-15,12-2 1 16,7-7 3-16,7-17 1 16,5-17-3-16,-1-13 0 0,4-13-5 15,-4-11 0-15,-7-13-3 16,4-10-1-16,-12-13-12 15,-19 2-5-15,-3 5 5 16,-15 16 5-16,-16 20 3 16,-7 20 0-16,-11 14 10 15,-5 20 6-15,-2 9-1 16,-1 8 2-16,3 3-9 16,9 10-4-16,10 6 6 15,12 4 4-15,12-3-2 16,7-1 1-16,15-2-1 15,7-14 1-15,12-7-2 16,7-17 1-16,8-3-31 16,-4-10-10-16,0-17-129 15</inkml:trace>
</inkml:ink>
</file>

<file path=ppt/ink/ink2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20.78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0 464 0,'15'27'176'0,"-8"-24"-96"0</inkml:trace>
</inkml:ink>
</file>

<file path=ppt/ink/ink2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59.7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453 24 272 0,'-27'-27'101'0,"1"24"-54"0,-23 6-46 0,23 7 21 16,-16 4-10-16,-11 6 1 15,-3 14-6-15,7 12-2 16,4 8-2-16,14 6 0 0,13-3 2 16,10-6 0-16,19-11 2 15,27-7 0-15,19-13 1 16,7-13-2-16,0-10-1 16,-11-1-3-16,-16 1 1 0,-18 6-13 15,-19 11-3-15,-23 9 1 16,-18 11 3-16,-16 9 2 15,-3 21 3-15,4 20 2 16,7 0 1-16,7-1-2 16,16-12 2-16,14-11 3 15,20-10 1-15,26-13 1 16,22-13 0-16,20-11 0 16,11-13 2-16,11-13-3 15,7-14-2-15,-3-20-60 16,-4-3-27-16,-8-4-34 15</inkml:trace>
</inkml:ink>
</file>

<file path=ppt/ink/ink2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0.0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279 121 212 0,'0'-84'79'0,"0"67"-42"0,-7 0-30 0,3 14 18 15,-8 3-15-15,-3 10-3 16,-7 23-5-16,-1 14-2 16,-3 10 1-16,-1 20 3 0,-3 44 5 0,0 17-5 15,4 22 0-15,3 31 0 16,4 4 2-16,8 16-3 16,7-17 0-16,4-13 1 15,4-23 0-15,3-14 2 16,1-30 1-16,-1-24 1 15,1-29 0-15,3-45 2 16,4-32 1-16,4-28-36 16,0-56-18-16,4-31-80 15</inkml:trace>
</inkml:ink>
</file>

<file path=ppt/ink/ink2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0.2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143 0 208 0,'12'34'77'0,"-12"13"-42"0,-4 57-26 0,0-51 22 16,-15 24-8-16,0 54-1 15,-3 20-8-15,-1 43-4 16,4 1-5-16,4 2-2 0,8 1 3 16,7-27-1-16,0-34 2 15,3-33-2-15,-3-23 2 16,-7-31-28-1,-12-26-106 1</inkml:trace>
</inkml:ink>
</file>

<file path=ppt/ink/ink2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0.4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0 245 280 0,'-4'-20'107'0,"19"23"-58"0,15-6-57 16,-11-4 18-16,15-3-7 15,23-10 1-15,11-7 0 16,7 0 0-16,8 0-2 16,0 1-2-16,4-1 1 0,-4 3-19 15,-8 8-5-15,-7 2-97 16</inkml:trace>
</inkml:ink>
</file>

<file path=ppt/ink/ink2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0.5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0 196 0,'0'90'74'0,"4"-46"-40"0,-4 16-29 0,3-37 17 16,-3-3-12-16,0-3-3 15,4-3-4-15,4-8-3 16,-1-9-96-16,1-14-43 16</inkml:trace>
</inkml:ink>
</file>

<file path=ppt/ink/ink2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0.6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27 252 0,'-7'-27'96'0,"11"30"-52"0,3 4-47 0,-3 3 16 15,0 0-7-15,0 10-1 16,-1 0-118-16,12 1-50 0</inkml:trace>
</inkml:ink>
</file>

<file path=ppt/ink/ink2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1.0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228 332 220 0,'-34'10'85'0,"12"7"-46"0,-23 17-39 0,26-18 16 15,-4 8 2-15,-3 3 3 16,3 6-6-16,4 7-4 15,8 7-6-15,7 0-2 0,4 3 3 16,12-13 1-16,6-7 3 16,9-6-3-16,3-11 1 15,0-13-12-15,4-10-2 16,0-10-74-16,0-7-32 16,4 1 8-1</inkml:trace>
  <inkml:trace contextRef="#ctx0" brushRef="#br0" timeOffset="164">500 517 212 0,'0'10'79'0,"-4"3"-42"0,-7 17-28 16,7-10 22-16,0 7-8 15,0 7 1-15,1 9-11 16,3-3-3-16,3-6-6 16,5-7 2-16,3-11 0 0,1-19 0 15,3-14 1-15,0-16-42 16,-4-7-18-16,-3-7-66 15</inkml:trace>
  <inkml:trace contextRef="#ctx0" brushRef="#br0" timeOffset="267">598 0 152 0,'11'4'57'0,"4"9"-30"0,0 14-32 0,-7-7 12 15,-1 7-72-15,1 20-28 16</inkml:trace>
  <inkml:trace contextRef="#ctx0" brushRef="#br0" timeOffset="895">794 714 248 0,'11'20'93'0,"4"-20"-50"0,8-6-37 0,-12-4 20 0,8-10-16 16,8-7-3-1,-1-3-3-15,0-4 2 0,-7-10-3 16,-8-6-28-16,-7 7-13 0,-11 9 10 15,-8 11 8-15,-8 9 12 16,-3 14 5-16,-5 10 7 16,5 7 2-16,0 3 13 15,3 7 5-15,4 13-6 16,4 10 0-16,11 1-7 16,8 2 1-16,4-6 4 15,11-7 2-15,7-9-5 16,8-11 0-16,7-20-4 15,8-14 0-15,-3-6-5 16,-5-10-1-16,1-7 1 16,-9 0 0-16,-2 4-16 15,-9 3-4-15,-3 6-1 0,-4 7 2 16,-7 7 2-16,-5 10 1 16,-3 14 7-16,0 13 2 15,-3 6 0-15,-1 17 2 16,0 4 5-16,4 0 2 15,0-7 0-15,8-11 1 16,3-9 7-16,4-10 3 16,4-14-6-16,4-13-2 15,10-23-5-15,-2-11-1 16,-5-9-3-16,4-1-1 16,-3 10-15-16,-5 11-4 15,-3 6 5-15,0 10 4 0,-4 11 4 16,-4 9 5-16,1 14 1 15,-1 13 1-15,-4 13 0 16,5 4 0-16,-1-3 0 16,4-7 2-16,0-7 1 15,4-10 3-15,4-10-1 16,-1-13 0-16,1-24-25 16,7-17-9-16,0-9-32 15,0-11-14-15,4-16-20 16</inkml:trace>
  <inkml:trace contextRef="#ctx0" brushRef="#br0" timeOffset="1061">1989 88 220 0,'0'33'82'0,"0"1"-44"0,-4 43-25 0,1-44 24 15,-1 11-8-15,0 3 0 16,0 10-10-16,1 10-4 16,-1 20-8-16,4-7-3 0,0-6 0 15,0-14 0-15,7-13 0 16,-3-10 4-16,-11-20-61 15,-12-14-35 1,-8-23-37 0</inkml:trace>
  <inkml:trace contextRef="#ctx0" brushRef="#br0" timeOffset="1186">1533 506 324 0,'30'-3'123'0,"23"3"-66"0,19-3-60 0,-31-1 24 0,16-2-13 15,14-4-2-15,12 0-151 16,0 0-68-16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5.2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204 0 196 0,'-67'48'74'0,"30"11"-40"0,-9 22-20 16,29-33 20-16,1 11-8 16,3 4-1-16,5 4-5 15,8 7-1-15,8 0-10 16,5 3 1-16,7-10 3 0,5-8-3 15,5-15 2-15,-1-14-34 16,-4-19-14-16,4-22-95 16</inkml:trace>
</inkml:ink>
</file>

<file path=ppt/ink/ink2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2.8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1210 228 0,'0'33'85'0,"3"-26"-46"0,-3-7-17 0,4-3 26 0,4-7-16 16,3-17-6-16,8-30-13 16,4-20-6-16,7-7-4 15,0-17-3-15,0-33 3 0,-4-6-2 16,-3-1-1-16,0-7-26 16,-5 24-12-16,-2 27 14 15,-1 30 8-15,0 30 6 16,4 34 2-16,3 23 0 15,5 17 2-15,-1 27 2 16,4 40 2-16,0 6 1 16,0 11 3-16,1 20 1 15,3-7 1-15,0-10-2 16,-1-27 1-16,-6-20-2 0,-5-17-1 16,-14-20 12-1,-16-19-117 1</inkml:trace>
</inkml:ink>
</file>

<file path=ppt/ink/ink2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2.9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91 208 0,'-4'-4'79'0,"23"11"-42"0,11-7-28 0,-7 0 19 16,7-3-16-16,23-4-5 15,7 0-4-15,4-3 0 16,0-3-2-16,0-4-49 0,0-3-20 0,0 3-26 15</inkml:trace>
</inkml:ink>
</file>

<file path=ppt/ink/ink2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3.2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67 540 212 0,'-7'67'82'0,"-1"-44"-44"0,-7 21-42 15,11-10 13-15,-3 6-7 16,-1 17 1-16,1-4 0 15,3-6 3-15,0-10-3 16,1-10 20-16,3-10 12 0,7-17-14 16,4-24-4-16,4-16-6 15,4-14-2-15,4-3-3 0,3-3-1 16,1 0-6-16,-1 6-1 16,-3 14-2-1,-1 10 0-15,-3 10 0 0,0 10 3 16,-4 6-2-16,0 4-1 15,0 7-55-15,-3 3-25 16,-1 0-26 0</inkml:trace>
  <inkml:trace contextRef="#ctx0" brushRef="#br0" timeOffset="646">497 617 88 0,'4'3'33'0,"0"1"-18"0,-4 6 2 0,0-4 14 0,0 1-1 16,0 0 2-16,-4 3-9 16,0 7-2-16,0 10-12 15,1 3-1-15,-1 13-1 0,0 8-3 16,0-1-1-16,1-3 1 16,3-7 0-16,0-7 0 15,0-6 0-15,3-10 15 16,1-7 8-16,4-13-10 15,3-11-4-15,0-19-8 16,8-17-2-16,4-7-3 16,3 3-1-16,4 7 1 15,0 3 0-15,-3 8-3 16,-4 9 2-16,-5 10-4 0,-3 10-1 16,-3 11 3-16,-5 6 1 15,-3 17 2-15,-4 6 0 16,-4 21-3-16,1-1 2 15,-5 1 1-15,4-4 0 16,0-10 0-16,4-6 2 16,8-7 1-16,3-11 1 15,8-9-22-15,4-14-10 16,3-9-13-16,4-18-4 16,8-3 6-16,-8-3 4 15,-3 7 17-15,-9 6 11 16,-2 10 7-16,-9 7 5 15,-3 7 29-15,-8 6 14 16,4 10-13-16,-4 11-5 0,4 3-9 16,0-1-4-16,4-2-3 15,4-1-1-15,3-3 4 16,4-6 3-16,4-4-1 16,3-7-2-16,9-6-5 15,-1-7 0-15,-4-17-5 16,-7 0 1-16,-8-3-5 15,-7-3 0-15,-4-4-3 16,-7 0-3-16,-1 3-53 16,0 4-23-16,5-10-44 15</inkml:trace>
  <inkml:trace contextRef="#ctx0" brushRef="#br0" timeOffset="871">1470 0 208 0,'4'0'79'0,"0"24"-42"0,-12 9-43 0,4-6 12 15,-7 27 0-15,-8 30 6 16,0 13 3-16,0 3 0 16,-3 28-7-16,3-1-3 0,4-3-1 15,3-23 0-15,5-11 2 16,3-10-3-16,4-16 0 15,4-14-8-15,3-19-4 16,5-18-101 0</inkml:trace>
</inkml:ink>
</file>

<file path=ppt/ink/ink2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4.9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291 721 236 0,'-3'-40'90'0,"-1"26"-48"0,-15 1-51 16,8 13 14-16,-8 0-1 15,-11 7 2-15,-8 6 4 16,-3 11 1-16,7 2-5 16,4 18 3-16,3-1 1 0,8 1-1 15,4-4 0-15,8-6 3 16,7-7 3-16,11-11 7 16,15-9 4-16,12-17-10 15,7-24-2-15,8-12-6 16,-4-15 0-16,0-2-7 15,4-15-1-15,-4-32-20 0,-4-11-9 16,-3 4-5-16,-8 10 0 16,-12 16 17-16,-7 24 9 15,-11 17 1-15,-8 26 3 16,-3 24 2-16,-8 14 1 16,-4 33 14-16,0 33 8 15,0 14-8-15,0 10-2 16,0 23-3-16,8-3 0 15,4-6-2-15,7-25-1 16,7-15-1-16,4-18 2 16,12-13-1-16,3-17 0 0,5-20-50 15,2-20-19-15,5-24-63 16</inkml:trace>
</inkml:ink>
</file>

<file path=ppt/ink/ink2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5.0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0 200 0,'0'16'74'0,"0"5"-40"0,0 9-20 15,0-4 22-15,0 5-7 16,0-1 0-16,0 0-12 16,0-3-5-16,0-4-7 15,4-6 1-15,0-7 0 0,-1-13-40 16,1-7-19-16,-8-27-64 16</inkml:trace>
</inkml:ink>
</file>

<file path=ppt/ink/ink2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5.1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0 284 0,'15'7'107'0,"-7"3"-58"0,-1 0-178 0,1-3-37 16</inkml:trace>
</inkml:ink>
</file>

<file path=ppt/ink/ink2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5.5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0 469 244 0,'46'-10'93'0,"-1"10"-50"0,38-3-35 0,-42 3 21 16,12-3-15-16,15-1-3 16,4 1-5-16,3 0 1 15,4-1-4-15,-15 1 0 0,-11 0 1 16,-11-1-38-16,-24-9-108 31</inkml:trace>
  <inkml:trace contextRef="#ctx0" brushRef="#br0" timeOffset="179">502 0 236 0,'0'24'90'0,"4"16"-48"0,-4 37-34 0,0-33 21 0,0 13-6 16,0 0-2-16,-4 10-7 15,0 10-4-15,4 16-5 16,4-12 1-16,0-11 0 0,7-16 0 15,8-14 1-15,7-16-143 16</inkml:trace>
</inkml:ink>
</file>

<file path=ppt/ink/ink2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6.2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594 49 200 0,'-38'-54'77'0,"4"58"-42"0,-30 16-19 0,26-4 24 16,-14 15-17-16,-5 19-4 0,1 7-12 16,10 3-5-16,12-6-1 15,12-4-1-15,14 0 2 0,19 1-1 16,23 2 2-16,15 4 0 15,0 7 1-15,0-4-5 16,-15 1 1-16,-11-1 2 16,-23-7 1-16,-23-6-1 15,-18 4 1-15,-12-1 7 16,0 0 3-16,-3-3-4 16,7-10-1-16,7-7 2 15,5-13 1-15,14-14-8 16,8-13-1-16,19-13-73 15,11-11-31-15,22-19-18 16</inkml:trace>
  <inkml:trace contextRef="#ctx0" brushRef="#br0" timeOffset="153">767 505 176 0,'27'16'66'0,"-20"8"-36"0,1 16-35 0,-4-16 12 16,-1 12-2-16,1 11 4 15,0 0-2-15,3-3-2 16,5-4-2-16,3-10-22 0,4-10-10 16,-1-10-49-1</inkml:trace>
  <inkml:trace contextRef="#ctx0" brushRef="#br0" timeOffset="404">1333 324 200 0,'-15'16'74'0,"3"11"-40"0,-18 23-18 16,11-19 24-16,-15 42-12 15,-18 31-1-15,-20 14-12 16,-15 42-2-16,-3 5-7 16,3 6-2-16,8 6 0 0,11-13 0 15,12-26 0-15,7-28 0 16,11-22 0-16,11-21 4 15,9-17 5-15,6-20-9 16,12-20-2-16,12-30-130 16,6-44-69-16,9-33 91 15</inkml:trace>
  <inkml:trace contextRef="#ctx0" brushRef="#br0" timeOffset="916">1661 722 220 0,'0'44'82'0,"-8"0"-44"0,-7 6-36 0,8-23 17 15,-5 6-4-15,1 4 1 0,-4 10-4 16,0 3-2 0,0 4-6-16,3-7 2 0,5-10 3 0,14-21 26 15,5-16-17 1,7-13-4-16,7-14-6 15,4-6-3-15,8-11-3 16,3-10-2-16,1 1-2 16,-8 13 1-16,-4 16-6 15,-7 14 0-15,-8 10-2 16,-4 10 3-16,-3 4 2 16,-5 6-1-16,-3 0 4 15,0 0 0-15,0-3 3 16,4-4 3-16,4-3 4 15,3-3 2-15,12-7-3 16,7-4-3-16,7-12 0 16,1-8-1-16,4-9-2 0,-1-1-2 15,1 1-2-15,-5 9-1 16,-7 14-3-16,-7 10-1 16,-8 14-1-16,-7 6 2 15,-8 7 2-15,-4 3-1 16,-4 3 6-16,1 7 1 15,-5 1 0-15,5-4 1 16,7-11 4-16,0-6 4 16,7-13-9-16,1-10-2 15</inkml:trace>
</inkml:ink>
</file>

<file path=ppt/ink/ink2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7.8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0 322 228 0,'-4'-14'88'0,"19"18"-48"0,23-4-38 15,-8 3 17-15,30 0-1 16,23 1 3-16,19-4-2 16,34 0-2-16,15 0-9 15,7 0-1-15,23-4 0 0,-8 1 1 0,-10-7 0 16,-13-7-2-16,-18 0-1 16,-26 1-1-16,-23-1 2 15,-23 0-52-15,-33 0-23 16,-24 7-58-1</inkml:trace>
  <inkml:trace contextRef="#ctx0" brushRef="#br0" timeOffset="254">1165 0 208 0,'30'7'77'0,"4"-1"-42"0,38 4-28 0,-23 0 20 16,15 4-1-16,19-1 2 0,15 4-9 15,11 6-4-15,0 14-8 16,-11 4-3-16,-15 9 2 0,-15 3-3 16,-22 1 0-16,-28 0 3 15,-18-1 3-15,-18-6 2 16,-20-7 1-16,-11-6-2 16,-4-7-1-16,0-4-1 15,8-6 0-15,7-7-4 16,12-7-3-16,15-9-150 15</inkml:trace>
</inkml:ink>
</file>

<file path=ppt/ink/ink2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8.6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463 0 160 0,'-23'36'63'0,"23"-36"-34"0,-45 151-25 0,18-94 24 15,5-7-16-15,-27 41 14 16,7-1-16-16,-14 21 7 16,10-10-10-16,-6-4 9 15,14-10-9-15,4-3 16 16,15-14-13-16,8-6 13 15,15-14-13-15,22-16 2 16,8-8-8-16,26-16 0 16,12-13-2-16,-4-4 1 15,3 4-2-15,-3-7-51 16,-4 0 27-16,-7-4-123 16,-12 4 82-16</inkml:trace>
  <inkml:trace contextRef="#ctx0" brushRef="#br0" timeOffset="897">1024 894 220 0,'27'-43'82'0,"-27"43"-44"15,7-61-29-15,-14 45 15 16,3 9-15-16,-19 4-7 16,-3 9-2-16,-12 14 11 15,4 4-6-15,-11 9 9 16,11 4-8-16,-7 7 3 15,7-1-5-15,4 4 7 16,11 0-7-16,11 0 8 0,12-10 1 16,7-10 5-16,12-17-6 15,11-13 1-15,3-11-8 16,1-6-3-16,-4 0 1 0,-15-3-53 16,4-4 28-1,-12 0-12-15,-4 10 21 0,-10 4 1 16,3 6 7-16,-8 7 1 15,4 7 2-15,-7 3 13 16,7 3-6-16,0 4 20 16,8 6-14-16,4-2 6 15,7-5-4-15,11-9 4 16,8 0-9-16,11-14 2 16,4 0-6-16,4-9 0 15,-4 2-2-15,0-16-13 16,-7 10 7-16,-5-7-17 15,-6 7 12-15,-13 3-5 16,-6 7 9-16,-8 10-2 16,-4 7 4-16,-8 6 0 15,0 4 1-15,-7 10 0 16,4 0 0-16,-4 9 2 16,7-2 0-16,-3-1 15 15,7 1-8-15,1-11 19 16,6-6-14-16,9-17 0 15,3-3-7-15,15-21-1 16,4 1-2-16,15-17-2 16,4 6 1-16,-4-9-12 15,-4 9 6-15,-11 7-9 0,-8 11 8 16,-14 9 0-16,-5 7 4 16,-11 10 0-16,-3 3 0 15,-8 7 0-15,3 4 0 0,1 13 4 16,4-4-1-16,7 7 4 15,7 1-3-15,12-11 4 16,7-3-4-16,16-21 6 16,-1-2-5-16,20-24 1 15,3-4-2-15,15-13-2 16,0 4 1-16,-7-4-6 16,-12 7 3-16,-22 0-6 15,-8 13 5-15,-30 7-5 16,-8 10 4-16,-26 6 0 15,0 8 2-15,-11 13 2 16,8 6 0-16,-1 14 0 16,8 0 0-16,11 7 4 15,7-7-2-15,28-7 6 16,2-7-5-16,28-16-12 16,3-4 5-16,19-23-52 15,-1-3 31-15,9-24-108 16,-5 0 74-16</inkml:trace>
  <inkml:trace contextRef="#ctx0" brushRef="#br0" timeOffset="1185">2804 894 236 0,'-8'-3'88'0,"8"3"-48"0,23 7-34 0,-8-4 27 16,0 4-21-16,8-1 1 15,7 5-8-15,8-1-1 16,-1 3-2-16,1-3 1 15,-8 3-2-15,-11 4-1 16,-8 3 1-16,-22 7-4 16,0 0 2-16,-27 23-1 15,0 0 0-15,-11 11 2 16,4-1 0-16,4-3 2 16,7-7-1-16,19-6 4 15,7-7-3-15,16-7 10 16,7-7-6-16,19-13-30 15,-4 1 13-15,7-18-126 16,-3-3 76-16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5.7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40 168 0,'9'11'63'0,"3"4"-34"0,5 11-23 0,-9-4 26 16,4 0-19-16,9 26 7 15,8 4-3-15,-4 4-1 16,4 3-4-16,1-7 0 16,-5-4-7-16,0-4-1 0,-1-3 0 15,-3-8 2-15,0-11 3 16,0-11-20-16,0-7-9 15,0-8-92 1</inkml:trace>
  <inkml:trace contextRef="#ctx0" brushRef="#br0" timeOffset="209">491 0 152 0,'-16'7'57'0,"3"11"-30"16,-20 19-16-16,12-11 15 0,-12 19-6 15,-5 10 1-15,-8 8-6 16,1 0-1-16,-1-4-8 16,4-4-2-16,5-3 0 0,-1-4 2 15,13-7 1-15,9-11 1 16,8-8 0-16,3-11-48 16,10-7-21-16,7-4-33 15</inkml:trace>
  <inkml:trace contextRef="#ctx0" brushRef="#br0" timeOffset="405">545 517 188 0,'-12'41'71'0,"12"-41"-38"0,-4 44-36 0,-1-22 22 15,10 1-12-15,-10 6 10 16,5 5-10-16,-4 10 3 15,8-3-6-15,-4-4-42 16,0 0 21-16,0-15-93 16,5-7 62-16</inkml:trace>
</inkml:ink>
</file>

<file path=ppt/ink/ink2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10.2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0,'-7'4'82'0,"7"-4"-44"0,45 10-42 16,-11-7 17-1,8 4-9-15,33 0-2 16,-3-1-1-16,41 1-4 16,-4 3 2-16,4-3 1 15,-15 3 0-15,-11-4 0 16,-19 5 0-16,-19 2 2 0,-11 0-1 16,-23 11 15-16,-8 3-9 15,-14 3 13-15,-5 3-12 0,1 1 14 16,3-4-13-1,8-3 20-15,8-4-16 0,15-9 11 16,7-1-14-16,4-13 8 16,3 0-10-16,-3-13 0 15,0-4-5-15,8-23-2 16,-5-1 0-16,-29-2-4 16,-4 6 2-16,-23-3-28 15,0 13 16-15,-7 0-70 16,7 10 47-16,7-3-108 15,9 10 81-15</inkml:trace>
</inkml:ink>
</file>

<file path=ppt/ink/ink2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10.4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355 7 288 0,'33'-7'110'0,"-33"7"-60"16,-18 7-54-16,6 0 23 15,5-1-14-15,-16 4 2 16,1 0-4-16,-5 7 0 15,1 3-1-15,7 10 3 16,8 1-3-16,3-1 4 16,8-4-4-16,15 1-1 15,-4-3 0-15,5-1 1 16,-5 1-1-16,-15-1 2 16,0 1-2-16,-18-8 6 15,-1-2-4-15,-18-4-111 16,3 3 59-16,-30-9-124 15,0 2 98-15</inkml:trace>
</inkml:ink>
</file>

<file path=ppt/ink/ink2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10.6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15 472 0,'68'-27'178'0,"-68"27"-96"0,64 37-133 0,-49-31-153 16</inkml:trace>
</inkml:ink>
</file>

<file path=ppt/ink/ink2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7-11-08T19:55:29.2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0,'0'0'0,"0"0"16,0 0-1,0 0-15,0 0 16,0 0-16,0 0 31</inkml:trace>
</inkml:ink>
</file>

<file path=ppt/ink/ink2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29.8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1072 272 0,'-3'0'101'0,"6"-3"-54"0,-3-20-46 15,4 9 21-15,4-13-12 16,-1-13-3-16,8-7-4 16,4-10-3-16,7-27 1 15,-3-13-1-15,0-7 2 0,3-3-1 16,12-14-1-16,0 11 1 16,-1 19-1-16,-7 21-3 15,-3 20 0-15,-5 23-3 16,-3 30-1-16,-4 24 1 15,-3 13 2-15,-1 21-1 0,0 32 4 16,1 15 0-16,-5 2 3 16,4 4-1-16,-3 4-1 15,0-8 1-15,3-16 1 16,-4-17-1-16,1-20 2 16,-8-17 4-16,-4-20 4 15,-3-26-26-15,-12-21-12 16,-11-17-52-1,-12 1-66-15,-3-11 34 16,0 7 222 15,-12 7-49-31,16 13-8 16,10 7-21-16,13 3-12 0,14 4-7 16,11-4-1-16,5 0-7 15,7-3-4-15,3 0 1 0,8 3 0 16,0 1 3-16,1 2-41 15,-1-3-18-15,30-3-50 16</inkml:trace>
</inkml:ink>
</file>

<file path=ppt/ink/ink2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0.0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24 184 0,'23'-24'68'0,"-12"34"-36"0,0 14-18 0,-7-4 22 16,-4 23-11-16,0 21-3 16,-4 10-6-16,-3 0 0 15,-1 23-9-15,1 20 0 0,-1 4 0 16,4-11-1 0,4-6 1-16,4-7 0 0,4-13 1 15,3-10-20-15,4-24-9 16,4-20-62-1,0-16-68-15,7-18 39 16</inkml:trace>
</inkml:ink>
</file>

<file path=ppt/ink/ink2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0.6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327 29 272 0,'4'-23'101'0,"-11"19"-54"0,-16 4-46 0,8 4 19 0,-11 6-9 15,-8 13-1-15,0 14-4 16,7 20 1-16,1 3-4 16,11-3-2-16,4-3 2 0,3-4 0 15,12-13 1-15,7-3 2 16,12-18 1-16,11-12 1 16,3-11 0-16,5-16-2 15,-4-14-1-15,-5-10-3 16,-2-3 1-16,-9 6-2 15,1 7-1-15,-12 7-4 0,-7 10 0 16,-4 13-3-16,-4 14 2 16,0 16 1-16,1 21 2 15,6 13-1-15,1 3-1 16,4 17 0-16,3 31 3 16,0 9 0-16,4 4 3 15,-3 9-1-15,-1 11-1 16,0-7 3-16,-7-20 0 15,-8-13 1-15,-3-18 0 16,-12-12-2-16,-7-14 1 16,-8-17 0-16,-19-13 3 15,-4-14-3-15,-3-13 0 16,0-20-3-16,-1-17-1 0,12-17 1 16,12 1 0-16,14-4-3 15,15 3 2-15,16 4-1 16,11 3 0-16,15 4 6 15,19-4 5-15,7-4-3 16,8 1 2-16,3-4-3 16,-3-3 0-16,0 0-83 15,-4 7-36-15,-3 10-18 16</inkml:trace>
</inkml:ink>
</file>

<file path=ppt/ink/ink2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0.7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0 316 0,'15'17'118'0,"-7"-10"-64"0,-1-4-65 0,-3-3 16 15,0 0-138-15,0-7-58 16</inkml:trace>
</inkml:ink>
</file>

<file path=ppt/ink/ink2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1.3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291 0 244 0,'-67'23'90'0,"67"-23"-48"0,-65 71-53 0,35-41 11 15,8 0 1-15,3-3 6 16,-8 33 1-16,-7 44 1 15,19-34-5-15,4-13 2 0,11 17 0 16,0-14-2-16,15 7-1 16,-4-10 1-16,12 0 0 15,-4-10 2-15,7-13 1 16,-3-7-39-16,7-17-17 16,4-10-62-1</inkml:trace>
</inkml:ink>
</file>

<file path=ppt/ink/ink2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1.6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71 0 184 0,'11'11'68'0,"-11"-11"-36"0,0 107-20 16,0-60 19-16,-3-7-10 15,-1-7-1-15,-8 38-8 16,1-11-2-16,0 31-6 15,0-14-1-15,3 17 3 0,-3 30-1 16,7-57 0-16,0-10-1 16,4-7 0-16,4 3 6 15,3-29 6-15,1-4-8 0,7-13-2 16,8-4-2-16,3-3 0 16,4 0-2-16,4 0-2 15,0-3 3-15,0-1 0 16,-4 1-41-16,0 0-17 15,-3 3-65 1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6.3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225 0 192 0,'0'4'71'0,"0"-4"-38"0,-29 22-36 16,12-15 13 0,5 4-7-16,-17 0 0 15,8 4-1-15,-8-4-2 16,4 4 1-16,0 0-4 16,8 0 2-16,1-1 14 15,11 1-7-15,10 0 17 16,3 3-13-16,8-3 5 15,9 4-10-15,0-4 0 16,5-1-3-16,-1-6-107 16,0-1 57-16</inkml:trace>
</inkml:ink>
</file>

<file path=ppt/ink/ink2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2.3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243 37 192 0,'-4'-37'71'0,"-7"34"-38"0,-16 3-32 0,16 3 14 0,-8 7-4 16,-4 7 3-16,-3 10 4 16,-4 16 1-16,7-3-10 15,4-6 1-15,1 16 3 0,-1 17-1 16,11-23 1-16,1-7-3 16,10-1-1-16,1-5 6 15,11-11 4-15,-3-4-5 16,10-9-3-16,-3 0-6 15,7-21-4-15,12-19 0 16,-15-1-1-16,-4 4-14 16,-4-10-5-16,0 7 3 15,-8 9 4-15,1 4 2 0,-8 17 4 16,0-1 4-16,-4 24 1 16,0-3-2-16,0 17 0 15,1 13 6-15,6-17 5 16,-3-7 0-16,12 1 1 15,-1-4-1-15,12-7 2 16,14-3-1-16,1-10 2 16,0-13-4-16,-8-7-2 15,-4 3-2-15,1-27 0 16,10-33-11-16,-6 10-2 16,-9 14-2-16,-7 26 0 15,-3 3 4-15,-5 14 3 16,1 0 0-16,-8 24 1 0,0 23 0 15,-4-7 3-15,0-3-2 16,0 13 1-16,1-3 2 16,-1-1 2-16,0-2 1 15,4-4 1-15,0-3 2 16,4-10 1-16,0-4-1 16,11-13-1-16,4-13-1 15,3-14 0-15,8-27-5 16,-7 17 1-16,0 4-2 15,3-1-2-15,8-2 0 16,-8 15 0-16,-11 15 0 16,-3 12 3-16,-5 18-2 15,-3-4 1-15,0-3 2 0,0 6 2 16,7 11-1-16,0-4 2 16,4 0-2-16,4-13 2 15,4-7-42-15,7-14-18 16,8-12-9-16,-1-14 0 15,5-14-17 1</inkml:trace>
  <inkml:trace contextRef="#ctx0" brushRef="#br0" timeOffset="155">1246 40 248 0,'-27'7'93'0,"12"16"-50"0,-23 24-28 0,23-23 24 16,-7 16-15-16,-1 7-1 15,8-14-11-15,0-3-3 16,7 7-5-16,8 10-1 0,12-7 3 0,14-9-1 15,8-8 2-15,11-6-44 16,12-7-17-16,-1-17-81 16</inkml:trace>
</inkml:ink>
</file>

<file path=ppt/ink/ink2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2.9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0,'-11'0'68'0,"26"0"-36"0,4 7-20 0,-4-1 21 15,8 1-13-15,3 0-1 16,8 0-9-16,0-1-2 16,-4 4-4-16,-4 4-3 0,-11 9 2 15,-11 7-2-15,-11 11 2 16,-12 2-2-16,0-6-1 16,4-7-2-16,-12 7 1 15,-10 17-1-15,14-17 0 16,4-7 2-16,8 3 2 15,3-3 8-15,16-3 5 0,11 0-5 16,-4-17-1-16,0-3-3 16,4-11 1-16,-4 1-46 15,0-7-18-15,-7-17-56 16</inkml:trace>
</inkml:ink>
</file>

<file path=ppt/ink/ink2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3.5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0 275 196 0,'0'17'74'0,"11"-7"-40"0,12 3-27 16,-19-10 18-16,18 4-2 15,-3 0 1-15,23-4-9 0,-8-3-4 16,30-3-6 0,30-7-4-16,-34 0 0 0,-7 0 1 0,4-7 3 15,10-10-4-15,-18 7-1 16,-15 10 0-16,-22 10 2 15,-1 0-8-15,-15 17-1 16,1-4 4-16,-9 10 1 16,-3 14 6-16,8-13 5 15,-1-4-1-15,12 3 1 16,7 1 3-16,8-4 5 16,4-7 4-16,-1-6 2 15,-3-4-6-15,11-9 0 16,-3-1-1-16,-1-10-1 15,0-10-7-15,-11 1-3 0,-11-11-3 16,-11 0-2-16,-8 7 1 16,-8 6-1-16,-3 4 0 15,3 7 0-15,8-1-11 16,11 4-3-16,4 0-26 16,19-7-12-16,-4 4-8 15,30-14-3-15,-7 7 26 16,26-3 11-16,30-11 25 15,-14 11 11-15,-16 6 26 16,-15 10 15-16,-19 7-14 16,-19 10-6-16,-15 10-14 15,-11 11-4-15,-7 12-9 16,-1-3-3-16,8-3-1 16,11 0 2-16,15-7-1 15,8 0-1-15,12-3 1 0,10-3-1 16,8-8 4-16,-15 1 2 15,-8-3 4-15,4-1 1 16,4 7-3-16,-19-6-3 16,1-4 2-16,-20 3 0 15,-11 7-1-15,3-7-1 16,1-2-17-16,0-5-6 16,-4 1-132-1</inkml:trace>
</inkml:ink>
</file>

<file path=ppt/ink/ink2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3.6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0 304 0,'19'0'115'0,"-8"14"-62"16,4-1-57-16,-11-9 21 0,0 2-73 16,-4 1-28-16,0 0-33 15,0-1-14-15</inkml:trace>
</inkml:ink>
</file>

<file path=ppt/ink/ink2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5.53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260 9 220 0,'-42'-24'82'0,"20"48"-44"0,-16 2-36 15,19-5 19-15,-3 9-7 16,-9 7 0-16,9-7-2 16,3-7 2-16,0 24-7 15,0 37-4-15,16-7 0 0,10-7 2 16,12-9 2-16,7-14-1 0,12-14 1 15,7-13-2-15,1-16 2 16,3-21-2-16,3-10 0 16,-3-13-12-1,-3-4-5-15,-13 1-12 0,-6 2-5 16,-12 11 13-16,-7 7 9 16,-12 6 3-16,-4 7 0 15,-3 7 0-15,0 6 0 16,3 10 9-16,0 8 6 15,5 5 1-15,6 5 1 16,13-8-3-16,6-3-1 16,8-10 6-16,4-6 2 15,0-15-4-15,4-5 0 16,-8-8-6-16,-11 1 1 0,-4 6-5 16,-11-6-2-16,-4-18-3 15,-8 1-1-15,-3 3-9 16,0 7-3-16,3 3 1 15,1 7 1-15,3 7 3 16,8 3 4-16,3 6 1 16,8 1 3-16,8 6-1 15,-4 4 1-15,-4-4 2 16,7 14 0-16,5 10-3 16,-5 13 0-16,-10 14 2 15,-1 13 0-15,-7 3 1 16,0-26 0-16,-4-7 2 0,0 0 1 15,3 6 1-15,1-13 0 16,4-13 2-16,3-14 1 16,0 1-3-16,4-34-1 15,15-31 1-15,1 1 0 16,3 6-2-16,-4 4 1 16,-8 10-4-16,-3 10-2 15,-4 10-3-15,-7 9-1 16,-4 8 4-16,-4 3 1 15,0 10-1-15,0 7 2 16,0 10 1-16,3 6 2 16,9 7-14-16,3 7-7 15,4-6-37-15,3-11-16 16,5-10-22 0</inkml:trace>
</inkml:ink>
</file>

<file path=ppt/ink/ink2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6.37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80 102 192 0,'18'-37'71'0,"-18"24"-38"0,-3 3-39 16,-1 13 12-16,-4 4-2 16,-3 3 2-16,0 0 6 15,-1-3 3-15,-3 19-8 16,4-2 7-16,0 23 3 0,-1 27-5 16,12-7-2-16,4-7-1 15,11-13-1-15,4-10 7 16,7-10 2-16,12-14-4 15,11-13 0-15,0-13-6 16,4-21-2-16,-4-10-2 0,0-6-3 16,-4-3 1-16,-7 2-1 15,-8 1-9-15,-7 6-2 16,-8 4-5-16,-8 10-1 16,-10 10 3-16,-9 10 3 15,-3 10 5-15,-4 3 3 16,-3 7 0-16,3 7 1 15,4 6 0-15,4 14 0 16,3 0 6-16,8 7 5 16,11-1 6-16,12-9 3 15,7-7-3-15,12-14-1 16,-1-16-4-16,8-7 1 0,8-10-6 16,-1-7-1-16,-7-3 0 15,-7-4 2-15,-5 4-3 16,-7 3-2-16,-7-3-5 15,-4 3 0-15,-8 0-9 16,-3 4-4-16,-1 3 9 16,-3 3 4-16,-4 4 0 15,0 3 1-15,0 6-3 16,0 4 1-16,0 10 1 16,-4 7-1-16,1 6 1 15,-1 14 3-15,-4 20 0 16,1 27 3-16,-5 13-3 15,1-10 0-15,0 17 1 16,-1 10 2-16,5-6-1 0,3-11 2 16,0-17-4-16,1-16-2 15,3-14 8-15,-4-13 6 16,0-14 10-16,0-16 5 16,1-17-14-16,-5-27-5 15,4-20-22-15,0-13-8 16,1-17-52-16,-1-37-24 15,8 0-8 1,3 20 160 15,20 20-17-31,-1 20 3 16,0 11-13-16,1 12-9 16,-1 18-9-16,1 10-3 0,-5 9-3 15,-3 11-2-15,-4 6 3 0,-4 7-2 16,-7 4 2-1,-4 3 0-15,-4-7 1 0,1-3-5 16,-1-21-104 0</inkml:trace>
</inkml:ink>
</file>

<file path=ppt/ink/ink2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6.61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75 0 200 0,'11'-4'74'0,"-7"18"-40"0,-4 19-33 0,-4-13 16 16,1 24-2-16,-5 9 3 15,-3 8-6-15,0-4-2 16,-1 6-5-16,5 11-4 0,3 3 2 16,0 0-2-16,4-10 2 15,0-13 2 1,0-14 2-16,0-13 1 0,0-10 0 15,-4-17-26-15,-3-17-11 16,-8-13-82 0</inkml:trace>
</inkml:ink>
</file>

<file path=ppt/ink/ink2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7.44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19 364 224 0,'-19'-6'85'0,"23"2"-46"0,0 4-41 0,7 0 17 16,4 0-2-16,8 0 4 0,7-3-7 15,15 3-3-15,12-3-4 16,-1-1 0-16,5 1 0 0,-1 0-1 16,-7 3-2-16,-4 0 1 15,-4 6-1-15,-11 4-5 16,-12 7 1-16,-6 0 2 16,-9 0 1-16,-3 3-2 15,-4 7 2-15,0 3-1 16,-4 0 0-16,4-3 2 15,0-4 0-15,4-6 11 16,3-7 7-16,9-10-3 16,-1-7 0-16,3-6-9 0,5-4-4 15,3-3-1-15,1 0 1 16,-1-4-1 0,-3 1-1-16,-4 3-2 0,-4 3 1 15,-4 7-4-15,-7 7 1 16,-4 3 0-16,0 6-1 15,-4 5 4-15,0-1 2 16,4 0 4-16,4 0 2 16,4 0-1-16,3 0-1 15,4-4-1-15,0 1 2 16,4-3-1-16,-4-4 2 16,0 0-2-16,0-4 0 15,-3 1-3-15,-5-1-2 0,1 4-2 16,-1-3 1-16,-7 3-1 15,8 0-2-15,-5 3 0 16,9 1 3-16,-1 3 0 16,12-1 1-16,-4 1-3 15,3-4 2-15,1-3 1 16,7-3 2-16,0 0 1 16,0-4 3-16,0-3 3 15,1-4 5-15,-1-6-8 16,0-3-1-16,-4-11-1 15,-3-6 0-15,0-10-9 16,-8 0-2-16,-4-1-14 16,-7 4-4-16,-4 4 13 15,-8 6 6-15,-3 7 2 16,-4 3 3-16,-4 10-4 0,-4 11 1 16,-3 6 0-16,-4 13 2 15,3 17-1-15,1 20-1 16,7 11 5-16,4 2 1 15,11 4 2-15,4 7 2 16,15 0-3-16,4-4-2 16,8 1 2-16,10-8 0 15,9-16 1-15,-1-10 2 16,-4-13-1-16,-3-11 0 16,-4-13-3-16,-8-7-2 15,-11-6-131 1</inkml:trace>
</inkml:ink>
</file>

<file path=ppt/ink/ink2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7.76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21 384 0,'0'-20'145'0,"19"23"-78"0,-4-6-241 0</inkml:trace>
</inkml:ink>
</file>

<file path=ppt/ink/ink2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46.37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0 240 0,'37'-3'90'0,"-37"3"-48"0,49 20-31 0,-37-13 34 15,-1 3-26-15,4 17 8 16,0 6-16-16,-4 24 3 16,4-3-9-16,-7 16 7 15,0-3-8-15,-12 20 10 16,4-6-8-16,-15 9 10 15,0-6-9-15,-12 3-41 16,5-13 18-16,-16-7-152 16,4-10 92-16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6.6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0 181 228 0,'34'22'88'0,"-34"-22"-48"0,58 26-36 0,-37-18 25 16,4 3-18-16,8-4 4 16,4 1-10-16,-3-5 4 15,-1 5-5-15,-12-8-94 16,0 3 48-16,-13-10-102 15,0 0 82-15</inkml:trace>
  <inkml:trace contextRef="#ctx0" brushRef="#br0" timeOffset="179">192 0 208 0,'4'37'79'0,"-4"-37"-42"0,0 85-39 16,-4-48 21-1,4-4-13-15,-4 15 4 16,4 4-6-16,-4 0 5 0,4-4-6 16,0 0-45-16,4-7 23 15,0-8-97-15,0-7 65 0</inkml:trace>
</inkml:ink>
</file>

<file path=ppt/ink/ink2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4.0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543 345 436 0,'-15'16'0'0,"-27"18"5"15,38-27 0-15,-22 16 3 16,3-3 0-16,-14 10-2 16,-27 10 1-16,-1-6-4 0,5-14 0 0,7-13 1 15,8-4-22-15,7-6-10 16,16-4-101-1</inkml:trace>
  <inkml:trace contextRef="#ctx0" brushRef="#br0" timeOffset="614">86 33 164 0,'-7'0'63'0,"3"20"-34"0,0 17-21 0,1-10 16 16,-1 13-8-16,0 3 1 15,0 14-1-15,0 17-1 0,4 20-7 16,0 7-3-16,0-34-1 0,0-14-2 16,4 21 1-1,-4-14 0-15,4 1 1 0,0-8-2 16,0-9 1-16,-1-7 2 16,1-17 4-16,0-20-42 15,-4-14-17-15,0 1-50 16</inkml:trace>
  <inkml:trace contextRef="#ctx0" brushRef="#br0" timeOffset="857">0 9 192 0,'7'-10'71'0,"5"10"-38"0,18 10-28 0,-15-3 17 15,7 7-3-15,9 6 1 16,-5-4-7-16,-3-2-3 15,11 6-5-15,-4-3-4 0,7 6 2 16,-6-3-2-16,-1 7-1 16,-4-3 1-16,-15-1 1 15,-7 10 3-15,-8-9 4 16,1-4-4-16,-5 0-3 16,1-3-34-16,-5-4-14 15,5-3-61 1</inkml:trace>
</inkml:ink>
</file>

<file path=ppt/ink/ink2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5.5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0 196 0,'-7'14'74'0,"7"9"-40"0,-8 17-24 16,8-16 17-16,0 2-9 16,0-2 0-16,-4 16-9 15,1 14-3-15,-1-4-3 16,4-6-3-16,0-11 3 0,4-19 9 16,-4-4-62-1,3-17-26-15,1-17-23 16</inkml:trace>
</inkml:ink>
</file>

<file path=ppt/ink/ink2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5.6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0,'11'23'82'0,"-11"-23"-44"0,15 37-44 0,-4-24 14 15,8 4-102-15,15 0-41 16</inkml:trace>
</inkml:ink>
</file>

<file path=ppt/ink/ink2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5.9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246 2 208 0,'-23'-13'79'0,"23"13"-42"0,-37 20-26 0,18-7 21 0,-7 4-8 15,-12 7 0-15,4 9-7 16,4 7-2-16,11-3-9 15,4-7-4-15,11 14-1 0,8 20-1 16,15-14 0-16,7-10 2 16,12-13 3-16,7-14 0 15,12-13 0-15,7-10-47 16,0-20-22-16,0-10-53 16</inkml:trace>
</inkml:ink>
</file>

<file path=ppt/ink/ink2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6.1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79 0 240 0,'-19'94'90'0,"8"-40"-48"0,-5 9-42 0,16-52 18 16,-7 29-8-16,3-7 0 15,-3 28-4-15,-1 32-1 16,4-29-3-16,1-14-2 0,6 4 3 15,1-7-42-15,7-14-16 16,-3-6-51 0</inkml:trace>
  <inkml:trace contextRef="#ctx0" brushRef="#br0" timeOffset="225">429 84 216 0,'-30'-3'82'0,"4"20"-44"0,-31 9-44 15,23-9 14-15,-7 7 15 16,-4-1 9-16,14-6-7 16,5 0-2-16,0 9-13 15,3-2-6-15,8 13-3 0,4 16 1 16,14-12 1-16,1-8 3 16,26 1 3-16,27 12-2 15,-12-22 1-15,-7-4-27 0,11-3-10 16,-8-4-100-1</inkml:trace>
</inkml:ink>
</file>

<file path=ppt/ink/ink2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6.8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0 184 0,'-4'-4'68'0,"4"4"-36"0,0 20-31 0,0-3 16 16,0-3 2-16,0-4 5 16,4 20-3-16,-1-3-1 15,1 23-11-15,4 24 1 0,-1-7 1 16,1-10 5-16,-1-24 2 16,1-6 8-16,3-7 6 15,8-10-8-15,4-17-5 16,3-19-8-16,0-21-5 15,1-14-1-15,3-2 1 16,0 2-3-16,-4 4-2 16,-3 10-51-16,0 7-24 15,-1 13-72 1</inkml:trace>
</inkml:ink>
</file>

<file path=ppt/ink/ink2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7.0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0 292 0,'0'23'110'0,"0"-23"-60"0,12 64-61 16,-12-41 18-16,0 8-5 16,-4 9 1-16,0 10-21 15,0 7-8-15,1-17-93 16,-1-6-41-16</inkml:trace>
</inkml:ink>
</file>

<file path=ppt/ink/ink2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7.4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41 320 0,'23'-40'121'0,"-8"40"-66"0,15 7-64 16,-22-4 18-16,-1 1-9 16,1 6 0-16,-4 3-3 15,-12 7 2-15,-11 7 1 16,-7 3-22-16,-8-3-8 0,-4 3-100 15</inkml:trace>
</inkml:ink>
</file>

<file path=ppt/ink/ink2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7.9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0 196 0,'-4'-3'74'0,"8"23"-40"0,-4 27-42 16,0-10 12-16,0 10 11 15,0 10 7-15,0 0-2 16,4 13-1-16,0 14-11 16,3 6-3-16,4-6 1 0,5-3 6 15,-1-21 2-15,3-13 12 16,1-10 6-16,4-21-8 15,3-16-1-15,4-23-12 16,1-24-2-16,-1-17-5 16,0-13-1-16,-4-7-1 0,1-13-2 15,-5 10-26-15,-10 37-10 16,-1 6-44-16,-3 7-16 16,-5 7-16-1</inkml:trace>
  <inkml:trace contextRef="#ctx0" brushRef="#br0" timeOffset="181">513 754 228 0,'4'54'85'0,"-1"-21"-46"0,5 21-46 0,-4-34 16 0,-4 4-10 16,-4 6-2-16,0 3-20 15,0 1-8-15,1-1-59 16,-1-9-24-16</inkml:trace>
</inkml:ink>
</file>

<file path=ppt/ink/ink2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8.5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87 156 0,'-3'14'57'0,"3"16"-30"0,0 30-23 0,0-13 15 0,0 14-2 15,0 6-1-15,0 3-6 16,0 10-2-16,0 18-4 16,0-8-1-16,3-6 1 0,1-7 0 15,0-13 2-15,0-21-1 16,3-9 2-16,1-21-24 16,-1-20-10-16,5-26-64 15</inkml:trace>
  <inkml:trace contextRef="#ctx0" brushRef="#br0" timeOffset="180">261 0 176 0,'7'37'68'0,"-3"-10"-36"0,-8 47-26 0,4-21 15 16,-4 21-5-16,1 6 1 15,-5 21-7-15,1 23-4 16,3-37-3-16,0-13 0 0,4 16 0 15,4 48-17-15,7-24-5 16,0-17-77 0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2.4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0 108 0,'9'-4'41'0,"-1"15"-22"0,0 15-18 0,1-8 11 16,-1 16 3-16,0 10 3 15,1 8-3-15,-5 7 1 16,0-4 0-16,-4-3 2 16,0-7-10-16,8-5 0 0,-8-10-1 15,0-8 12-15,0-7 5 16,9-8-12-16,-1-10-5 0,0-16-6 16,1-11-2-16,-1-29-26 15,4-7-9 1,1-5 9-16,-1 12 7 0,1 8 8 15,3 17 6-15,-3 12 3 16,-1 15 2-16,1 14 1 16,-1 12 0-16,-3 18 2 15,-5 11 3-15,0-4 7 16,-4 4 4-16,0-4-4 16,0-7-2-16,0-7-1 15,4-8 1-15,4-18 23 16,5-15-17-1,4-11-8-15,3-23-3 16,5-10-2-16,0-12-6 0,4 4 0 16,-4 12-1-16,0 10-1 15,0 11 1-15,-4 12 0 16,-4 10 0-16,-1 16 3 16,-3 14-2-16,-1 22 1 15,-3 8 0-15,-5 15 0 16,0-8 0-16,0-4-2 15,-4-7 5-15,0-7 1 16,4-8 2-16,1-7 0 16,3-11-57-1,0-8-64-15,5-18 21 0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7.1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449 0 148 0,'25'22'55'0,"-25"-22"-30"0,-4 44-10 0,-4-21 31 16,-1-1-25-16,-11 26 5 15,3 7-16-15,-21 27 1 16,9-8-7-16,-21 7 5 15,17-11-6-15,-13 0 3 16,9-10-3-16,-5-9 7 16,13-10-6-16,-4-19 5 15,12-7-5-15,-4-19 2 16,9 1-3-16,7-23-2 16,5 0 0-16,0-18-8 15,8 3 4-15,0 0-5 16,5 15 4-16,7 11-2 15,1 12 3-15,4 10 0 16,-5 8 1-16,9 7 2 16,0 4 0-16,-4 0 6 15,8 4-3-15,-8-1-52 0,0 1 27 0,4-4-102 16,-5-4 70-16</inkml:trace>
  <inkml:trace contextRef="#ctx0" brushRef="#br0" timeOffset="214">574 732 208 0,'-8'30'79'0,"8"-30"-42"0,-17 62-32 0,9-28 23 15,8-1-17-15,-9 22 6 16,5 1-10-16,-4 3 0 15,0-3-4-15,-1-8-15 16,9-4 6-16,-4-14-109 16,4-4 62-16</inkml:trace>
</inkml:ink>
</file>

<file path=ppt/ink/ink2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9.0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131 84 192 0,'-23'10'74'0,"12"10"-40"0,-4 27-33 16,7-13 16-16,0 6 2 15,5-6 5-15,-5 23-8 16,-7 46-4-16,0 18-7 16,4 3-4-16,3-13 2 0,4-7-2 15,4-14 2-15,4-13-2 0,4-17-1 16,3-19-32-16,0-25-14 16,4-12-56-1</inkml:trace>
  <inkml:trace contextRef="#ctx0" brushRef="#br0" timeOffset="205">353 0 208 0,'-4'21'79'0,"0"12"-42"0,-7 41-34 0,7-24 15 15,-3 17 0-15,-1 7 1 0,1 6-10 16,-1 24-3-16,1 10-4 15,-1 0 3-15,1-7 1 0,3-10-7 16,4-6-1-16,0-21-60 16,0-16-23-16</inkml:trace>
  <inkml:trace contextRef="#ctx0" brushRef="#br0" timeOffset="372">583 403 260 0,'34'-14'96'0,"4"21"-52"0,22-7-51 15,-34 0 16-15,8 0-10 0,0 7 0 16,0-4-21-16,-4 4-8 16,-7-1-73-16,-12 4-33 15</inkml:trace>
</inkml:ink>
</file>

<file path=ppt/ink/ink2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9.5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0,'-11'3'85'0,"14"4"-46"0,31 3-46 0,-15-7 16 16,11-3-10-16,19 0 0 16,12 0 3-16,7 0 3 15,-1 0-2-15,5 0-13 0,-23-3-5 0,-7-1-81 16</inkml:trace>
</inkml:ink>
</file>

<file path=ppt/ink/ink2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9.7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0 260 0,'0'3'99'0,"0"11"-54"0,4 23-48 15,-4-7 16-15,0 20 2 16,0 20 4-16,0 14-5 16,0 0-3-16,0 27-6 15,0 13 3-15,0 0 2 0,0 13-140 16,-4 7-65-16,-3-20 93 16</inkml:trace>
</inkml:ink>
</file>

<file path=ppt/ink/ink2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22.3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0 272 0,'4'23'101'0,"-4"1"-54"15,-7 3-55-15,-1-11 18 0,-3 4-9 16,-4 1-1-16,-4-1-48 16,0-4-20-16</inkml:trace>
</inkml:ink>
</file>

<file path=ppt/ink/ink2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2.7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686 281 188 0,'-8'-33'71'0,"5"9"-38"0,-12-12-28 0,7 19 17 15,-7-13-8-15,-4-4 0 16,4 11-4-16,0 3 1 15,0-1-6-15,-8-2-5 0,4 6-1 16,1 14-1-16,2 20 0 0,1 16 0 16,8 11-2-1,3 9 0-15,0 8 3 16,4 19-2-16,4-10 1 16,0-9 2-16,7 23 2 0,12 60 1 15,-8-54 1-15,-4-13-2 16,4 4-2-16,4 26 3 15,-4-23 2-15,-7-24 0 16,-8-16 2-16,-12-21-31 16,-3-16-13-16,4-4-61 15</inkml:trace>
  <inkml:trace contextRef="#ctx0" brushRef="#br0" timeOffset="509">0 700 140 0,'-15'0'52'0,"22"4"-28"0,12-4-17 0,-4 0 13 16,12 0 1-16,6-7 2 16,16 0-10-16,8-6-5 15,3-7-5-15,12 3 2 0,-15 7 1 16,-12 0 2-16,11 7 0 16,-7-1-4-16,0 11-1 15,-7 0-1-15,-4 9-2 16,-8 1 3-16,-4 7 2 15,-3-4-2-15,-4 3 0 16,-1-3-1-16,1 0 1 16,8 0 0-16,-8-9 3 0,-1-5-1 15,5-9 2-15,-4 0-4 16,0-21 0-16,0 4-1 16,-4-17-2-16,0 7 1 15,0-7 1-15,-4 4-1 16,4-1-1-16,-3 7 1 15,14 4 1-15,-7 3 1 16,11 6 1-16,15 1-2 16,-3 9-2-16,-8 15 1 15,-12 2 1-15,-3-3-3 16,-8 24-2-16,-3 16 2 16,-4-7 0-16,-1-2 3 15,1-15 1-15,-4-2 7 0,4-4 6 16,0-3-2-16,15-7 2 15,11 0-5-15,7-10-1 16,9-7-6-16,-9-3-1 16,-6 3-34-16,18-6-14 15,22-24-84 1</inkml:trace>
</inkml:ink>
</file>

<file path=ppt/ink/ink2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3.9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0 172 0,'-4'17'66'0,"4"-17"-36"0,0 30-26 0,0-10 15 0,0 11-2 16,0-8 1-16,0 34-7 15,0-10-4-15,4 17-4 16,0 36 0-16,-1-36 0 0,1-11 1 16,0 1 2-16,0-7-1 15,0-10 0-15,-1-4-19 16,5-19-5-16,3-18-79 16</inkml:trace>
</inkml:ink>
</file>

<file path=ppt/ink/ink2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4.2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200 0 184 0,'3'-3'71'0,"-3"6"-38"0,-11 7-34 0,0 0 12 15,-4 4-7-15,-4 6-1 16,-8 3 1-16,1 1 2 16,3-1-3-16,1 1-2 0,7-8 0 15,3-2-1-15,1 9 2 16,4 7-3-16,3 0 0 15,8 1 1-15,7-1 2 16,4 3 8-16,0-6 3 16,-4-3 0-16,8-1 2 0,4 11-6 15,-8-14-3-15,-4 0 1 16,1-3 2-16,-1-1-2 16,0-9-2-16,4-4-71 15,4-3-30-15,-4-10-1 16</inkml:trace>
</inkml:ink>
</file>

<file path=ppt/ink/ink2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4.3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34 220 0,'38'-7'82'0,"-38"7"-44"0,64-3-29 15,-38 3 22-15,8-4-15 16,-4 1-3-16,1 0-6 0,-9-4-2 15,-7 4-100-15,-3-1-45 16,-12 4 50-16,0 0 28 16</inkml:trace>
</inkml:ink>
</file>

<file path=ppt/ink/ink2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4.5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0 216 0,'11'10'82'0,"-11"-10"-44"0,45 7-29 0,-37-4 19 15,18-3-8-15,19-3 1 16,4-1-12-16,4-2-5 16,-15 2-120-16,-8 1-54 15</inkml:trace>
</inkml:ink>
</file>

<file path=ppt/ink/ink2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5.0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20 148 0,'0'-20'55'0,"0"20"-30"0,0 3-23 0,0 4 14 0,0 3 5 16,0 3 5-16,0 4-6 15,0-4-1-15,0 24-11 16,0-7-1-16,0 27 0 0,0-10-1 16,4 14-1-16,0-8-1 15,-1-3 0-15,5 17-2 16,-1-16 1-16,1-14-37 16,-4-17-17-16,0-4-43 15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7.7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286 0 204 0,'-12'7'77'0,"12"-7"-42"0,-50 26-41 0,29-15 14 15,4 0-7-15,-16 8-1 16,8-1 1-16,-8 1 1 16,4 3-1-16,-5 0-1 15,22 0 1-15,-5-3 7 16,17 3-4-16,0 4 10 16,17 0-8-16,-5 3 1 15,13-3-4-15,0-3-30 16,-4-5 14-16,8-7-96 15,-4 0 60-15</inkml:trace>
</inkml:ink>
</file>

<file path=ppt/ink/ink2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5.2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 0 196 0,'8'20'74'0,"-8"-20"-40"0,0 34-27 0,0-28 18 16,-4 11-13-16,0-3-4 15,-3 6-3-15,-1-4-1 16,-3 8-2-16,3-4-8 0,1-3-4 16,-1-4-89-1</inkml:trace>
</inkml:ink>
</file>

<file path=ppt/ink/ink2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5.4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0,'19'0'90'0,"-19"0"-48"0,15 4-49 16,-7-4 16-16,0 0-8 16,-5 0 2-16,9 0-108 15,3-4-46-15</inkml:trace>
</inkml:ink>
</file>

<file path=ppt/ink/ink2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5.5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0,'7'4'63'0,"4"-1"-34"0,1-3-104 16,-5 3-21-16</inkml:trace>
</inkml:ink>
</file>

<file path=ppt/ink/ink2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5.7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0 216 0,'8'14'82'0,"-4"-8"-44"0,-1 1-47 0,1 0 12 15,0 0-4-15,4 3 0 16,-5-4 5-16,1 1 2 0,0 3-2 15,0 10-3-15,-4 4 2 0,-8 6-2 16,-3-3 2-16,-4-1-99 16</inkml:trace>
</inkml:ink>
</file>

<file path=ppt/ink/ink2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6.3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0 192 0,'16'3'74'0,"-9"4"-40"0,-3 3-27 0,-4 0 20 15,0 7-5-15,-4 9 1 16,0 8-1-16,1 6-2 15,-5 10-10-15,4-3-6 0,0 0-1 16,1-10-2-16,-1-7 2 16,4-6 2-16,0-8 4 15,4-9-2-15,-1-7-2 16,1-10-2-16,4-20-3 16,-1-10-15-16,1-7-5 15,7 0-1-15,0 13 0 16,0 8 7-16,0 12 6 0,-4 11 3 15,1 9 3-15,-5 8 1 16,1 3 3-16,-4 6 12 16,3 7 6-16,1-3-6 15,-1-3-1-15,5-8-5 16,3-6 0-16,4-20-3 16,-1-6 2-16,5-15-4 15,7-2 0-15,-3-4-1 16,-1 3 1-16,0 8-4 15,1 6-2-15,-8 6-3 16,-1 11-1-16,-2 10 8 16,-5 9 6-16,0 4-1 0,0 11-1 15,1 5 0-15,3 1-1 16,4 3-49-16,3-6-21 16,8-4-53-1</inkml:trace>
</inkml:ink>
</file>

<file path=ppt/ink/ink2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6.4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10 324 0,'-3'0'121'0,"6"-4"-66"0,-3-2-201 0,-7 6-43 0</inkml:trace>
</inkml:ink>
</file>

<file path=ppt/ink/ink2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1.8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10 200 0,'26'-7'74'0,"1"7"-40"0,22-3-29 0,-27 3 19 0,8 0-9 15,1 0 0-15,-9 3-9 16,-3-3-2-16,4 0-2 16,3 0-6-16,-7 0-2 0,-8 3-96 15</inkml:trace>
</inkml:ink>
</file>

<file path=ppt/ink/ink2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2.0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0 160 0,'15'7'63'0,"12"-4"-34"0,18-3-14 0,-19 0 20 15,4 0-17-15,8 0-5 16,4-3-101-16,-5-1-45 16</inkml:trace>
</inkml:ink>
</file>

<file path=ppt/ink/ink2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4.2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9 742 196 0,'-7'10'74'0,"7"-4"-40"0,0 1-27 0,0-7 20 16,0 0 4-16,3-3 3 16,5-4-12-16,3-6-3 15,4-14-11-15,0-17-5 0,4-19-2 16,4-18-4-16,-4 24 0 16,-4 10-1-16,4-20 3 15,7-40-9-15,-11 43-3 16,0 11 4-16,0 6 3 15,8-7-1-15,0 24 2 16,-5 23 1-16,1 17 2 16,0 17-1-16,-8-3 1 15,1-4 2-15,-1 30 0 0,-3-7-3 16,3 31 2-16,0 37 1 16,1-14 2-16,-5-10 1 15,1-13 1-15,-5-14-13 16,-3-16-7-16,-7-17-88 15</inkml:trace>
  <inkml:trace contextRef="#ctx0" brushRef="#br0" timeOffset="153">111 410 180 0,'11'-4'68'0,"8"8"-36"0,11 2-33 0,-11-6 12 16,4 0-5-16,7-3-1 15,4-4-6-15,4 1-1 16,-8-1-81-16,-8 4-34 16</inkml:trace>
</inkml:ink>
</file>

<file path=ppt/ink/ink2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4.8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0,'0'10'63'0,"4"4"-34"0,0 2-25 16,0-2 15-16,-4 6-7 15,3 13 1-15,1 8-2 16,0 16 3-16,0 3-7 16,3 4-2-16,1-4 1 0,-1-10 6 0,1-10 4 15,-1-6 7-15,1-7 6 16,-1-7 1-16,1-13 2 15,-4-1-15-15,3-23-5 16,1 4-8-16,7-37-1 16,15-37-1-16,0 6 1 15,4 4-15-15,-4 13-5 16,-3 11-22-16,-5 9-8 16,-3 11-74-1,-4 9-38-15,-3 8 78 16</inkml:trace>
  <inkml:trace contextRef="#ctx0" brushRef="#br0" timeOffset="245">498 379 164 0,'-4'43'63'0,"4"-12"-34"0,-4 9-32 15,4-33 13-15,-3 13-5 16,-5 10 0-16,1 3-1 16,-1 8 0-16,4 2-2 15,0 1 1-15,1-7 0 0,6-4-1 16,1-13 1-16,4-10-37 16,-1-10-15-16,5-10-21 15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8.0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0 216 0,'-4'22'82'0,"4"-22"-44"0,0 70-31 0,0-29 27 31,0 7-21-31,-8 23 10 0,8 2-14 0,0 20 6 16,0-4-8-16,-9 18 2 15,1-7-5-15,-4 0 5 16,8-15-6-1,-5-15 10-15,5-15-7 0,-8-18-43 16,12-11 20-16,-5-22-132 16,5-8 82-16</inkml:trace>
</inkml:ink>
</file>

<file path=ppt/ink/ink2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5.2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185 0 196 0,'-4'-4'74'0,"-3"11"-40"0,-12-7-40 0,11 3 12 16,-7 4-6-16,-4 0 0 16,1 3 0-16,-5 0 0 15,4 0 0-15,4 0-3 0,0 3 2 16,4 1-1-16,3-1 0 15,4 1 6-15,4 2 2 16,8 1 2-16,3 3 0 16,4 0 0-16,0-3 0 0,4 0-4 15,0-7-1-15,0-3-96 16</inkml:trace>
</inkml:ink>
</file>

<file path=ppt/ink/ink2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5.5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0 224 0,'15'3'85'0,"0"7"-46"0,19-3-32 0,-15-4 20 15,8 0-7-15,10 1-2 16,8-1-10-16,1 0-3 16,-1 1-3-16,0-1-2 0,-7 4 1 15,-4-1-120 1</inkml:trace>
</inkml:ink>
</file>

<file path=ppt/ink/ink2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7.3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13 720 156 0,'0'4'57'0,"0"-4"-30"0,0 7-18 0,0-4 14 16,0 4 2-16,0 6 2 0,0 4-3 15,0 6-3-15,0 7-11 16,0 4 2-16,0 3 2 0,0 3-3 15,0 0 1-15,0 0-7 16,4-6-1-16,-4-1 0 16,8-2 0-16,-8-8 0 15,3-6 2-15,1-4-1 16,0-6 0-16,-4-7-3 16,0-10 1-16,-4-10-2 15,0-14 2-15,1-23-2 16,-5-10-1-16,0-7-2 15,1-13-1-15,3-23-5 0,4-1 0 16,4 11 2-16,7 6 1 16,4 10 3-16,0 10 1 15,4 11-2-15,8 9 2 16,-1 4 1-16,4 9 0 16,0 18-3-16,-3 10 2 15,-5 6 1-15,-7 7 0 16,-3 10 0-16,-9 7 2 15,-6 6-1-15,-5 4-1 16,-3 0-2-16,0 0 1 16,-1-7-23-16,1 0-10 15,0-7 5-15,3-3 3 16,4-3 9-16,8 0 6 16,4-4 6-16,10 4 3 15,1-1 4-15,8 8 3 0,3 3 13 16,0 6 6-16,-7 4-12 15,-8 3-5-15,-8 7-4 16,-7 0-3-16,-7 0 3 16,-8-7 2-16,-4 3-2 15,-4-6-2-15,-3-7 2 16,-1-6 2-16,1-8-2 16,0-6-2-16,3-3-22 15,4-7-11-15,4 0-66 16</inkml:trace>
</inkml:ink>
</file>

<file path=ppt/ink/ink2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52.5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0 262 168 0,'4'-24'66'0,"7"18"-36"0,12-1-37 15,-16 4 10-15,9-1 6 16,-1 1 5-16,0 3-8 15,-4 7-6-15,-3 3 0 16,-1 10-3-16,-7 13 1 0,0 18 0 0,-4 9 0 16,1 7 2-16,-1 0 2 15,4-3 3-15,4-11 2 16,3-6 8-16,8-7 2 16,4-9 9-16,7-15 4 15,5-9-5-15,6-7-1 16,12-17-7-16,4-13 0 15,0-23-4-15,0-18 0 16,-8-9-5-16,-11 9-3 16,-8-6-2-16,-11-3 0 15,-11-4-4-15,-4 10-2 16,-7 14-23-16,-5 16-10 16,1 14-32-16,0 13-14 0,-1 24-21 15</inkml:trace>
</inkml:ink>
</file>

<file path=ppt/ink/ink2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9.3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77 557 172 0,'0'-37'66'0,"0"17"-36"0,3-10-22 0,5 16 18 15,-4 4-4-15,-1 3-1 16,5 1-14-16,-1-1-4 15,-3 10-2-15,0-3-4 0,0 20 2 16,0-3-1-16,-4 20 0 16,0-3 2-16,7 16 0 15,4 20 0-15,4-6 2 16,4 0-1-16,4-7-1 0,0-11 14 16,-5-22 7-16,-2-4 3 15,10-13 3-15,-3-4-4 16,10-13 0-16,20-20-8 15,-4-14-4-15,-7-16-4 16,-8-14 0-16,-12-6-2 16,-7 9 2-16,-11 1-6 15,-11 13-3-15,-8 10-26 16,-4 14-9-16,0 9-27 16,4 7-10-16,3 14-36 15</inkml:trace>
  <inkml:trace contextRef="#ctx0" brushRef="#br0" timeOffset="1440">20 198 208 0,'-19'-13'79'0,"19"13"-42"0,-4-17-37 0,4 17 18 16,8-13-3-16,7-14 0 15,4 7 1-15,-4 3 0 16,15-10-8-16,15-6-3 0,-15 16 1 16,-3 3-3-16,7 14-2 15,7 14 0-15,-14 6-1 16,-5-3 0-16,5 16 0 16,10 4 0-16,-10-10 2 15,-5-4 1-15,5-3 1 0,10-6-2 16,1-8 1-16,0-12 2 15,3-14 2-15,-3-14-3 16,0-3-1-16,-4 0-129 16</inkml:trace>
  <inkml:trace contextRef="#ctx0" brushRef="#br0" timeOffset="1974">1185 825 176 0,'0'0'68'0,"4"0"-36"0,15 10-20 15,-12-7 19-15,4 1-5 16,-3-1 2-16,11 0-12 15,-4 1-2-15,8-4-8 16,11 0-2-16,-4-4 0 0,0 1-2 0,-8 0 1 16,-3-1-20-16,-4 1-6 15,-3-1-87 1</inkml:trace>
  <inkml:trace contextRef="#ctx0" brushRef="#br0" timeOffset="2164">1426 771 192 0,'-3'30'71'0,"3"-13"-38"0,-4 7-36 0,4-14 11 16,0 0-4-16,0 0 0 0,4 6-2 15,-1 8 1-15,1-4-2 16,0-7-9-16,3-6-5 0,1-7-70 15</inkml:trace>
  <inkml:trace contextRef="#ctx0" brushRef="#br0" timeOffset="2326">1619 764 180 0,'-4'34'68'0,"4"-7"-36"0,-4 3-37 15,4-17 12-15,0 7-4 0,4 11 3 16,3 5-45-16,1 1-20 16,3-3-11-16,1-4-1 15</inkml:trace>
  <inkml:trace contextRef="#ctx0" brushRef="#br0" timeOffset="22298">819 651 128 0,'-3'40'49'0,"-1"-20"-26"0,4 17-16 15,0-31 13-15,0 15-8 16,0 12-2-16,4 4-3 16,-4 6 0-16,3 4-4 0,1-3 0 0,0-7 1 15,0-7 0-15,-1-7 0 16,-3-9-11-16,4-14-3 15,-4 0-66 1</inkml:trace>
  <inkml:trace contextRef="#ctx0" brushRef="#br0" timeOffset="22551">1000 667 156 0,'8'-3'57'0,"-8"3"-30"0,-8 17-21 0,8-14 17 16,-7 10-14-16,-8 8-5 15,-4 2-2-15,-4 0 0 0,1-2-1 16,3-5-3-16,0-2 1 0,4-1 3 16,3-3 1-16,1 0-4 15,7 0-1-15,4 0 9 16,4-3 8-16,-4 0-2 16,8 3 1-16,-1 0-2 15,5 3 0-15,3 7-4 16,0-3 0-16,-4 0-40 15,8 0-16-15,-15-7-47 16</inkml:trace>
</inkml:ink>
</file>

<file path=ppt/ink/ink2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03.0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0 164 0,'4'10'63'0,"-8"0"-34"0,4 10-23 0,0-7 15 0,-3 11-7 16,3 9 2-16,-4 4-7 16,0 7-1-16,0 3-4 15,4-7-1-15,0-3 1 0,4-11-2 16,0-5 1-16,3-5-15 15,1-16-5-15,3-20-57 16,4-7-44 0,0-6 46-16</inkml:trace>
  <inkml:trace contextRef="#ctx0" brushRef="#br0" timeOffset="236">242 26 144 0,'0'0'55'0,"-4"4"-30"0,-4 6-27 16,-3-7 11-16,-4 7-8 15,0 4-1-15,-4-1 0 16,0 4 2-16,-4-4-1 0,5 1-1 16,2 2 1-16,5-2-1 0,4-1 0 15,3 1 8-15,8-1 5 16,3 4 11-16,4 0 5 16,12-1-2-16,0 1 1 15,3 3-7-15,-3 0-3 16,-1 0-8-16,-3-3-4 15,-4-3-34-15,8-8-102 32</inkml:trace>
</inkml:ink>
</file>

<file path=ppt/ink/ink2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04.0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64 140 0,'-3'0'55'0,"3"13"-30"0,0 14-18 0,0-13 15 16,0 9-2-16,0 4 0 15,0 3-8-15,0 7-5 16,0 6-4-16,0 11-3 0,0 3 3 15,0-3 0-15,0-7 3 16,3-7-5-16,1-13-3 16,4-7-37-16,-1-17-16 15,5-26-23 1</inkml:trace>
  <inkml:trace contextRef="#ctx0" brushRef="#br0" timeOffset="253">264 97 140 0,'-4'4'55'0,"0"2"-30"16,-7 5-25-16,3-5 13 0,-10 8-7 15,-5 2-1-15,-3 1-5 16,-5 0-2-16,5-4 1 16,3 1 0-16,4-1 3 0,4 4-1 15,4 0 2-15,4-1 7 16,3 1 3-16,4 3 0 0,7 0 2 15,5 0-2-15,-1 1 0 16,4-5-5-16,0-2 0 16,0-1-10-16,0-6 0 15,-3-7-90 1</inkml:trace>
  <inkml:trace contextRef="#ctx0" brushRef="#br0" timeOffset="450">354 218 164 0,'12'3'63'0,"3"1"-34"0,7 2-16 0,-18-2 19 0,11-1-3 16,15 4 1-16,0-4-17 15,4-3-8-15,0 0-3 16,4 0-2-16,-4 0 0 0,-4 0-104 15</inkml:trace>
  <inkml:trace contextRef="#ctx0" brushRef="#br0" timeOffset="628">799 0 188 0,'-4'27'71'0,"1"-4"-38"0,-1 8-28 15,4-15 17-15,-4 11-6 0,4 0 1 16,0 7-9-16,0 9-3 16,4 11-3-16,0 9-10 0,3 1-5 15,-3-4-86 1</inkml:trace>
</inkml:ink>
</file>

<file path=ppt/ink/ink2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5.6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446 0 200 0,'-4'-4'77'0,"8"15"-42"0,-4 9-34 0,0-4 16 15,0 15-5-15,-4 16 3 16,-3 13-8-16,-5 4-4 16,-3 3-2-16,-4 13-1 0,-3 0 2 15,-1 8-1-15,4-11-1 16,-3-10 3-16,-1-14 0 16,0-9 1-16,1-11 2 15,-1-13-3-15,-3-16-2 16,-1-18-9-16,-3-19-3 15,-8-21-10-15,4 1-4 16,8-1 9-16,7 7 6 16,8 7 11-16,11 10 5 0,7 10 3 15,9 6 5-15,2 8-8 16,5 6-1-16,11 6-1 16,-4 8 2-16,4 2-1 15,4 4 0-15,7 4-3 16,0 3 1-16,0-4-2 15,1 1-1-15,-9-4 1 16,-3 0-1-16,-3-7-47 16,-9-3-18-16,-3-6-22 15</inkml:trace>
</inkml:ink>
</file>

<file path=ppt/ink/ink2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5.8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0 248 0,'-11'3'93'0,"11"14"-50"0,0 13-50 0,0-13 16 15,0 13-8-15,-4 13 2 16,1 18-4-16,-1-1-2 0,0-3 2 15,4 3-5-15,0-6 2 0,4-4-3 16,3-13 2-16,1-7-17 16,3-10-8-16,8-6-64 15</inkml:trace>
  <inkml:trace contextRef="#ctx0" brushRef="#br0" timeOffset="281">355 134 256 0,'-18'-7'96'0,"10"17"-52"0,-7 3-67 15,0-3 8-15,-4 4-14 16,-7 3-2-16,-5-4 17 16,1 0 7-16,4-3 6 15,3 1 1-15,4-5 0 0,8 4 13 0,7 0 8 16,8 4 12-16,11 6 4 15,4 7-11-15,7-1-5 16,12 1-12-16,4-3-6 16,-5-1-2-16,-3-6-1 15,0 0 0-15,-4-4 2 16,-7-10-69 0,-8-6-52-1</inkml:trace>
</inkml:ink>
</file>

<file path=ppt/ink/ink2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6.8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14 220 0,'-16'-14'85'0,"20"14"-46"0,8 4-48 15,-5-4 14-15,8 0-5 16,8 0 0-16,-1 0 0 0,5 3 0 15,3-3 0-15,0 3-3 0,0 4 2 16,-3-4-26-16,-8 4-11 16,-4 0-47-1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8.2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5 212 0,'29'-7'79'0,"-29"7"-42"0,38 0-32 0,-26 0 25 16,5 7-18-16,8-3 10 16,0 7-13-16,4 4 0 15,4 3-6-15,0 8 0 16,-8 0-1-16,-12 11 1 16,-1-4-2-16,-16 8 4 15,-4-1-3-15,-17 1 8 16,8-4-6-16,-37 11-10 15,17-4 3-15,-5-7-99 16,9-7 57-16,-1-8-95 16,9-3 80-16,17-12 3 0</inkml:trace>
</inkml:ink>
</file>

<file path=ppt/ink/ink2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7.0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4 228 0,'4'-7'85'0,"11"11"-46"0,15 3-37 0,-8-7 17 0,9 3-12 15,3 0-4-15,0 1-2 16,-4-1 1-16,4 4-72 16,-8-1-31-16</inkml:trace>
</inkml:ink>
</file>

<file path=ppt/ink/ink2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7.9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127 0 252 0,'-42'50'93'0,"27"-16"-50"0,-15 16-41 16,19-27 17-16,-1 18-8 16,1 12-1-16,4 14-6 15,10 0-3-15,12-3 0 16,4-7-1-16,11-7 2 0,4-6-25 16,0-21-10-16,8-9-80 15</inkml:trace>
</inkml:ink>
</file>

<file path=ppt/ink/ink2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8.4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88 212 0,'0'-4'82'0,"15"14"-44"0,0 0-47 16,-12 0 14-16,1 7-5 15,0 3 0-15,0 10 0 16,0 11 2-16,3 9-1 16,1 4-3-16,7-1 1 0,-4-6 5 15,4-7 5-15,0-6 8 16,4-11 4-16,0-9-4 15,0-11-2-15,0-20-9 16,-1-10-2-16,5-16-2 16,3-7 1-16,1-7-13 0,-1-7-6 15,1-6-33-15,-5 3-14 16,-3 10-2 0,0 10-32-16,-4 6 25 15</inkml:trace>
</inkml:ink>
</file>

<file path=ppt/ink/ink2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8.6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0 220 0,'0'36'82'0,"-4"-5"-44"0,4 12-42 16,0-19 13-16,-4 9-7 15,4 1-2-15,-3 3-2 16,-1 3 1-16,4 3 1 16,0-2-16-16,4-8-4 0,3-13-54 15,1-10-39 1,7-13 43-16</inkml:trace>
</inkml:ink>
</file>

<file path=ppt/ink/ink2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8.8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192 1 160 0,'-7'-7'60'0,"3"18"-32"0,-11 9-35 0,4-7 10 16,-4 14-10-16,-8 0-3 15,-3-1 6-15,3 1 3 16,0 0 2-16,5-3 4 0,2-4 4 16,9 3 6-16,3-6 5 15,8 0 3-15,3-1 3 16,9 1-14-16,2 0-5 15,5 0-24-15,3-4-9 16,5-6-62 0</inkml:trace>
</inkml:ink>
</file>

<file path=ppt/ink/ink2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9.0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0 220 0,'23'16'82'0,"-16"-6"-44"0,8 4-42 16,-7-7 13-16,-5 6-10 16,-6 0-1-16,-5 8-37 15,-3-1-14-15,-8 0-30 16,-7 3-11-16</inkml:trace>
</inkml:ink>
</file>

<file path=ppt/ink/ink2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30.7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0 340 0,'53'40'126'0,"-1"-3"-68"0,20 27-65 0,-42-30 21 16,8 9-9-16,3 7 2 16,-7 4-2-16,-4 6 0 15,-7 4-3-15,-12 10-2 0,-18 13 3 16,-20 3-33-16,-22 4-14 15,-18 3-102 1</inkml:trace>
</inkml:ink>
</file>

<file path=ppt/ink/ink2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05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0 300 0,'-4'0'112'0,"4"16"-60"0,-3 21-61 0,3-20 18 16,-4 10-12-16,0 3 2 16,0 3-1-16,4 8 0 15,4 6 2-15,4-4-60 0,-1 4-26 16,1-13-23-1</inkml:trace>
</inkml:ink>
</file>

<file path=ppt/ink/ink2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04.5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46 398 252 0,'-4'0'96'0,"8"13"-52"0,-4 7-54 0,0-6 14 16,0 6-5-16,4 6 0 15,-1 15 1-15,1 6 0 16,0 16 0-16,0 1 0 0,7-4 0 16,-4 1 0-16,5-8 0 15,-1-9 6-15,4-11 6 16,0-13 3-16,4-13 3 15,0-10-4-15,4-17 0 16,3-31-8-16,8-26-2 16,-4 0 0-16,0-3 0 15,0-4-2-15,-3 7 1 0,-1 7-4 16,-3 13 0 0,-4 10-28-16,-4 10-10 0,-4 13-87 15</inkml:trace>
  <inkml:trace contextRef="#ctx0" brushRef="#br0" timeOffset="300">596 780 212 0,'0'26'82'0,"4"1"-44"0,-4-3-38 0,4-14 18 16,0 7-8-16,-1 3 0 16,-3 3-9-16,0 11 0 15,0-1-1-15,0 1-3 0,0-4 2 16,0 0-21-16,0-7-10 15,0-6-46 1,0-7-35-16,8-6 42 16</inkml:trace>
  <inkml:trace contextRef="#ctx0" brushRef="#br0" timeOffset="539">800 880 204 0,'11'0'77'0,"-7"0"-42"16,-4 7-43-16,-4-4 12 0,-3 4-9 15,-5 6-1-15,-3-3-2 16,-4 0 2-16,0 1 4 16,1-1 1-16,-1 0 1 0,4 0 2 15,3-4 1-15,1 1 5 16,7 0 5-16,4 0-1 16,8 3 3-16,7 0-6 15,4-4-1-15,3 1-4 16,5 0-3-16,3-11-29 15,0 1-11-15,0 3-52 16</inkml:trace>
  <inkml:trace contextRef="#ctx0" brushRef="#br0" timeOffset="680">992 944 228 0,'11'-3'85'0,"-3"6"-46"0,11 0-46 0,-12-3 14 15,5 0-23-15,-1 0-4 16,8 0-72-16,-8 0-31 16</inkml:trace>
  <inkml:trace contextRef="#ctx0" brushRef="#br0" timeOffset="841">1079 867 248 0,'-8'20'93'0,"1"3"-50"0,3 4-50 16,4-10 14-16,-4 6-7 16,4 4 0-16,0 0-18 15,0 3-8-15,4 0-74 16,0 1-33-16</inkml:trace>
  <inkml:trace contextRef="#ctx0" brushRef="#br0" timeOffset="3152">0 140 240 0,'0'-31'90'0,"4"18"-48"0,4-7-45 0,-1 10 19 16,8-4 8-16,12-2 9 15,11 2-6-15,-1 4-3 16,8 0-14-16,-3 7-9 0,-1 9-1 16,-3 8 0-16,-4 9 0 0,0 4 2 15,0 3 3 1,0 1 4-16,4-5 5 0,3-6-6 16,8-13-2-16,11-14-3 15,12-13 0-15,0-10-26 16,7-3-10-16,8-14-113 15</inkml:trace>
</inkml:ink>
</file>

<file path=ppt/ink/ink2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3.3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54 148 0,'0'-17'57'0,"0"11"-30"0,0-4-18 16,4 6 16-16,-4-2-10 16,4-5-1-16,0 11-4 0,-4 0-1 15,0 0-5-15,0 11 4 16,0 12 4-16,3 7-4 0,1 10 0 15,0 11-4-15,0 12-1 16,3 4 1-16,4-3 0 16,5 0-2-16,-1-7 1 15,0-14 9-15,4-6 4 16,-1-10-1-16,5-17-1 16,0-10-4-16,-1-10 1 15,5-14-4-15,-1-33 1 16,0-16-5-16,1-1 0 15,-1-3-3-15,1 3-3 0,-1 7 2 16,-3 14 0-16,-5 9-32 16,1 10-15-16</inkml:trace>
  <inkml:trace contextRef="#ctx0" brushRef="#br0" timeOffset="275">585 433 192 0,'0'30'74'0,"3"0"-40"0,-6 10-33 0,3-20 16 15,0 11-5-15,0 5 1 16,0 8-7-16,0 3-4 16,3 3-1-16,1 7-1 0,4-7 0 15,3-6-22-15,0-14-8 16,1-3-60 0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8.4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0 176 0,'0'41'68'0,"0"-41"-36"0,-17 40-22 0,17-32 17 16,-4 21-11-16,0-3-2 15,-8 19-6-15,12-5-3 16,-13 5-2-16,13-8-3 0,-4-4 3 16,0-4 4-16,4-6 6 15,0-5-25-15,8-18-8 16,-8 0-81-1</inkml:trace>
</inkml:ink>
</file>

<file path=ppt/ink/ink2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3.9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256 0 168 0,'-26'13'66'0,"3"1"-36"0,-11 9-70 0,19-13-5 0,-4 7 23 16,-7 3 13-16,3-3 12 15,-3 3 6-15,3-3 22 16,8-1 12-16,0 1-9 15,7-4-5-15,5 1-5 16,6-1-1-16,9-6-13 16,7 3-1-16,3-3-2 0,8-7-6 15,4 0-2-15,4-4-31 16,0 1-14-16,3 0-47 16</inkml:trace>
</inkml:ink>
</file>

<file path=ppt/ink/ink2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4.0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10 224 0,'4'3'85'0,"11"-3"-46"0,4 7-37 0,-8-4 17 16,4 1-12-16,4-1-2 16,0-3-12-16,4-3-5 15,-5-1-63-15,1-6-27 16,0 7 23-16,0-7 15 15</inkml:trace>
</inkml:ink>
</file>

<file path=ppt/ink/ink2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4.2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0 240 0,'-12'27'90'0,"12"-13"-48"0,-3 19-51 0,3-19 14 0,0 6-7 16,3 3 0-16,5 7-22 15,3 4-10-15,4-4-59 16,0-3-25-16</inkml:trace>
</inkml:ink>
</file>

<file path=ppt/ink/ink2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4.4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0 280 0,'0'0'107'0,"0"10"-58"0,-4 10-53 0,4-3 21 15,-4 6-13-15,1 1 0 16,-1 9-15-16,4 11-6 16,7-1 9-16,5-6-43 0,-1 0-15 15,0-3-34 1</inkml:trace>
</inkml:ink>
</file>

<file path=ppt/ink/ink2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4.8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98 252 0,'-4'-30'93'0,"8"23"-50"0,11-6-37 16,-7 6 20-16,3-3-10 16,8-3-1-16,7 3-9 15,8 3-4-15,4 7-1 16,3 10-4-16,1 10 2 0,-4 4 1 0,-1 2 2 15,-7 8-3-15,1 3 0 16,-5 0 7-16,-7-4 4 16,0-6 1-16,3-10 1 15,5-11 0-15,-1-12 0 16,8-14-6-16,7-4-2 16,12-3-53-16,4 1-24 15,11-5-58 1</inkml:trace>
</inkml:ink>
</file>

<file path=ppt/ink/ink2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5.2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19 284 0,'-46'-17'107'0,"46"27"-58"0,12-6-59 0,-5-1 16 15,8 0-8-15,8 1 0 16,3 2 2-16,8-2 2 16,8 2-1-16,-1-2-1 0,1-1 1 0,-1-3-23 15,-7 0-8 1,-4 3-84-16</inkml:trace>
</inkml:ink>
</file>

<file path=ppt/ink/ink2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5.4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6 304 0,'-8'-13'112'0,"39"26"-60"0,10 1-61 16,-18-11 20-16,7 0-10 16,8-3 2-16,3 7-75 15,8-4-33-15,8-3-5 16,3-3 1-16</inkml:trace>
</inkml:ink>
</file>

<file path=ppt/ink/ink2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6.2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57 196 0,'0'-23'74'0,"0"23"-40"0,4 6-42 0,-4-6 12 15,3 10 0-15,1 7 5 0,0 7 4 16,0 6 4 0,-1 13-9-16,5 8-2 0,0 16 0 0,3 3-3 15,0-3 0-15,4 4-1 16,0-15-2-16,0 1 14 15,0-16 5-15,1-15 2 16,2-2 2-16,1-14-4 16,4-13 0-16,3-21-10 15,1-19-3-15,-1-31-4 16,0-10 1-16,5-3-7 16,-1 3 1-16,-4 7-12 15,1 13-3-15,-1 4-11 16,0 13-2-16,-3 10-172 31,-4 17 90-31</inkml:trace>
  <inkml:trace contextRef="#ctx0" brushRef="#br0" timeOffset="347">686 422 208 0,'4'-20'77'0,"0"40"-42"0,-4-6-41 16,0 6 29-1,-4 0-6-15,0 4-4 16,0 2 0-16,0 8-8 16,1 6-1-16,-1-6 0 0,4 2 0 15,0-2 0-15,0 0-2 16,0-4 1-16,0-4-4 16,0-2-2-16,0-7-45 15,0-7-20-15,11-10-29 16</inkml:trace>
  <inkml:trace contextRef="#ctx0" brushRef="#br0" timeOffset="608">908 483 216 0,'0'-27'82'0,"-3"27"-44"0,-5 0-49 0,1 10 13 15,-8 0-33-15,-8 0-9 16,-3 4-4-16,-5-1-1 15,-3 4 25-15,4-4 11 16,4 4 35-16,-1 0 16 16,9-1 1-16,3 1-1 15,3-3-15-15,5-1-4 16,7 4-13-16,0-4-4 0,19 1-2 16,-1-8-2-16,1 4-28 15,0-3-10-15,7-7-57 16</inkml:trace>
  <inkml:trace contextRef="#ctx0" brushRef="#br0" timeOffset="827">863 614 208 0,'8'-4'79'0,"3"1"-42"0,8 6-30 16,-8-3 20-16,12 4-7 16,-1-1-2-16,5 0-10 0,-1 1-5 15,1-1-2 1,-5 0-1-16,1-3 2 0,-4 0-32 0,-4 0-14 16,-4-3-60-1</inkml:trace>
  <inkml:trace contextRef="#ctx0" brushRef="#br0" timeOffset="995">1071 543 236 0,'-8'17'90'0,"4"3"-48"0,0 14-49 0,4-18 14 16,0 4-10-16,0 0 2 0,0-3-12 15,0 10-7-15,0-3-22 16,4-1-9-16,4-6-28 15,-1-7-10-15</inkml:trace>
</inkml:ink>
</file>

<file path=ppt/ink/ink2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7.3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0 272 0,'8'6'101'0,"0"18"-54"0,-5 19-55 16,-3-22 18-16,0 5-11 15,0 8-2-15,-3 6 4 16,3-3 1-16,0 3 0 16,3 4-24-16,5-4-7 0,-4 0-81 15</inkml:trace>
</inkml:ink>
</file>

<file path=ppt/ink/ink2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7.8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73 260 0,'19'-30'96'0,"0"19"-52"0,15-2-34 16,-15 6 23-16,4 1-9 15,7 2 0-15,0 1-15 16,0 6-6-16,0 4-2 15,-3 10-1-15,-5 10 0 0,1 9 0 16,-4 1 0-16,-4 0 2 16,4-3 1-16,3-4 5 15,1-17 3-15,3-13-2 0,12-6 0 16,11-15-5-16,7-9-3 16,9 0-58-16,-1 7-26 15,0-1-53 1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8.7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238 0 216 0,'-8'0'82'0,"8"0"-44"16,-25 15-38-16,20-11 16 0,-11 3-7 15,3 0 2-15,-12 4-6 16,5-3-3-16,-18 7-1 15,17-1-1-15,-4 9 2 0,0-5-1 16,13 4 2-16,8 8 2 16,4-4 4-16,0-8-2 15,12 4-2-15,1-3 0 16,3 3 1-16,1-3-3 16,0-5-2-16,3 1-117 15</inkml:trace>
</inkml:ink>
</file>

<file path=ppt/ink/ink2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8.3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23 252 0,'-15'-3'96'0,"12"6"-52"0,3-3-54 0,0 0 16 15,0 0 3-15,7 0 5 16,8 0 7-16,8 0 4 16,3-3-13-16,12-1 6 0,7-2 3 15,8 6-11-15,-4-4-3 16,0 1-3-16,-8 0 2 16,-3 3-3-16,-8 0-2 15,-7 0-16-15,-15 0-100 31,-5 6-70-31,-10-6 55 0</inkml:trace>
</inkml:ink>
</file>

<file path=ppt/ink/ink2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9.6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384 0 204 0,'-3'13'77'0,"-1"4"-42"0,-4 20-41 0,5-13 14 15,-9 2-7-15,-3 11-1 16,0 3 1-16,-4 14 1 16,-3 6-1-16,-1-3 2 0,4-3 0 15,0-14 5-15,-3 0 5 16,3-13 2-16,-4-7 0 15,1-10-7-15,3-10-3 16,-4-16-3-16,0-14-2 0,1-14-2 16,-1-6-1-16,8 3-1 15,8 7 0-15,3 9 3 16,8 8 0-16,3 6 7 16,12 10 4-16,7 4-1 15,1 6 0-15,3 7-5 16,4 4-3-16,7 3 0 15,1 3-1-15,3 0 0 16,-4-3 0-16,1-4-33 16,-8-6-13-16,0-4-61 15</inkml:trace>
  <inkml:trace contextRef="#ctx0" brushRef="#br0" timeOffset="187">592 369 260 0,'-8'40'99'0,"8"10"-54"0,-4 11-53 0,4-38 16 15,0 7-8-15,-3 7 0 16,3 0-11-16,0 0-5 16,0 0 8-16,3-4-29 0,1-6-12 15,4-10-41 1</inkml:trace>
  <inkml:trace contextRef="#ctx0" brushRef="#br0" timeOffset="420">825 359 248 0,'0'-10'93'0,"-3"10"-50"0,-5 3-52 16,1 4 12-16,-8-1-15 15,-8 4-5-15,-3 11 6 16,-5-8 4-16,1 10 5 15,4-2 3-15,3-1 2 0,1 3 3 16,6-3 3-16,9 4 9 16,3-1 6-16,12-3 2 15,3 4 2-15,12-1-13 16,3-6-4-16,4-7-9 16,8 3-4-16,0-3-127 15</inkml:trace>
</inkml:ink>
</file>

<file path=ppt/ink/ink2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0.6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61 232 0,'-3'0'88'0,"-1"13"-48"0,0 11-47 0,4-4 16 16,0 7-10-16,-4 3 0 15,1 10 1-15,3 10 0 16,0 10 0-16,3 4 4 0,1 0 5 16,4-4-1-16,-1-10 3 15,5-9 16-15,-1-15 9 16,4-9-3-16,0-7-2 15,4-20-15-15,3-23-5 16,5-24-7-16,7-10-3 16,0-10 0-16,0-4-1 15,0-9-20-15,3 13-7 16,-7 6-26-16,1 18-9 0,-9 12-62 16</inkml:trace>
  <inkml:trace contextRef="#ctx0" brushRef="#br0" timeOffset="242">573 265 260 0,'0'17'99'0,"0"10"-54"0,0 26-53 15,0-26 18-15,-4 17-9 16,0 6-1-16,-3 4 1 15,-1 3-1-15,1-4 0 0,-1 4 0 0,4-7 0 16,0 4 0-16,4-10 0 16,0-18-25-16,4-2-8 15,4-21-51 1,3-13-44-16,4-7 48 16</inkml:trace>
  <inkml:trace contextRef="#ctx0" brushRef="#br0" timeOffset="453">769 319 220 0,'-15'10'85'0,"3"7"-46"0,-7 9-46 0,8-9 14 0,-8 3-5 15,-3 7 3-15,-5 7 9 16,1-4 3-16,3-7-8 16,8 7 1-16,8-6 1 0,3-4 2 15,8 3 3-15,7-2-7 16,12-8-1-16,3-3-4 15,4 0-3-15,4 3-29 16,0-6-14-16,4 0-77 16</inkml:trace>
</inkml:ink>
</file>

<file path=ppt/ink/ink2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3.241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17 282 280 0,'8'0'107'0,"18"0"-58"0,27 3-53 0,-19 1 18 16,11-1-4-16,12 0 4 15,15-3-8-15,14-3-1 16,5-4-3-16,3 4-2 0,-7 0 1 15,-12-1-41-15,-15 1-18 16,-11 0-63 0</inkml:trace>
  <inkml:trace contextRef="#ctx0" brushRef="#br0" timeOffset="260">312 0 304 0,'-49'27'112'0,"18"-7"-60"0,-18 11-80 15,23-11 9-15,-8 6 4 16,0 8 5-16,0-4 4 16,8 4 5-16,7 3 0 15,11-1 9-15,8 1 7 0,12-3-3 16,18 3 1-16,11-1-10 15,12-5-4-15,4-11-55 16,-1-3-25-16,8-4-23 16</inkml:trace>
</inkml:ink>
</file>

<file path=ppt/ink/ink2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4.096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79 159 280 0,'-46'43'107'0,"35"-19"-58"0,0 9-57 16,7-9 16-16,0 9-4 16,0-3 5-16,8-3 6 15,4-3 5-15,7-4-10 16,7-7 3-16,9-3 1 0,-1-10-5 15,7-6-1-15,-3-15-28 16,-3-5-14-16,-9-11-1 16,-3-7 1-16,-8-6 14 15,-3 3 7-15,-1 7 9 16,1 6 4-16,3 4-1 0,4 3 0 16,4 0 3-16,4 11 1 15,3 6-1-15,8-4 1 16,0 4 9-16,4 10 4 15,-4 7-5-15,-8 0-4 16,-11 3 2-16,-7 6 2 16,-8 8-4-16,-4 6-2 15,-7 0-2-15,3 0-3 16,1-3 1-16,3 3 1 16,8-3-1-16,3 0-1 15,12-10-2-15,7-7-1 16,8-4-9-16,4-9-5 15,3 0-108-15</inkml:trace>
</inkml:ink>
</file>

<file path=ppt/ink/ink2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4.32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177 0 284 0,'-4'10'107'0,"-3"3"-58"0,-1 18-57 16,8-11 16-16,-7 6-11 16,-1 18 2-16,4 3 1 15,1 7 0-15,3 9 0 16,-4-6-9-16,4 4-4 0,0-15-15 0,7-12-5 16,-3-11-60-1,0-9-38 1,-8-14 55-16</inkml:trace>
  <inkml:trace contextRef="#ctx0" brushRef="#br0" timeOffset="134">0 57 252 0,'23'20'93'0,"3"-13"-50"0,12-1-52 0,-19-2 14 15,7-1-51-15,4-3-20 16,8 0-26-16,3-3-10 0</inkml:trace>
</inkml:ink>
</file>

<file path=ppt/ink/ink2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4.75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112 0 280 0,'-11'6'107'0,"7"11"-58"0,-7 23-46 15,7-10 21-15,-8 24-14 16,-3 10-1-16,0 6-7 15,4 1-2-15,-4 16 0 16,4 6 0-16,7-2 2 0,8-11-1 16,-1-13-1-16,5-16 5 15,3-11 4-15,4-17-1 16,4-16 1-16,0-27-5 16,4-17-3-16,3-6-3 15,0 6-1-15,-3 7 2 0,0 3 2 16,-8 17 0-16,-4 6-1 15,-3 11-4-15,-1 6 0 16,1 4-40-16,-1 0-18 16,1 3-65-1</inkml:trace>
</inkml:ink>
</file>

<file path=ppt/ink/ink2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4.88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0 352 0,'16'37'132'0,"-9"-30"-72"0,4 13-68 0,-3-14 21 0,-4 4-69 16,3 0-26-16,1-3-54 16,-1-7-20-16</inkml:trace>
</inkml:ink>
</file>

<file path=ppt/ink/ink2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5.65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134 0 232 0,'-22'14'88'0,"11"2"-48"0,-16 15-34 16,16-11 20-16,-4 10-8 16,0 7 0-16,0 13-6 15,3 4 0-15,9 3-7 16,6-4 1-16,16-9 1 0,8-14 1 16,6-7 0-16,5-23-7 15,7-16 0-15,1-11-19 16,-5-10-8-16,-7 3-8 0,-4 1-5 15,-7 3 26-15,-8 6 11 16,-4 14 12-16,-3 7 7 16,-1 6 4-16,-3 11 4 15,4 9-11-15,-1 7-3 16,8 0-5-16,4 4-1 16,7 3 12-16,5-10 6 15,10-17 6-15,4-10 5 16,-3-7-10-16,-4-16-5 15,-5-11-8-15,-6-10-5 16,-8-2-6-16,-12-11-2 16,-7 0-35-16,0 3-15 0,-4 10-22 15,1 14-7-15,-1 20-44 16</inkml:trace>
</inkml:ink>
</file>

<file path=ppt/ink/ink2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5.76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0 408 0,'7'3'151'0,"1"0"-82"0,7 1-201 16,-4-4-31-16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28.9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0 260 0,'37'33'96'0,"-37"-33"-52"0,13 37-34 0,-9-30 23 16,13 27-14-16,-1-9-1 16,22 38-4-16,-9-7-1 0,0 18-7 15,0-11 5-15,-12 25 2 0,-5-14-4 16,-24 22-1-16,12-14 2 16,-29 3 4-16,8-11-74 15,-17 0-31-15,18-11-52 16</inkml:trace>
</inkml:ink>
</file>

<file path=ppt/ink/ink2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6.22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0 204 288 0,'-3'57'107'0,"6"-33"-58"0,1 16-59 16,0-20 16-16,0 14-2 15,3 6 5-15,1 3 6 16,3 4 3-16,8 0-9 16,0-6 10-16,4-11 4 0,3-3 2 15,0-21 2-15,4-12-13 16,4-21-5-16,0-10-6 16,-3-17 0-16,-1-16-24 15,0-17-8-15,0-10-28 0,-4 6-11 16,-3 14 9-1,3 13 6-15,1 14-52 16</inkml:trace>
  <inkml:trace contextRef="#ctx0" brushRef="#br0" timeOffset="180">513 416 356 0,'-19'63'134'0,"19"-29"-72"0,-11 29-72 0,7-29 20 0,1 13-26 16,-9 3-4-1,8-6-30-15,1 6-10 0,-1-6-68 16,4-8-28-16</inkml:trace>
  <inkml:trace contextRef="#ctx0" brushRef="#br0" timeOffset="424">849 513 292 0,'-42'23'110'0,"20"-6"-60"0,-27 13-69 16,22-13 13-16,-3 3-3 15,0 0 2-15,-4 0 7 16,8 4 2-16,3-1 0 0,12 4 5 15,15 0 5-15,11-4 14 0,19 4 8 16,22-3-14-16,12-1-6 16,7-6-48-16,16-1-20 15,-8-5-81 1</inkml:trace>
</inkml:ink>
</file>

<file path=ppt/ink/ink2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8.896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fitToCurve" value="1"/>
    </inkml:brush>
    <inkml:brush xml:id="br2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0 922 200 0,'11'-24'77'0,"-3"18"-42"0,7-1-39 0,-8 7 15 0,1 7-15 16,3 6-2-16,-3 10 3 16,-1 4 1-16,-3 3 2 15,-4 7 0-15,0 10 0 0,-4 3 0 16,4 14 2-16,0-4 1 16,0-13 1-16,4-10 2 15,0-10 3-15,-1-10 18 16,5-21 9-16,0-16-18 15,3-10-7-15,4-13-8 16,4-4 0-16,3 0-2 16,1 7 2-16,-4 9-4 15,-4 8-2-15,0 9-5 16,-4 11 0-16,-7 6 2 16,-4 11 3-16,-4 9 0 0,4 8 1 15,-3 2 2-15,3 7 2 16,0-3-1-16,3-3 2 15,5-8 2-15,3-9 2 16,8-20-23-16,7-14-11 16,5-13-29-16,6-7-12 15,5-7-17 1</inkml:trace>
  <inkml:trace contextRef="#ctx0" brushRef="#br0" timeOffset="240">626 982 164 0,'-19'7'63'0,"4"9"-34"0,-4 5-19 0,11-8 20 15,1 4-5-15,-1 6 3 16,1 11-7-16,3 3-3 0,4-4-10 16,7 7 10-16,12-3 8 0,4-17 1 15,7-13 2-15,4-10-10 16,8-14-1-16,-1-10-7 16,-3-6-1-16,-12-4-4 15,-11 3 1-15,-11-6-2 16,-15 0 0-16,-8 3-6 15,-15 3-1-15,-8 11-21 16,-3 9-10-16,4 8-38 16,10 6-17-16,13-4-34 15</inkml:trace>
  <inkml:trace contextRef="#ctx0" brushRef="#br0" timeOffset="1111">1987 878 144 0,'-4'-47'55'0,"11"20"-30"0,1 14-18 0,-4 10 19 16,11 16-10-16,0 7-9 15,0 7-4-15,-4 10-2 16,1-4 1-16,-5 4 1 0,-3 7-1 15,-4 6 1-15,0 0-2 16,-4 1-1-16,0-11 14 16,1-7 7-16,3-23 36 15,0-13-28 1,0-14-10-16,3-13-10 16,5 0-2-16,3-14-4 15,4-9 0-15,4-18-3 0,8 11-1 16,-1 10-1-16,4 10-2 15,0 9-2-15,0 11 1 16,1 10-39-16,-5 4-18 16</inkml:trace>
  <inkml:trace contextRef="#ctx0" brushRef="#br0" timeOffset="1426">2417 1062 224 0,'15'7'85'0,"-4"-7"-46"0,19-7-26 0,-11 4 22 0,4 0-16 16,7-7-3-16,7-10-8 15,-3-4-3-15,-7-6-2 16,-5-7-3-16,-10-6 3 0,-16 2-26 16,-7 11-12-16,-12 10-2 15,-3 13 1-15,-5 17 19 16,1 7 7-16,0 13 9 15,0 7 3-15,4 0 15 16,7 0 6-16,11 3 0 16,8 4-2-16,8-4 6 15,7-3 5-15,15-10-6 16,8-11-3-16,7-12-7 16,4-11-2-16,0-6-19 0,0-4-7 15,-4-3-128 1</inkml:trace>
  <inkml:trace contextRef="#ctx0" brushRef="#br0" timeOffset="2134">3197 895 208 0,'-34'57'77'0,"19"-27"-42"0,-4 0-30 16,15-16 19-16,4 2-4 15,4 4 0-15,4-3 7 0,3 0 5 16,8-10-17-16,7-7 1 0,4-7 0 16,1-3-4-16,-5-4 1 15,-3-2-8-15,-8-8-1 16,-8-6-15-16,-7-7-8 16,-7-13-26-16,-8 6-11 15,3 8 14-15,5 5 7 16,3 11 14-16,8 4 6 15,7 2 6-15,8 4 6 16,19 3 0-16,11 4 1 16,7 6 4-16,1 17 3 15,-8 7 4-15,-12 7 5 16,-10 9-6-16,-16-6 0 0,-15 3 2 16,-7 1 1-16,-8 2-1 15,0 1-1-15,0-4-3 16,8-3 1-16,7-7-2 15,12-7 2-15,7-6-2 16,11-10 0-16,8-14-3 16,4-13 1-16,7 0-33 15,-3-3-12-15,-1-8-58 16</inkml:trace>
  <inkml:trace contextRef="#ctx0" brushRef="#br0" timeOffset="2347">4128 503 192 0,'4'-4'74'0,"0"8"-40"0,0 6-33 0,-4 0 16 15,0 10-2-15,0 13 0 16,0 18-7-16,0 9-3 16,0 0-3-16,3 4 1 0,5-10 2 15,-1-4 2-15,5-6 1 16,-1-11-4-16,0-6-3 15,1-10-38-15,-12-4-15 16,-12-3-45 0</inkml:trace>
  <inkml:trace contextRef="#ctx0" brushRef="#br0" timeOffset="2510">3796 744 220 0,'27'17'85'0,"3"-31"-46"0,23 8-30 15,-19 6 19-15,19-4-10 16,7 1-3-16,4 0-6 16,-4-1-4-16,1-2-2 15,-9-4-33-15,-6-4-13 0,-5 1-66 16</inkml:trace>
  <inkml:trace contextRef="#ctx0" brushRef="#br0" timeOffset="3183">4411 24 176 0,'19'-24'66'0,"-15"27"-36"0,7 11-31 0,-3-1 15 15,-5 14-4-15,1 27 4 16,-4 6-1-16,-4 10 0 16,1 7-7-16,-9 24 0 0,1 20 4 15,-4-4-4-15,3-6 2 16,1-4-1-16,4-13 3 15,3-14 4-15,0-16 1 16,4-17 0-16,8-24 4 16,3-20-7-16,4-16-2 15,4-10-19-15,0-11-6 16,3-10-33-16,5-16-14 0,3-4 4 16,4 8 2-16,0 9 29 15,-4 13 16-15,-4 7 32 16,-3 11 16-16,-4 9-3 15,0 14 0-15,-8 9-8 16,-3 11-2-16,-5 3-7 16,-3 7-2-16,-7 0-9 15,-1 3-4-15,1 0-1 16,-1 1 1-16,1-1 1 16,3-3 1-16,4-4-2 15,4-6-2-15,3-7 5 16,4-3 1-16,5-10 0 15,2-11-1-15,5-6-3 0,3-13 1 16,1-1-4-16,3 1 0 16,-4-1-4-16,-3-2 1 15,-4-1 0-15,-4 3-1 16,-4 4 4-16,-3 7 2 16,-5 3-7-16,-3 6-1 15,0 4 2-15,0 7 0 16,0 3 3-16,8 4 3 15,3-1 9-15,4 4 3 16,1-4 7-16,2-3 2 16,5-7-3-16,0-3-1 15,-1-3-6-15,1 0-2 16,-8-7-4-16,-8-7 1 16,-7-3-11-16,-7-4-4 15,-4-6-60-15,-8 0-27 0,-8-10-29 16</inkml:trace>
  <inkml:trace contextRef="#ctx0" brushRef="#br0" timeOffset="3935">6032 841 228 0,'15'-67'85'0,"-18"40"-46"0,-16-3-125 0,4 17-23 16,-8 3 34-16,-11 6 23 0,-7 8 198 31,-31 49-70-16,19-12-8 1,12 2-41-16,11-6 8 16,18-7-20-16,20-3 6 0,14-14-6 15,9-6 1 1,3 0-9-16,7-14-2 16,8-3-3-16,-8-13-4 15,-3 3 1-15,-11-11-12 16,-5 8 6-16,-11-4-9 15,-3 10 8-15,-16 4 0 0,5 10 5 16,-12 6-2 0,3 7 2-16,-3 13 0 0,0 8-1 0,4 5 3 15,0 1-2-15,7 4 1 16,4 9 2-16,7 13 0 0,1 18 0 16,-1 3-3-16,1-4 2 15,-1-9 5 1,1-1-2-16,-8 0 12 15,0-9-7-15,-8 6 10 16,1-7-10-16,-16 0 3 16,4-6-6-16,-18-11 5 15,3-6-6-15,-19-10 3 16,8-7-3-16,-8-13-2 16,8-4 0-16,-4-23-56 15,7 0 30-15,1-23-118 16,11 2 80-16</inkml:trace>
  <inkml:trace contextRef="#ctx0" brushRef="#br0" timeOffset="5059">6364 915 216 0,'-41'54'82'0,"14"-21"-44"0,-7 1-33 15,23-18 17-15,3 8-10 16,1-1 12-16,7 4-14 0,7-3 13 16,8-4-14-16,12-10 5 15,7 0-9-15,-4-14 4 16,0-2-5-16,-11-11-22 16,-4 0 10-16,-15-10-59 15,0 1 37-15,-19-18-24 16,-3 0-30-16,-5-2-14 15,8 2 51-15,4 10 67 16,8 8-7-16,7 2 65 16,7 7-44-16,16 4 23 15,7 10-33-15,8 3 11 16,-1 6-20-16,1 4-4 16,0 7-7-16,-12 7-3 15,1 6 0-15,-12 3 1 16,-4 4-1-16,-11 3-1 15,0-3 1-15,-4 3 14 16,4-3-8-16,-3-6 24 16,3-8-18-16,3-13 7 15,5-3-11-15,7-17-3 16,4-4-4-16,3-9 1 16,5-1-2-16,-5-2-3 15,1 2 1-15,-8 1-6 16,0 9 4-16,-7 4-1 15,-5 10 2-15,-6 4 2 16,3 2 0-16,-4 4 0 16,8 4 0-16,-4 2-11 15,7 1 6-15,5-3-27 0,3 2 18 0,7-6-11 16,12 0 14-16,4-10 6 16,0-3 4-16,3-10 3 15,1 3-1-15,-5-14 4 16,1 7-3-16,-12-6 1 15,-3 3-1-15,-15 3-2 16,-5 7 1-16,-10 7 7 16,-1 6-4-16,-7 4 12 15,4 6-9-15,-4 4 7 16,3 0-7-16,5 6 11 16,3 4-10-16,8-4 9 15,7-2-9-15,8-11 4 16,4 0-7-16,3-14 2 15,4-2-4-15,0-8-13 16,1 1 6-16,-9-7-26 16,-3 3 17-16,-8 0-14 15,1 7 16-15,-12 3 1 16,3 7 6-16,-3 4 1 16,8 6 1-16,-1 7 13 15,9 3-6-15,6-4 22 16,8 5-15-16,8-8 14 15,4-3-15-15,10-17 4 16,-3 1-10-16,8-18 2 16,-4 4-4-16,3-30-19 15,-7 3 8-15,0-34-47 0,0 4 30 16,-11-30-20-16,-8 13 27 16,-15-16 7-16,-3 19 7 15,-20 14 8-15,-3 20-2 0,-16 24 15 16,5 19-10-16,-16 24 10 15,8 10-9-15,-12 21 6 16,16 5-7-16,-4 32 4 16,7 2-6-16,1 24 7 15,10-10-8-15,1 6 8 16,11-9-8-16,4-1-3 16,7-9-2-16,4-14-96 15,0-7 53-15,4-33-104 16,0-14 85-16</inkml:trace>
  <inkml:trace contextRef="#ctx0" brushRef="#br0" timeOffset="5213">7982 1052 200 0,'-8'7'74'0,"8"-7"-40"0,-8 27-27 16,5-14 29 0,6 4-21-16,-3 7 6 15,0-1-13-15,0 0 2 16,0 4-6-16,0-13-55 15,4-1 28-15,0-16-106 16,7-1 72-16</inkml:trace>
  <inkml:trace contextRef="#ctx0" brushRef="#br0" timeOffset="5350">8038 623 220 0,'-7'-16'85'0,"7"16"-46"0,11 10-46 0,-7-4 14 16,7 1-7-16,8 3-44 15,3 0 24-15,1 0-85 16,0 4 59-16</inkml:trace>
  <inkml:trace contextRef="#ctx0" brushRef="#br0" timeOffset="5577">8385 824 236 0,'15'0'90'0,"-15"0"-48"0,23 7-34 0,-12 0 24 16,0 0-20-16,4 3-4 15,0 3-5-15,-7 4 2 16,0 3-3-16,-16 0 1 16,4 3-1-16,-18 4-2 15,3 0 1-15,-11 7-1 16,3 2 0-16,-3 5 0 16,11-4 0-16,4 3 4 15,8 3-2-15,10-9-3 16,9-4 0-16,6-17-61 15,9-2 34-15</inkml:trace>
  <inkml:trace contextRef="#ctx0" brushRef="#br0" timeOffset="6081">8230 975 200 0,'-34'-16'77'0,"34"16"-42"0,-3 0-41 0,6 0 18 15,5 6-9-15,7-2 6 16,8 2-6-16,18 4-1 15,8 4-6-15,11-4 0 16,12 0-22-16,0 0-8 16,-1-3-1-16,-7-1 1 15,-3-2 22-15,-8-4 9 16,-19 0 25-16,-4 0 13 16,-8-4-7-16,-3-2-1 15,-15-1-16-15,-12 4-4 16,-7 3-5-16,-11 3 7 0,-8 4 4 15,0-1 2-15,4 8 4 0,0 2 17 32,11 5-19-32,8 2 14 15,11 4-18-15,11-4 6 16,4 1-11-16,11-7 2 16,5-7-6-16,2-10 0 15,5-4-2-15,-11-16-46 16,-1 7 25-16,-3-7-68 15,-5 6 49-15,1 1-18 0,-11-1 27 16,-1 4 10-16,-3 7 11 16,-4 3 7-16,-4 7 2 15,1 9 8-15,3 8 6 0,3-1 2 16,1-3 1-16,0 1-3 0,7-1-1 16,1-4-6-16,6-12 0 15,-3-1-10-15,12-16 0 16,-5 3-20-16,9-14-6 15,-5 1-51 1</inkml:trace>
  <inkml:trace contextRef="#ctx0" brushRef="#br0" timeOffset="6249">9399 674 156 0,'4'-37'60'0,"-4"37"-32"0,7 0-9 0,-3 0 23 16,0 10-8-16,0 0 0 15,-4 20-13-15,0-3-3 16,0 16-10-16,0-6-1 0,0 10 3 15,0-7-4-15,-4 21 2 0,0-11-1 16,4 14 3-16,0-11-27 16,0-6-13-16,0-7-93 15</inkml:trace>
  <inkml:trace contextRef="#ctx0" brushRef="#br0" timeOffset="6550">9082 895 256 0,'0'3'96'0,"0"-3"-52"0,31 10-45 15,-13-6 22-15,5 2-14 16,15 1-1-16,-1 0-4 0,16-1 1 16,4 1-2-1,11-4-1-15,-4 1 1 0,4-1-19 16,-8 1 10-16,-7-1-19 15,-4 4 16-15,-12 3-4 16,-6 0 9-16,-5 0 1 16,-3 3 3-16,-8 1 2 15,4-1 0-15,-12 4 0 16,1-1 0-16,-5 1 2 16,5 3-1-16,-4-3-93 15,0-3 50-15</inkml:trace>
  <inkml:trace contextRef="#ctx0" brushRef="#br0" timeOffset="7251">9633 650 228 0,'7'-13'88'0,"-7"13"-48"0,34 10-47 16,-22-7 14-1,3 4-7-15,7 0-3 16,1-1 2-16,7 8-15 16,0 6 9-16,4 3-10 15,-7 1 9-15,-1-1 5 16,0 4 2-16,-3 3-2 16,-4 0 2-16,-8 1 1 15,1-1 0-15,-9 3 17 0,5 1-9 16,-4-1 34-1,-1 1-23-15,5-4 22 0,3-3-24 0,4-11 5 16,8-2-13-16,3-14-1 16,1 0-5-16,-1-10-13 15,-3 3 6-15,-8-10-37 16,0 1 23-16,-8-11-21 16,-3 7 23-16,-4-7 2 15,0 7 8-15,0-4 2 16,8 11 2-16,-1-1 0 15,5 8 0-15,3-1 6 16,15 7-2-16,0 3 17 16,0 4-11-16,0 0 12 15,-3 6-11-15,-8 1 0 16,3 2-6-16,-10-2-2 16,-1 3 0-16,-11-4 1 15,4 4-1-15,-8-4 2 16,0 4-2-16,0 0 6 15,4-1-4-15,0-2 3 16,8-4-3-16,-4-7 3 16,7 4-4-16,0-10 1 15,4 3-1-15,4-7-4 16,0 4 1-16,4-8-1 16,-1 8 0-16,-10-4 4 15,6 7-1-15,-10 0 2 0,0 7-2 16,-8 3 2-16,0 4-2 15,-4 6 2-15,0 3-2 0,-11 4 6 16,15 0-4-16,-11-4-16 16,11-3 6-16,-4-10-125 15,4-3 73-15</inkml:trace>
  <inkml:trace contextRef="#ctx0" brushRef="#br1" timeOffset="44363">396 3804 148 0,'-4'20'57'0,"4"-17"-30"0,4 11-18 16,-1-8 14-16,1 1-7 15,0 0 1-15,4 3-4 16,-1 0 2-16,-3 0-8 15,0 3 5-15,-1 1 1 0,1-1 2 16,-4 1 4-16,0-4-5 0,0 0 0 16,0-7-2-16,0-3 0 15,-4-7-4-15,1-3-3 16,-1-3-2-16,-4-7 0 16,1-17-2-16,-1-17 2 15,4-23-2-15,1-17-1 16,3-3-2-16,7-20 1 15,5-4 1-15,6 4 2 16,9 16-3-16,3 18 0 16,8 9-4-16,3 10 1 15,1 17 2-15,-1 10 1 0,1 11-4 16,-9 9 1 0,-10 10 2-16,-12 7 1 0,-11 7 1 15,-7 6 2-15,-8 4-1 16,-8 7-1-16,-3 2-4 15,-4 1 0-15,3-3-16 16,5-4-6-16,6 0 4 16,16 0 3-16,12 0 11 15,10-3 4-15,9 3 4 16,6 7 0-16,5 0 2 16,-1 3 1-16,-7 0-1 15,-7 0 1-15,-9 0-2 16,-10 0 2-16,-12 0 0 15,-11-3 3-15,-4 0-3 16,-3-3-2-16,-1-4-7 0,-3-4-1 16,-1-6-92-1</inkml:trace>
  <inkml:trace contextRef="#ctx0" brushRef="#br1" timeOffset="44606">1282 3318 184 0,'0'10'71'0,"-4"3"-38"0,0 14-19 0,0-7 20 0,1 14-8 16,-5 13-3-16,1 13-11 15,-1-3-3-15,4 3-5 16,0-9-3-16,4-8 2 0,0-6 0 15,4-10 3-15,0-10-47 16,0-4-22-16</inkml:trace>
  <inkml:trace contextRef="#ctx0" brushRef="#br1" timeOffset="44755">1591 3000 236 0,'34'-31'90'0,"7"35"-48"0,27-4-49 0,-38 0 14 15,4 3-7-15,4 0 0 16,0 1 0-16,-4 6 2 16</inkml:trace>
  <inkml:trace contextRef="#ctx0" brushRef="#br1" timeOffset="44950">1617 3274 220 0,'4'0'85'0,"15"4"-46"0,26-1-46 0,-19 0 14 0,8-3-7 16,8 0 0-16,7 4 0 15,7-4 2-15,-3 0-45 16,4 0-18-16,-1 0-23 15,1-10-6-15</inkml:trace>
  <inkml:trace contextRef="#ctx0" brushRef="#br1" timeOffset="45247">2541 3150 228 0,'-34'17'85'0,"11"7"-46"0,-7 16-28 15,19-23 21-15,0 3-8 16,-1 6 0-16,9 11-9 16,3 7-2-16,7-4-7 0,1-3 3 0,10 3 1 15,16 17 6-15,8-17 2 16,11-13-5-16,7-13-3 16,12-21 6-16,-5-17 1 15,5-16-2-15,-12-13 1 16,-14 2-9-16,-20-9-2 15,-15-4-3-15,-22-9 1 16,-30 12-7-16,-20 18-1 16,-18 26-62-16,-4 17-28 15,-4 7-57 1</inkml:trace>
  <inkml:trace contextRef="#ctx0" brushRef="#br1" timeOffset="86493">3985 3542 252 0,'15'-10'96'0,"-4"24"-52"0,8 13-54 16,-11-11 14-16,-1 4-5 15,1 7 0-15,-8 3 3 16,-8 4 3-16,-11 0-2 16,1-4-24-16,3 3-8 0,-4-3-74 15</inkml:trace>
  <inkml:trace contextRef="#ctx0" brushRef="#br1" timeOffset="87000">5063 2939 172 0,'-7'10'66'0,"7"-10"-36"0,-4 71-26 15,4-45 29 1,0 5-20-16,-4 16 8 0,0-1-4 16,1 8 1-16,-1 10-5 0,0 13-3 15,8-3-5-15,0-7 3 0,-1-10 4 16,5-14 7-16,3-13 5 16,4-16 1-16,8-14 0 15,7-27-12-15,4-17-3 16,4-13-8-16,0-3-2 15,-1-10 0-15,-3-11 2 16,0 4-17-16,-8 13-6 16,-7 14-50-16,-4 7-19 15,0 12-28 1</inkml:trace>
  <inkml:trace contextRef="#ctx0" brushRef="#br1" timeOffset="87242">5550 3378 184 0,'0'20'68'0,"0"-20"-36"0,0 57-24 16,-4-30 31-1,4-3-22-15,-4 16 7 16,4 0-14-16,-7 4-1 15,7-4-6-15,-4-3 5 16,8-7-5-16,-4-7-30 0,3-6 15 16,1-14-110-16,0 1 67 0</inkml:trace>
  <inkml:trace contextRef="#ctx0" brushRef="#br1" timeOffset="88665">5584 3385 148 0,'0'-7'57'0,"0"7"-30"0,0 0-32 0,0 0 18 16,0 4-9-16,-4-1 12 15,4 4-9-15,-8 6 10 16,5 4-10-16,-5 10 12 15,8-1-11-15,-8 11 12 16,5 4-12-16,-5-1 12 16,8-3-12-16,-4-1 18 15,8-2-14-15,0-7 18 16,3 0-17-16,5-14 15 16,7 0-15-16,-1-13 8 15,5-3-12-15,0-24 0 16,3 0-6-16,-3-23-2 15,-1 7 0-15,-10-14-1 16,-1 6 0-16,-15 4-3 16,0 14 2-16,-11 3-4 15,0 13 3-15,-11 4-36 16,7 6 20-16,-7 4-122 16,7 9 78-16,-4 4-81 15,12 7 82-15</inkml:trace>
  <inkml:trace contextRef="#ctx0" brushRef="#br1" timeOffset="88966">6187 3067 228 0,'4'-21'85'0,"3"21"-46"0,12-3-39 0,-4 3 18 16,15 0-8-16,12 0 0 15,3 10-6-15,4-3-1 16,-4 3-1-16,-3-3-2 0,-8-1 1 15,-8 4-103 1,-15-3-51-16,-11 0 67 0</inkml:trace>
  <inkml:trace contextRef="#ctx0" brushRef="#br1" timeOffset="89121">6123 3315 184 0,'34'0'68'0,"-8"3"-36"0,27-6-26 15,-19 3 17-15,15 0-5 16,7 0-1-16,8 0-14 16,1 0-4-16,-1 0-95 15,4-4-42-15</inkml:trace>
  <inkml:trace contextRef="#ctx0" brushRef="#br1" timeOffset="89671">7269 3080 192 0,'-19'3'74'0,"0"11"-40"0,-11 2-22 15,15-2 19-15,-4 6-7 16,-3 10 0-16,-5 0-7 16,4 7-2-16,1 10-9 15,7 7 3-15,7 9 3 0,8-12 16 32,8 2-15-32,14-6 2 0,9-17 0 15,6-13 0-15,9-17-1 16,3-17-1-16,3-16-7 15,1-14-2-15,-4 3 2 0,-7-6-1 0,-12-10 0 16,-8-21-1-16,-14 8 2 16,-12 6-5-16,-15 13-3 15,-7 14-4-15,-8 16 1 16,4 14-6-16,0 7-1 16,-4 16-39-16,4 7-19 15,3 1-70 1</inkml:trace>
  <inkml:trace contextRef="#ctx0" brushRef="#br1" timeOffset="89860">8057 3670 496 0,'19'-17'187'0,"7"20"-102"0,-7-6-310 15,-27 0-67-15</inkml:trace>
  <inkml:trace contextRef="#ctx0" brushRef="#br2" timeOffset="97059">874 7065 252 0,'12'-4'96'0,"7"8"-52"0,22-1-54 0,-18-3 16 16,18 0 3-16,20 0 3 15,14 0 1-15,4 3 0 16,4-3-7-16,4 0-4 0,0 0 1 16,-5 0-2-16,-10-3 2 0,-8 0-40 15,-30-1-14-15,-4 1-63 16</inkml:trace>
  <inkml:trace contextRef="#ctx0" brushRef="#br2" timeOffset="97313">1003 6673 264 0,'-61'10'101'0,"61"-10"-54"0,-45 30-57 15,26-10 16-15,-15 10-4 0,0 7 1 16,-7 13 5-16,-1-3 3 16,5 0-6-16,7-3-1 0,11 3 2 15,15 0-3-15,11-7-2 16,20-7 2-16,11 1 0 16,11-1-1-16,7-3-2 15,16-3-76-15,7 3-34 16,15-6 4-1</inkml:trace>
  <inkml:trace contextRef="#ctx0" brushRef="#br2" timeOffset="98004">2782 7008 232 0,'-49'23'88'0,"34"-19"-48"0,-7 22-45 0,18-9 15 15,0 0-2-15,0-4 3 16,8 11 2-16,11 9 5 16,4-3-10-16,15-6 7 0,0-11 2 15,-4-3 2-15,27-10 1 16,18-10-9-16,-11-6-2 15,-11-8-5-15,-15-6-1 16,-12-7-6-16,-15-6-2 16,-11-4-12-16,-11-7-3 15,-12 10 3-15,4 8 5 16,1 9 5-16,2 3 4 16,5 11-7-16,7 3-1 0,8 3 1 15,11 7 4-15,8 3 3 16,7 4 2-16,4 3 1 15,4 0 0-15,-4 4 0 16,3 2 0-16,-3 8 0 16,-4 9 0-16,-7 4 0 15,-8-3 0-15,-7 3 0 16,-8 0 0-16,-4-1 0 16,-4-5 2-16,1-5-1 15,3-6 2-15,4-6-2 16,4-11-1-16,7-6 1 15,8-4-1-15,11 0-3 16,4-3 2-16,4 0-4 16,3 0-1-16,1-3-55 0,-1-4-21 15,-3 0-8 1</inkml:trace>
  <inkml:trace contextRef="#ctx0" brushRef="#br2" timeOffset="98229">3974 6579 228 0,'-12'0'88'0,"12"0"-48"0,-3 37-47 0,-1-21 11 16,4 5-5-16,-8 19 1 16,1 13 0-16,-1 4 0 15,4 7 0-15,-3 10-3 16,7 0 2-16,-4-1 1 0,4-6-7 15,0-16-22 1,0-5 15-16,0-19-82 16,0-7 54-16</inkml:trace>
  <inkml:trace contextRef="#ctx0" brushRef="#br2" timeOffset="98396">3714 6827 220 0,'-4'-14'85'0,"11"18"-46"0,5 2-41 15,-5-2 25-15,4-1-14 16,20-3 6-16,3 0-8 0,7-3-2 16,-3 3-16-16,-4-4-103 15,3 1 62-15,24-10-73 16,-5-1 70-16</inkml:trace>
  <inkml:trace contextRef="#ctx0" brushRef="#br2" timeOffset="99009">4283 6203 220 0,'-11'24'85'0,"7"13"-46"0,-4 33-46 0,4-30 14 16,-3 14-7-16,-4 10 4 15,3-1-2-15,-3 1 4 0,-4 50-2 16,0-17 7-1,7 0-6-15,1-16 7 0,3 6 1 16,0-20 5-16,4-17-4 16,4-26 0-1,7-1-8-15,0-30-26 16,4-3 11-16,1-26-15 16,-1 2 14-16,0-16 3 15,4 6 4-15,-4 4 3 0,3 3 0 16,-2 20 2-16,-1 14 1 15,-4 0 3-15,-4 29-1 16,-3 5 0 0,4-1-3-16,-8 7 1 0,4 0-2 15,-1-1-1-15,5-2 1 16,3-7-26-16,8-7 14 0,0-13-37 16,7-4 27-1,8-13-8-15,4-10-3 0,-8-7 18 16,0 3 7-1,-7-2 47-15,-1 6-21 0,-10 3 26 16,-1 7-26-16,-7 6 1 16,-4 11-1-16,0 3 8 15,4 4-14-15,-1 9 0 16,5-3-1-16,3-3 15 16,4 0-15-16,4-7 23 15,0-4-20-15,4-9 15 16,-1 0-17-16,8-21-3 15,-3 1-6-15,-8-24-3 0,-16-3 0 16,-10 3-19 0,-1 0 10-16,-10 6-74 15,2 11 46-15,-6 7-131 16,7 9 94-16</inkml:trace>
  <inkml:trace contextRef="#ctx0" brushRef="#br2" timeOffset="99165">5689 7413 4 0,'-71'-16'0'0</inkml:trace>
  <inkml:trace contextRef="#ctx0" brushRef="#br2" timeOffset="138027">6447 7035 220 0,'-26'0'85'0,"14"13"-46"0,-10 10-39 16,14-6 16-16,-3 3-3 16,-4 11 5-16,0-1-4 15,3 0 2-15,5 7-9 16,7 3-2-16,7 0 1 0,12-3 1 16,8-10 1-16,10-7 0 15,9-13 0-15,-13-1-2 16,16-26-1-16,-3-7-6 15,-5-3 1-15,-7-3-9 0,-7-4-4 16,-12 3 7-16,-4 8 2 16,-4 5 4-16,-7 8 0 15,0 10 6-15,0 3 6 16,0 6 0-16,0 8 3 16,8 3-8-16,3-1-4 15,1-2 0-15,3-4 2 16,7 0 2-16,5-3 1 15,-1-4-2-15,4-3-1 16,-7 0-1-16,-4 0 0 16,-4-3 0-16,-4-4 0 15,-3-7-31-15,-8 1-12 0,0-4-62 16,0 0-71 0,3 1 49-16</inkml:trace>
  <inkml:trace contextRef="#ctx0" brushRef="#br2" timeOffset="138187">7231 7346 296 0,'19'4'110'0,"-8"-1"-60"0,16 4-43 16,-20-7 23-16,5 0-18 16,-1 0-5-16,0 0-55 15,-3-4-23-15,7 1-57 16</inkml:trace>
  <inkml:trace contextRef="#ctx0" brushRef="#br2" timeOffset="138914">8359 6820 164 0,'-4'3'63'0,"0"8"-34"0,4 12-23 0,0-6 17 16,0 20-5-16,0 6 1 0,0 11-8 15,4 3-2 1,0 3-5-16,-1 7-3 0,5 4 2 0,3-1-2 16,0-10 2-16,5-6 18 15,2-14 8-15,1-10 1 16,4-16 2-16,7-24-9 15,8-21-4-15,3-16-11 16,4-13-3-16,-3-14-3 16,-1-19-2-16,-3-8-8 15,-8 11-5-15,0 12-7 16,-7 18 0-16,3 13-31 16,-7 17-14-16,-4 13-48 15</inkml:trace>
  <inkml:trace contextRef="#ctx0" brushRef="#br2" timeOffset="139895">9037 7185 208 0,'-15'4'77'0,"11"2"-42"0,-3 18-43 0,7-11 12 15,-4 7-4-15,0 11 2 16,1 5-1-16,-5 5 2 15,4 9-2-15,0 0-1 0,4 1 3 16,0-5 0-16,0-2 1 16,4-10-2-16,0-8-2 15,0-6-50 1,3-10-63-16,-3-10 16 16</inkml:trace>
  <inkml:trace contextRef="#ctx0" brushRef="#br2" timeOffset="140147">9162 7252 252 0,'-15'11'93'0,"3"-1"-50"0,-7 10-59 16,12-7 10-16,-8 4 0 16,-4 0 2-16,4 3 1 15,0 0 2-15,3 0 1 16,1-3 0-16,7-1 2 0,1-2-1 15,3 3-1-15,7-1 5 16,4-2 1-16,5 6-2 16,-1-3-1-16,0-4-3 0,4-3-3 15,-1-10-36-15,1-3-16 16,4-4-36 0</inkml:trace>
  <inkml:trace contextRef="#ctx0" brushRef="#br2" timeOffset="140281">9354 7356 184 0,'30'0'68'0,"-4"4"-36"0,8 2-40 0,-19-2 12 16,8-1-53-16,0-3-19 0,7 0 5 16,4 3 5-16</inkml:trace>
  <inkml:trace contextRef="#ctx0" brushRef="#br2" timeOffset="140489">9810 7229 276 0,'8'-13'104'0,"-1"13"-56"0,8 10-52 15,-11-4 18-15,0 1-10 16,0 6-3-16,-1 14 6 15,1 17 5-15,-4 16-6 16,8 7-1-16,-5 7 1 0,5 0-14 16,0-4-7-16,3 7-113 15</inkml:trace>
</inkml:ink>
</file>

<file path=ppt/ink/ink2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4.6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0 677 176 0,'12'4'66'0,"-9"2"-36"0,5 8-24 16,-4-4 17-16,3 0-10 0,1 0 0 15,-1-4-5-15,-3 8 0 16,0-4-5 0,0-3-2-16,-4-7 2 0,3-4-2 0,-3-6 2 15,0-10-2-15,0-17 2 16,0-16-2-16,-3-18-1 15,-1 1-2-15,0-11 1 16,4 8 1-16,4-4 0 16,3 6 8-16,5 11 7 15,3 10-3-15,4 9-2 16,3 15-3-16,-3 9 0 16,0 10-4-16,-4 7-2 0,-7 17-3 15,-5 10 1-15,-3 6 1 16,-3 1 2-16,-5 3-6 15,-3-11 1-15,-1 5 1 16,5-5 3-16,-1-9 2 16,5-7 1-16,3 0-7 15,7-3 0-15,8-7-1 16,4-7 2-16,4 4 1 16,3-4 3-16,4 14-3 15,0-4 0-15,-3 4 3 16,-5 3 3-16,-7-3-7 15,-7 6 0-15,-12-3 2 16,-7 7 4-16,-8 0 1 16,-7-1 0-16,-4-5-1 0,-8-5 2 15,0-6 1 1,-3-3 3-16,-5 0-5 0,9-1-3 16,7-3-21-16,11 1-10 15,11-4-91 1</inkml:trace>
</inkml:ink>
</file>

<file path=ppt/ink/ink2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5.1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44 204 0,'-4'10'77'0,"1"3"-42"0,3 14-43 0,0-10 12 15,0 10-4-15,0 6 2 16,0-3-1-16,3 11-1 16,-3-1 1-16,4-3-1 0,0 3 0 15,0-7-3-15,-1-6 0 16,1-7-12-16,4-3-2 16,-1-13-65-1</inkml:trace>
  <inkml:trace contextRef="#ctx0" brushRef="#br0" timeOffset="280">230 51 192 0,'0'-7'74'0,"0"14"-40"0,0 6-40 16,0-6 12-16,-4 10-6 16,-4-1 2-16,-3 4-3 15,-4 0-2-15,0 4 2 16,-4 3-2-16,0-10 1 0,4 3 2 15,0-7 2-15,0 0-1 16,4-3-1-16,7 1 5 16,0-5 4-16,4 1 6 15,4 0 3-15,7-4-5 16,0 4-3-16,1 3-3 0,7-4-2 16,-1-6-3-16,1 0-2 15,-4 0-41-15,4 0-20 16,0-16-31-1</inkml:trace>
  <inkml:trace contextRef="#ctx0" brushRef="#br0" timeOffset="455">294 151 188 0,'11'4'71'0,"4"-4"-38"0,12 0-34 0,-12 0 12 16,3 0-5-16,5-4 1 0,0 4-6 15,-1-7-1-15,1 7-40 16,-4-6-15-16,0-4-22 16,-8 6-5-16</inkml:trace>
  <inkml:trace contextRef="#ctx0" brushRef="#br0" timeOffset="612">414 0 192 0,'-11'10'71'0,"4"0"-38"0,3 21-39 15,4-15 12-15,0 5-6 16,0 9 2-16,0 7-3 16,0-1 0-16,4 1 1 15,3-7-3-15,1-3 0 0,3-3-25 16,0-14-11-16,8-4-33 16</inkml:trace>
  <inkml:trace contextRef="#ctx0" brushRef="#br0" timeOffset="764">686 84 228 0,'0'27'88'0,"4"0"-48"0,-12 6-49 0,4-9 14 16,1 9-10-16,-1 1 1 16,4 3-71-16,0 0-29 15,0 9 30-15,4-5 18 16</inkml:trace>
</inkml:ink>
</file>

<file path=ppt/ink/ink2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6.3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17 244 0,'4'-4'93'0,"7"4"-50"0,8-3-46 0,-4 3 16 15,4 0-5-15,0 0 0 16,7-7-4-16,1 7-1 16,3 0-1-16,-4 0-13 0,-3-3-4 15</inkml:trace>
</inkml:ink>
</file>

<file path=ppt/ink/ink2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6.4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0 268 0,'-11'0'101'0,"15"7"-54"0,11 3-53 16,-4-10 19-16,4 6-6 15,8-6 1-15,7 0-2 16,4-6-1-16,7 6-78 15,5-4-35-15,-5 8 5 16,4-8 6-16</inkml:trace>
</inkml:ink>
</file>

<file path=ppt/ink/ink2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9.0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 33 148 0,'-12'-23'57'0,"12"13"-30"0,0 3-27 0,0 7 17 16,0 7-6-1,0 10 3-15,-3-1 3 16,3 11-9-16,-4 3 0 0,0 7-1 15,0 4-1-15,1 12 1 16,-1 7-6-16,0 7-1 16,0 1-2-16,4-1 0 15,0-10 0-15,4-11 0 16,4-9-11-16,3-13-5 0,0-7-65 16</inkml:trace>
</inkml:ink>
</file>

<file path=ppt/ink/ink2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9.2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 0 220 0,'-11'47'85'0,"7"-14"-46"0,-4 18-46 16,4-21 16-16,1 17-6 15,-1 10 1-15,0 16-5 0,0 1 1 16,4 3 0-16,0-13-5 16,4-7 1-16,0-13-29 0,3-11-11 15,1-16-41 1</inkml:trace>
</inkml:ink>
</file>

<file path=ppt/ink/ink2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9.7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0 184 0,'-8'13'68'0,"12"4"-36"0,-4 3-37 0,4-3 12 16,-4 6-2-1,7 11 4-15,-3 16-2 16,3 7-2-16,1 0-2 16,0-7 2-16,3 1 4 0,0-11 6 0,0-7 5 15,1-9-4-15,-1-7-1 16,0-7-3-16,1-14 0 16,3-9-6-16,0-27-4 15,0-11-1-15,0-9 1 16,4-7-3-16,4 3 0 15,-1 7-15-15,1 7-6 16,-1 10-25-16,1 3-9 16,-4 7-37-1</inkml:trace>
  <inkml:trace contextRef="#ctx0" brushRef="#br0" timeOffset="287">543 174 148 0,'0'27'55'0,"0"-3"-30"0,4 9-21 16,-4-13 13-16,0 7 1 15,0 6 3-15,0 1-7 16,-4 10-3-16,0-4-6 16,0 0-4-16,0 0 0 0,1-6-4 0,-1-1 2 15,4-3-6-15,0-10 0 16,0-9-79 0</inkml:trace>
  <inkml:trace contextRef="#ctx0" brushRef="#br0" timeOffset="545">682 258 200 0,'-7'7'77'0,"3"-1"-42"0,-11 4-45 0,7 4 11 0,-3-1-8 16,-4 1 2-16,-4 2 5 15,-4 8 2-15,1-4 0 16,3 0-2-16,4-3 1 0,4 0 1 15,3-7 1-15,8 6 7 16,8-5 6-16,3 5-8 16,4-9-2-16,0 3-6 15,0-7-1-15,0 1-28 16,0-4-13-16,0-4-42 16</inkml:trace>
  <inkml:trace contextRef="#ctx0" brushRef="#br0" timeOffset="712">679 405 204 0,'-4'-10'77'0,"4"10"-42"0,0 10-32 0,4-3 17 16,3-3-1-16,1-1 1 15,7-6-11-15,0-1-3 16,4-3-4-16,3 1 1 0,5-4 0 16,3 6-1-16,0-9-2 15,-4 6-15-15,-3-9-7 16,-4 5-84-1</inkml:trace>
  <inkml:trace contextRef="#ctx0" brushRef="#br0" timeOffset="891">810 225 244 0,'-3'20'93'0,"3"0"-50"0,3 10-50 0,-3-10 16 0,0 10-10 15,0-3 0-15,0 6-1 16,0 1-2-16,4 6 3 16,0-6-29-16,0-1-9 0,3-9-56 15</inkml:trace>
</inkml:ink>
</file>

<file path=ppt/ink/ink2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0.8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0 276 0,'0'3'104'0,"0"10"-56"0,0 11-56 15,0-7 16-15,0 13-11 0,-4 10 2 16,4-3-1-16,0 10 0 16,4-4 2-16,3 8-16 0,1-11-6 15,3-7-47 1,1 1-61-16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37.6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50 124 180 0,'-37'-48'68'0,"28"29"-36"0,1-3-31 0,12 15 14 0,5-1-6 15,3 1 2-15,9-1-2 16,12 5 2-16,5 3-6 16,7 11-1-16,5 15 0 0,0 11-2 15,-4 18 1-15,-4 12-2 16,-9 3 2-16,-8 0-2 16,-13 12 2-16,-12-5 0 31,0 1-1-31,-16 0 3 15,-1-8-3-15,-16-4 4 0,4-14-4 16,-13-15 4-16,4-7-4 16,-7-19 4-16,7-4-4 15,-3-29-1-15,7-4 0 16,9-22-4-16,17 7 2 16,16-10-4-16,13 10 3 15,17 4-1-15,7 11 1 0,5 4 2 16,-4 7 0-16,-4 0 0 15,-1 12 0-15,-12-5-106 16,1 8 58-16</inkml:trace>
</inkml:ink>
</file>

<file path=ppt/ink/ink2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1.2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5 140 224 0,'-11'-20'85'0,"15"14"-46"0,3-11-43 16,1 10 13-16,-1-6 8 15,8-4 8-15,0 0-6 16,0 1-3-16,1-1-9 0,2 7-3 0,-3 10 0 16,1 10-2-16,-1 10 1 15,0 7 4-15,0 6 6 16,4 7-3-16,7-13 2 15,4 0-5-15,15-14 1 16,8-13-5-16,4-13-2 16,7-14-75-16,11-6-35 15,-3-1-11 1</inkml:trace>
</inkml:ink>
</file>

<file path=ppt/ink/ink2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1.7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0 260 0,'-7'4'99'0,"7"19"-54"0,-8 21-53 0,5-7 18 16,-1 6-11-16,-4 7 0 16,1 11 1-16,3 9 0 15,0 14 0-15,4 0 0 0,0 0 0 16,4-4 0-16,3-13 0 15,1-10-3-15,0-13 0 0,-1-21-36 16,1-10-16-16,-1-13-43 16</inkml:trace>
</inkml:ink>
</file>

<file path=ppt/ink/ink2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1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 0 272 0,'0'34'101'0,"-4"13"-54"0,4 20-55 16,-4-30 16-16,0 16-8 15,1 7 0-15,-5 24-3 16,4 13 2-16,1 4 1 0,3-4-3 16,0-13 0-16,3-4-34 0,1-9-15 15,4-14-50 1</inkml:trace>
</inkml:ink>
</file>

<file path=ppt/ink/ink2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2.1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117 0 388 0,'18'23'145'0,"-6"-6"-78"0,-9 13-78 15,-3-20 24-15,-7 7-83 16,-19 0-31-16,-23 16-45 16,-19 7-17-16</inkml:trace>
</inkml:ink>
</file>

<file path=ppt/ink/ink2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3.9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73 212 0,'-8'-16'79'0,"19"16"-42"0,-7 10-41 15,0-4 15-15,0 11-8 16,-1 0-2-16,5 13 0 16,0 7 1-16,-1 3-1 15,4 11-1-15,1-1 3 0,-1 3-2 16,8 1-1-16,-4-14 12 16,4 0 4-16,-4-13 3 15,0-10 1-15,0-14-7 16,0-16 0-16,4-10-8 15,0-18-3-15,0-6-4 0,3-13-1 16,5 0-5-16,-1-7-2 16,1 3-15-16,-5 4-6 15,5 13-28-15,-5 3-13 16,5 21-12 0</inkml:trace>
  <inkml:trace contextRef="#ctx0" brushRef="#br0" timeOffset="242">626 338 204 0,'0'51'77'0,"-4"-18"-42"0,-3 14-41 15,3-20 14-15,0 10-9 16,0-1 0-16,1-2-1 16,-1 0-2-16,4 2 3 15,0-9-22-15,4-7-9 0,-1-13-46 16</inkml:trace>
</inkml:ink>
</file>

<file path=ppt/ink/ink2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4.4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143 0 176 0,'-7'14'68'0,"-5"-1"-36"0,-7 11-44 0,8-11 10 16,-4 7-7-16,0 0 1 16,0 4 2-16,0-8 4 15,0 8 1-15,3-7-2 0,5-7 2 16,7 7 7-16,4-11 4 15,3 8 10-15,5-1 7 16,3-6-16-16,3 6-6 16,5-3-6-16,0-3-3 0,-4-4-26 15,3-3-10 1,-3-6-35-16</inkml:trace>
</inkml:ink>
</file>

<file path=ppt/ink/ink2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4.5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0,'16'6'66'0,"-5"-2"-36"0,4-4-35 15,0 0 10-15,4 0-54 16,-4 0-19-16,0 0 10 16,0-10 5-16</inkml:trace>
</inkml:ink>
</file>

<file path=ppt/ink/ink2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4.7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0 232 0,'-4'17'88'0,"8"0"-48"0,-1 13-42 0,1-13 17 16,-4 6-11-16,4 8 0 15,0 5-4-15,0 1-3 16,3 0 2-16,4 0-22 0,4-3-7 15,4-4-67 1</inkml:trace>
</inkml:ink>
</file>

<file path=ppt/ink/ink2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4.9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0 256 0,'0'0'96'0,"-4"7"-52"0,4 7-49 15,0-8 15-15,0 11-8 16,-4 0-2-16,1 13-2 16,3 3 1-16,0 8 1 15,0-4-3-15,0 3 0 0,0-7-40 16,0 1-19-16</inkml:trace>
</inkml:ink>
</file>

<file path=ppt/ink/ink2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5.1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4 256 0,'12'-6'96'0,"3"9"-52"0,15-6-51 0,-15 6 16 16,4-3-4-16,11 3 4 15,0-3-6-15,4 0-2 16,0 0-1-16,0 0-11 0,0 0-5 16,0 0-96-1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38.1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226 36 224 0,'-12'-25'85'0,"12"25"-46"0,-29-11-43 16,12 11 15 0,5 3-8-16,-17 1 5 15,4 7-5-15,-9 7 6 16,9 5-6-16,0 14 1 15,13 3-2-15,8 12 3 16,8 4-3-16,17-1 8 0,8-7-6 0,17 0 16 16,-1-7-11-16,18-12 11 15,3-6-11-15,9-20 6 16,-8 1-8-16,-9-19 0 16,-4 0-4-16,-12-18 0 15,-9 0-1-15,-12-15-2 16,-9 3 1-16,-20-6-4 15,0 3 2-15,-21 3-6 16,4 16 4-16,-13 3-5 16,9 15 4-16,-8 11-4 15,12 11 4-15,-9 26-4 16,14 7 4-16,-1 30 7 16,8-4-2-16,1 26 9 15,8-3-6-15,4 18 10 16,4-8-8-16,0-18 3 15,4-11-5-15,-4-18 9 16,1-12-7-16,-1 1-65 16,0-5 32-16,-12-29-137 15,3-7 91-15</inkml:trace>
</inkml:ink>
</file>

<file path=ppt/ink/ink2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5.2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0 276 0,'38'4'104'0,"-4"-4"-56"0,11 3-56 15,-22-3 18-15,7 0-106 16,8 0-44-16,11 7 48 16,3-14 27-16</inkml:trace>
</inkml:ink>
</file>

<file path=ppt/ink/ink2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5.8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0,'0'-4'90'0,"4"8"-48"0,-4 9-49 16,0-3 14-16,0 7-7 16,4 16 0-16,-1 11-3 15,5 0 0-15,-1 6 2 16,1 0 0-16,3 10 1 0,1-3 8 15,-1 0 5-15,4-13 7 16,-4-4 2-16,4-13-3 16,0-10 1-16,1-14-9 0,-1-16-2 15,3-11-5-15,-2-16-3 16,2-10 0-16,1-11-1 16,-4-12-16-16,4-1-6 15,-4 14-14-15,0 6-4 16,-3 10-50-1,-1 11-47-15,0 16 47 16</inkml:trace>
  <inkml:trace contextRef="#ctx0" brushRef="#br0" timeOffset="227">385 362 244 0,'0'47'93'0,"-4"-17"-50"0,-4 23-50 16,5-26 16-16,-1 17-10 15,0 3 0-15,4 0 1 16,0-4 2-16,0 1-1 16,4-4-5-16,0-7 0 0,3-2-42 15,4-15-19-15,4-16-25 16</inkml:trace>
  <inkml:trace contextRef="#ctx0" brushRef="#br0" timeOffset="347">577 365 184 0,'-30'7'71'0,"11"-1"-38"0,-11 1-118 0,15-3-23 16</inkml:trace>
  <inkml:trace contextRef="#ctx0" brushRef="#br0" timeOffset="467">260 536 220 0,'-15'30'85'0,"38"-27"-46"0,-4 14-37 0,-8-10 17 16,8 0-10-16,7-4-3 0,8 7-19 16,4-7-8-16,-1-3-81 15,9-3-32-15</inkml:trace>
  <inkml:trace contextRef="#ctx0" brushRef="#br0" timeOffset="648">686 412 252 0,'23'10'93'0,"-4"-3"-50"0,11-7-39 16,-15 6 21-16,4-6-16 15,3 0-2-15,1 0-45 16,-4-6-17-16,0 6-54 16,0 0-21-16</inkml:trace>
  <inkml:trace contextRef="#ctx0" brushRef="#br0" timeOffset="809">833 395 296 0,'-3'17'112'0,"3"6"-60"0,0 21-61 0,0-21 18 16,-4 4-16-16,0 3-3 15,4-3-34-15,0 3-16 16,4-9-49-16,7 2-20 16</inkml:trace>
  <inkml:trace contextRef="#ctx0" brushRef="#br0" timeOffset="977">1090 228 316 0,'-4'10'121'0,"4"0"-66"0,-8 20-60 15,5-7 20-15,-1-3-11 16,0 14-3-16,4 16-5 16,0 1-2-16,8 6 3 15,-1-1-47-15,1-5-19 0,3-4-53 16</inkml:trace>
</inkml:ink>
</file>

<file path=ppt/ink/ink2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7.2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0 120 280 0,'4'-64'104'0,"11"47"-56"0,8-6-43 16,-8 13 22-16,4 6-6 15,3 4 2-15,1 4-11 16,-1 12-4-16,1 25-5 16,0 2-3-16,-4 4 3 0,3 0-2 15,5-3-1-15,-1-4 1 16,4-10-1-16,8-10 0 15,11-10 2-15,7-13 1 16,8-11 3-16,-3-9-34 16,-1-11-15-16,-3 11-100 15</inkml:trace>
</inkml:ink>
</file>

<file path=ppt/ink/ink2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7.7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1113 0 316 0,'-19'-4'118'0,"4"14"-64"0,-27 17-54 15,12-10 21-15,-19 13-8 16,-19 24 0-16,-7 26-5 16,-12 17-3-16,-11 11-2 0,-7 19 0 0,-9 20 0 15,9-6-4-15,11 0 1 16,7-4-35-16,19-13-15 15,11-23-93 1</inkml:trace>
</inkml:ink>
</file>

<file path=ppt/ink/ink2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51.9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0 677 108 0,'4'23'41'0,"-4"-2"-22"0,3-1-7 15,1-10 13-15,0 0-5 16,0-4-1-16,-1 11-9 16,1 0-2-16,0 0-4 0,-4-4-3 0,0 1 2 15,0-1 0-15,0-3 1 16,0-3 2-16,0 3 3 16,0-10 5-16,0 0 1 15,0-4-8-15,4-9-2 16,-4-4-3-16,0-10 1 15,0-19-2-15,0-8-1 16,-4-16 1-16,4-1-1 16,0-6 0-16,0 0 0 15,4 0 0-15,0 3 2 16,7 7 8-16,0 10 3 16,4 7 0-16,4 10 2 0,-4 10 5 15,0 6 2-15,0 14-11 16,-3 10-7-16,-5 10-5 15,-7 7 0-15,-4 13-8 16,-3 3-2-16,-4 1 1 16,-4 0 4-16,3-11-2 15,5 0 3-15,-1-6-2 16,16-7-2 0,3 4 4-16,8-1 3 15,3 0 4-15,9 1 3 16,-1 3 2-16,0 3-3 15,-7 3-3-15,-8-6 2 16,-8 3 0-16,-7 0 1 16,-11 0 2-16,-4-3-3 15,-4 0 0-15,-4-4-3 16,4-3-1-16,1-3 1 0,-1-7 2 16,4-7-21-16,3 4-9 15,5-11-41 1,7 11-58-16,7 0 27 15</inkml:trace>
  <inkml:trace contextRef="#ctx0" brushRef="#br0" timeOffset="276">452 429 200 0,'4'17'74'0,"0"6"-40"0,0 17-40 15,-1-19 12-15,1 2 2 16,0 10 5-16,0 11-6 16,-1-4-2-16,1 0-3 15,0 1-2-15,-4-1 1 0,4-7-1 16,-4-6 0-16,0-3-42 15,0-1-17-15</inkml:trace>
  <inkml:trace contextRef="#ctx0" brushRef="#br0" timeOffset="555">622 530 204 0,'7'16'77'0,"-7"-16"-42"0,-7 24-43 0,-1-14 12 16,8-4-4-16,-11 11 0 16,4 0 0-16,-12 0-3 15,7 0 2-15,-6 3 3 16,6-7-1-16,-3-6-3 16,8 6 1-16,-1-3-1 15,4 0 0-15,8 0 2 0,4-3 2 16,-1 0-1-1,4-1-1-15,5-2-2 0,-1 2-3 16,0 5-72 0,4-5 41-16,-1-6-64 15,1 0 57-15</inkml:trace>
  <inkml:trace contextRef="#ctx0" brushRef="#br0" timeOffset="772">697 553 220 0,'8'-3'85'0,"-8"3"-46"0,23-4-37 0,-8 1 22 16,0 6-16-16,11-6 1 16,0 3-6-16,5-7-2 15,-1 7 0-15,-4-6-48 16,-3 6 26-16,-1 0-35 15,-6-11-30-15</inkml:trace>
  <inkml:trace contextRef="#ctx0" brushRef="#br0" timeOffset="940">871 439 220 0,'-12'20'85'0,"12"-20"-46"0,-15 44-35 0,8-28 19 15,3 1-15-15,-3 10-4 16,3-4-3-16,-4 8-34 16,8-5 18-16,-4 5-98 15,4-11 63-15</inkml:trace>
  <inkml:trace contextRef="#ctx0" brushRef="#br0" timeOffset="1130">1097 355 264 0,'0'17'99'0,"0"-17"-54"0,4 23-48 0,-4-6 16 16,0 0-9-16,0 27-3 16,4-4 0-16,-1 17-65 15,9 6 35-15,-1 11-52 16,0-3-7-16,1-1-4 15</inkml:trace>
</inkml:ink>
</file>

<file path=ppt/ink/ink2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54.5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11 230 192 0,'-11'14'74'0,"11"-4"-40"0,4 13-31 0,-1-13 17 16,5-3 5-16,3 6 5 15,4-3-10-15,4 0-4 16,4-3-9-16,3-7 2 0,8-7 1 15,0 1-5-15,4-14-3 0,-4-4 1 16,3-9 0-16,-3-1-4 16,-7-6-1-16,-12 0-15 15,-12 6-4-15,-6 1-11 16,-9 9-5-16,-10 4 0 16,-5 7 0-16,-3 9 23 15,-4 4 10-15,4 10 15 16,4 7 8-16,-1 17 7 15,5 6 5-15,3 4-6 16,8 12-1-16,7-5-2 16,4-1-2-16,7-3-8 15,8-7-3-15,8-13-3 16,7 0-1-16,8-7-6 16,3-10 1-16,8-3-29 15,-7-14-13-15,-1-3-75 16</inkml:trace>
</inkml:ink>
</file>

<file path=ppt/ink/ink2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54.9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12 372 192 0,'-4'27'74'0,"4"-7"-40"0,0 6-33 0,0-9 16 15,0 0-5-15,0 6 3 0,0 1-8 16,0-4-2-16,-4-3-3 16,4 0-2-16,-4-1 1 0,4-9-1 15,0 3 2-15,0-13-3 16,0-4 0-16,4-10-4 16,0 0-1-16,3-6-2 15,1 0 2-15,3-8 4 16,1 1 1-16,-1 7 5 15,4 3 2-15,0 6 0 16,-4 4-1-16,1 3-1 16,3 14 0-16,-4 3 4 15,0 14 5-15,1 3 2 16,-5 3 3-16,1-4-12 16,-1-2-4-16,1 3-1 15,-1-4-1-15,1 1-7 16,0-14-3-16,-1 3-54 0,4-9-22 15,1-8-8 1</inkml:trace>
  <inkml:trace contextRef="#ctx0" brushRef="#br0" timeOffset="480">502 462 224 0,'0'-27'85'0,"0"14"-46"0,-8-4-43 0,5 14 13 0,-1-4-7 16,-4-3-2-16,1 3-2 15,-5 1 1-15,1 6 1 16,-4 6 2-16,0 11 3 0,4 10 4 16,-1 3 5-16,5 4-2 15,3-1 1-15,0 1 1 16,8-7 2-16,7 3-7 15,1-10-3-15,3-7 1 16,4-6 2-16,-1-14-2 16,5-10 1-16,0-13-7 15,-5-13-1-15,1-8 0 16,-4-16 0-16,-3 0-18 16,-5-3-8-16,-3 3 9 15,0 10 7-15,-4 7 8 0,0 6 4 16,-4 7 0-16,-4 10-2 15,1 11 1-15,-1 12-1 16,1 8 6-16,-1 12 6 16,1 11 3-16,3 14 0 15,0 22 1-15,4 11 3 16,4 3-11-16,4-3-4 16,3-1-3-16,4-12-1 15,4-8-53-15,7-2-22 16,-11-24-50-1</inkml:trace>
</inkml:ink>
</file>

<file path=ppt/ink/ink2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00.506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119 396 304 0,'15'-7'115'0,"26"7"-62"0,31-20-62 0,-34 20 20 16,11-7-17-16,3 0-1 15,5 7-25-15,0-10-9 16,-5 4 21-16,-3-1-23 0,-7 0-7 0,-5 4-38 16</inkml:trace>
  <inkml:trace contextRef="#ctx0" brushRef="#br0" timeOffset="265">424 0 280 0,'-56'0'107'0,"37"17"-58"0,-15 6-73 15,15-13 12-15,-15 21-11 16,-4 6-2-16,-3 3 15 16,-1 0 7-16,1 0 3 15,3-3 3-15,12-3 0 0,3-11 10 0,12 7 3 16,11-3-1-16,15-4 1 15,11 1-7-15,12-4-3 16,11 10-6-16,4-3-2 16,11-4-105-1,0-6-54-15,-4-7 72 16</inkml:trace>
</inkml:ink>
</file>

<file path=ppt/ink/ink2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01.16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0 320 0,'0'30'121'0,"8"-3"-66"0,-5 30-64 16,-3-34 18-16,0 4-18 15,-3 3-4-15,-1 1 7 16,4-8 2-16,0 0 4 15,0 1 0-15,0-17 0 16,4-11 2-16,-1-9-1 16,5-7-1-16,3-7-2 15,4-7 1-15,0 1-1 16,8-1 0-16,0 4 2 16,3 10 0-16,0 7-3 15,1 9 2-15,-1 8 1 16,-3 19 0-16,-8 4 0 0,-4 13 0 15,-3 4 0 1,-4-4 2-16,-1 0-1 0,1 7-1 16,0-13 1-16,3-8-1 15,1-9-33-15,7-10-15 16,4-14-69 0</inkml:trace>
</inkml:ink>
</file>

<file path=ppt/ink/ink2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01.59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15 24 196 0,'0'0'74'0,"4"13"-40"0,-8 7-31 0,1-3 15 0,-1 0 4 15,0 6 4-15,0 4-3 16,4-4 0-16,4 11-12 16,4-4 0-16,3-3 0 0,8 0-4 15,7-7 1-15,0-7-1 16,5-9 1-16,3-11 0 15,-4-3 0-15,-8-7-4 16,-10-3-3-16,-12-7-25 16,-8-3-9-16,-3-3 6 15,-8-1 5-15,-4 4 6 16,5 3 5-16,2 7 5 16,5 3 3-16,4 4-3 15,7 3 2-15,11 3 2 0,4 4 3 16,11 3 0-16,12 3 2 15,4 4 15-15,-1 6 11 16,-7 7-9-16,0 7-3 16,-15 3-10-16,-8 0-3 15,-11 7 4-15,-4-3 5 16,-3-4-3-16,3-3 2 16,0 0-7-16,8-11-3 15,11-9-1-15,11 3 1 16,8-10-6-16,4-10-1 15,7 3-133 1</inkml:trace>
  <inkml:trace contextRef="#ctx0" brushRef="#br0" timeOffset="735">717 0 200 0,'-8'17'77'0,"8"-4"-42"0,0 38-34 0,0-35 16 16,-4 15-5-16,1-1 3 15,-1 7-6-15,0 3-3 16,4 3-3-16,0-2-3 0,0-4 1 16,4-7-1-16,0-7 2 0,-1-20 1 15,1-9-4 1,0-21-1-16,0 0 1 16,3-10 0-16,1-10-4 15,-1-6 1-15,5 9 0 16,-1 4-1-16,4 13 6 15,0 10 1-15,0 11 0 16,-4 16-2-16,1 7 1 16,-5 6 1-16,-3 4-3 15,-4 6 0-15,0-3 1 16,0 4 0-16,0-7 0 16,0-7 2-16,0-7-1 15,4-6-1-15,3-7 3 16,1-3 0-16,3-11-1 15,4-3 1-15,0 1-4 16,0-1-2-16,4 10 13 0,0-3 5 16,-4 17-1-16,-3 0 0 15,3 9-8-15,-8 1-2 16,-3 3-2-16,-4 7-2 16,0 3 1-16,0 10 1 15,0-3-36-15,0-7-15 16,4-6-63-1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39.0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320 24 180 0,'-8'-22'68'0,"8"22"-36"0,-21-3-22 16,9 6 17-16,-9 5-7 16,-12 6-1-16,-9 12-7 15,5 19 0-15,-1 21-7 16,1 8 1-16,8 15 1 0,8-11 1 15,8 7 0-15,9 3-2 16,4 16-1-16,8-15-1 16,5-12 0-16,4-14 0 15,3-7 0-15,5-16 2 16,-4-10 1-16,0-15-47 0,0-15-23 16,-1-19-50-1</inkml:trace>
  <inkml:trace contextRef="#ctx0" brushRef="#br0" timeOffset="241">499 213 196 0,'17'44'74'0,"-5"-10"-40"0,5 32-29 0,-9-32 19 16,5 6-4-16,3 8 0 15,1 0-6-15,0 4-1 0,3 4-8 16,1-5-1-16,0-3 2 0,-4-7 1 16,-1-8 1-16,1-7-4 15,-5-11-3-15,1-19-75 16,-5-7-33-16,1-7 8 16</inkml:trace>
  <inkml:trace contextRef="#ctx0" brushRef="#br0" timeOffset="457">844 150 228 0,'-25'26'85'0,"9"0"-46"0,-17 18-28 0,16-7 21 16,-4 8-13-16,0 10-3 16,-8 1-7-16,4-1-4 15,0 4-2-15,4 0 0 0,5-3 2 16,3-8 2-16,5-7 1 15,4-12-2-15,0-10-1 16,8-12-56-16,4-14-23 16,17-4-45-1</inkml:trace>
  <inkml:trace contextRef="#ctx0" brushRef="#br0" timeOffset="638">1028 501 220 0,'0'49'85'0,"0"-20"-46"0,-5-3-32 0,1-11 20 0,0 7-10 16,-4 11 1-16,-1 8-9 15,1 3-3-15,4 16-3 16,0-9 0-16,4-3 0 0,4-14-34 16,4-16-14-16,1-7-66 15</inkml:trace>
  <inkml:trace contextRef="#ctx0" brushRef="#br0" timeOffset="884">1252 561 232 0,'-8'0'88'0,"0"14"-48"0,-13 9-45 0,8-12 15 16,-8 0-6-16,-4 4 0 15,-8-1-2-15,4 5-2 16,0-1 1-16,8 1-1 0,5-1 0 15,3 1-3-15,9 3 0 16,12 0 6-16,9 0 3 16,4 1 1-16,4-5 3 15,4 1-3-15,0-5-2 16,0-3 0-16,-4-3-1 16,-4-8-115-1,4-4-53-15,0-7 79 16</inkml:trace>
  <inkml:trace contextRef="#ctx0" brushRef="#br0" timeOffset="1087">1373 420 220 0,'37'-4'85'0,"1"4"-46"0,16 4-30 15,-29-4 22-15,8 0-8 16,4 0-1-16,1 0-10 15,-1 0-3-15,-3 0-5 16,-5-4-1-16,-8 1 3 0,-9-1-38 16,-8-7-18-16,-4 0-68 15</inkml:trace>
  <inkml:trace contextRef="#ctx0" brushRef="#br0" timeOffset="1264">1656 172 236 0,'0'41'88'0,"-4"0"-48"0,4 33-36 0,0-41 19 16,0 11-9-16,-5-3 0 15,5 3-8-15,-4 8-2 16,4 0-2-16,0 3-81 16,9-3 43-16,-1-7-104 15,0-8 79-15</inkml:trace>
  <inkml:trace contextRef="#ctx0" brushRef="#br0" timeOffset="1633">2392 128 228 0,'13'7'85'0,"-9"23"-46"0,-4 22-28 15,-9-23 21-15,-3 19-6 16,-9 4-1-16,-4 7-11 15,-4-3-6-15,-4-1-5 16,-5 4 0-16,-3 1 0 0,3-16 5 31,9-3-4-31,-8-15 2 0,3-15-16 16,5-15-6-16,9-7-10 16,-1-8-4-16,4-21 17 0,9-12-3 15,4 4 2-15,12 11 5 0,4 7 3 16,9 12 12-16,8 14 9 15,-4 8 27 1,9 7-22-16,3 18 1 16,0 1-10-16,-3 3-5 15,-1 4-1-15,-4 0-1 16,-4-3-2-16,-4-5 3 0,0-10 1 16,-5-12-82-16,-3-3-37 15</inkml:trace>
  <inkml:trace contextRef="#ctx0" brushRef="#br0" timeOffset="1815">2521 601 228 0,'-4'48'85'0,"4"-48"-46"0,-4 52-28 16,0-26 30-1,4 0-25-15,-5 22 2 16,5 0-12-16,-4 8 1 15,8-1-4-15,-4-11-46 16,5-3 24-16,-1-19-119 16,8-7 77-16</inkml:trace>
  <inkml:trace contextRef="#ctx0" brushRef="#br0" timeOffset="2040">2808 653 220 0,'-16'0'82'0,"16"0"-44"0,-46 11-33 0,21-3 30 15,8-1-21-15,-16 8 2 16,8 0-10-16,-4 3-1 16,8 1-3-16,4-1 7 15,9 4-5-15,4-3 8 16,12-1-8-16,13-3 1 16,12 0-3-16,5 0 1 15,-1-4 0-15,-4-4 1 16,1 0-2-16,-9-7-61 0,-5 0-25 15</inkml:trace>
</inkml:ink>
</file>

<file path=ppt/ink/ink2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02.935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146 620 288 0,'-8'-17'110'0,"8"17"-60"0,-3-6-63 15,3-1 17-15,-4 0-24 16,-4-3-6-16,-7 4 10 16,0 6 9-16,-4 3 5 15,0 7 2-15,1 0 2 0,2 7-3 16,5 10 0-16,4-4 5 16,3 0 2-16,8 1-2 15,3 3-3-15,4-11 6 16,8 1 3-16,4-10-5 15,0-14-3-15,3 4-4 16,-3-11-1-16,-1 8 2 0,-3-4 2 16,-4 6 0-16,-4 1-1 15,-3 6 1-15,-4 11-1 16,-1 3 0-16,5-1 0 16,3 1 0-16,4-4 0 15,4-2 0-15,4-5 0 16,11-6 0-16,4-6 2 15,3-11 1-15,-3-7 3 16,-1-9-5-16,1-28-1 16,-8-2-7-16,0-14 0 15,-11-7-37-15,-4-7-13 16,-15-6 33-16,0 13 17 0,0 11 42 16,-7 22 18-16,-4 11-30 15,-5 23-13-15,1 14-11 16,0 17 0-16,0 16 2 15,4 10 4-15,3 17 4 16,5 20 2-16,6 7 1 16,5 0 2-16,3-4-7 15,4-6-2-15,4-11-3 16,4-9 1-16,-1-4-35 16,-3-10-13-16,0-9-73 15</inkml:trace>
</inkml:ink>
</file>

<file path=ppt/ink/ink2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03.326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28 0 428 0,'-30'10'159'0,"34"0"-86"0,7 3-265 16,-14-16-59-16</inkml:trace>
</inkml:ink>
</file>

<file path=ppt/ink/ink2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2.7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434 0 184 0,'-16'14'68'0,"1"19"-36"0,-15 54-37 0,11-40 10 16,-7 14-5-16,-12 29 2 16,-7 41 5-16,0-4 4 15,3 21-6-15,5 22-3 0,6-5 1 16,5-11 7-16,11-60 3 16,4-14-4-16,3 1-3 15,-3 19 1-15,3-53 7 16,4-34-3-1,4-26-43-15,4-34-18 0,8-43-47 16</inkml:trace>
  <inkml:trace contextRef="#ctx0" brushRef="#br0" timeOffset="223">256 235 128 0,'30'-84'49'0,"-14"64"-26"0,6 7-16 15,-11 19 13-15,1 14 3 16,3 11 3-16,4 15-2 15,3 8-3-15,1 30-11 16,0 36 0-16,-1 4 3 0,1 17-1 16,3 23 1-16,4-9-7 15,4-21-4-15,4-10 1 0,-4-17 0 16,0-13 1-16,-8-10 2 16,-7-24 3-16,-23-43-108 31,-14-17-64-31,-24-14 75 15</inkml:trace>
  <inkml:trace contextRef="#ctx0" brushRef="#br0" timeOffset="373">38 1197 192 0,'-38'-10'74'0,"38"10"-40"0,7 3-29 0,5-3 17 16,14-3-10-16,19-4-2 0,16-6-3 15,14-4-2-15,12-3-3 16,15 0 1-16,3 3 0 0,1 3-59 15,-4 11-24-15,7 0-6 16</inkml:trace>
</inkml:ink>
</file>

<file path=ppt/ink/ink2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3.4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0 114 200 0,'11'30'77'0,"-3"0"-42"0,-4 11-37 0,0-8 17 16,3 41-5-16,1 16 4 16,-1 8-3-16,4 12 1 15,5 24-7-15,2-6 4 0,1-51 3 16,0-14 3-16,11 8 0 15,19 23 4-15,-3-24 2 16,-1-23 2-16,-4-27 1 16,5-20-7-16,-1-34 0 15,4-49-8-15,0-25-1 16,4-49-4-16,3-14-1 16,8 3-6-16,-7 8-2 15,-8 29-29-15,-8 20-10 16,-7 24-77-1,0 23-58-15,-4 14 69 0</inkml:trace>
</inkml:ink>
</file>

<file path=ppt/ink/ink2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3.6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0,'46'10'82'0,"3"3"-44"0,41 4-40 16,-48-10 17-16,14-4-11 15,8-3 0-15,15-7 0 16,16-3 2-16,-12 0-3 16,-8 0-4-16,-11 0 0 0,-15 7-98 15</inkml:trace>
</inkml:ink>
</file>

<file path=ppt/ink/ink2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3.7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0 196 0,'11'30'74'0,"12"-20"-40"0,26 7-40 0,-15-14 14 16,26-3-49-16,12-3-17 15,14-4-15-15,20-6-4 16</inkml:trace>
</inkml:ink>
</file>

<file path=ppt/ink/ink2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4.2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0 137 196 0,'0'-27'74'0,"4"58"-40"0,0 19-44 0,-4-23 11 16,0 16 1-16,-4 4 4 15,0 24 8-15,4 32 5 16,0 5-9-16,8-8 3 0,3 4 1 15,8 7-1-15,4-4 0 16,-1-13 1-16,1-17 4 16,0-20 5-16,-1-17 3 15,5-23-2-15,3-31-3 16,4-22-9-16,3-21-3 16,1-24-3-16,4-50-1 15,10-3-3-15,9-6-2 0,-5-15-13 16,1 15-4-16,-16 26-24 15,-3 20-11-15,-4 24-81 16</inkml:trace>
  <inkml:trace contextRef="#ctx0" brushRef="#br0" timeOffset="180">1003 0 184 0,'61'23'71'0,"-1"-3"-38"0,27 4-25 15,-50-14 18-15,12 7-15 16,12-4-4-16,3-10-2 16,7 1 1-16,9-1-3 15,-16-3 3-15,-12 0 3 0,-10-3-91 16,-19-4-56-16,-16-3 52 16</inkml:trace>
  <inkml:trace contextRef="#ctx0" brushRef="#br0" timeOffset="343">1350 258 220 0,'-7'67'82'0,"10"-20"-44"0,-6 13-31 0,3-10 20 16,0 34-14-16,0 10-2 16,3 7-1-16,1 23 4 15,7 3-8-15,1-3-32 0,3-10-15 16,-4-14-70-16</inkml:trace>
</inkml:ink>
</file>

<file path=ppt/ink/ink2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5.1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 0 212 0,'8'10'79'0,"-4"10"-42"0,-4 20-43 16,-4-16 12-16,-4 3-4 16,-7 3 3-16,-4 3-95 15,1-6-43-15</inkml:trace>
</inkml:ink>
</file>

<file path=ppt/ink/ink2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5.5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24 180 0,'-4'-7'68'0,"15"7"-36"0,19 4-29 15,-11-8 15-15,11 1-7 16,19 0-1-16,16-1 0 15,2 8 1-15,13-1-5 16,3 4-2-16,-1-14 0 0,-2 4 2 16,-5-1 1-16,-11 1-3 15,-11-1-3-15</inkml:trace>
</inkml:ink>
</file>

<file path=ppt/ink/ink2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5.7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0 156 0,'-3'47'57'0,"6"-4"-30"0,-3 4-12 0,0-16 18 16,0 26-7-16,0 23-3 16,-3 10-11-16,-1-6-3 15,0 13-5-15,0 11-1 0,0-4 3 16,4-17-1-16,0-17 0 15,0-13-1-15,0-13 0 16,0-14 6-16,0-17 6 16,0-20-72-16,0-29-31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2.5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0,'0'45'68'0,"4"-23"-36"0,0 19-35 16,-4-23 11-16,4-3-2 15,-4 0 1-15,5-1-1 16,-1-2 1-16,0-5-4 16,0-3 3-16,0-4 0 0,-4-11-84 15,4-8-47 1,1-11 51-16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41.3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99 110 252 0,'5'33'93'0,"-5"-33"-50"0,-5 82-35 16,1-38 30-1,8-3-23-15,-4 25 4 16,0 1-11-16,-4 25 1 16,4 1-5-16,-4 14 7 0,4-7-7 15,-4-4 5 1,8-15-5-16,-4-21-26 0,0-12 11 15,0-19-59-15,0-10 39 0,-4-27-103 16,4-6 75 0</inkml:trace>
  <inkml:trace contextRef="#ctx0" brushRef="#br0" timeOffset="227">0 29 260 0,'12'-26'96'0,"-12"26"-52"0,33-4-43 0,-16 4 28 16,0 4-19-16,12 0 3 15,8 3-9-15,9 0-2 16,0 4-1-16,-5 12 3 16,1 2-2-16,-9 16 1 15,-8 0-1-15,-21 11 1 16,1 3-2-16,-26 1 6 16,0-8-4-16,-21 0-8 15,9-8 3-15,-9-6-75 16,13-5 43-16,-4-10-112 15,8-1 82-15</inkml:trace>
  <inkml:trace contextRef="#ctx0" brushRef="#br0" timeOffset="432">499 561 220 0,'8'48'85'0,"-8"-48"-46"0,17 48-35 0,-13-22 27 15,0 4-19-15,-4 18 6 16,0 4-11-16,-4 3-7 16,4 4 0-16,-4-11-44 15,0-3 24-15,-5-16-105 16,9-3 70-16</inkml:trace>
</inkml:ink>
</file>

<file path=ppt/ink/ink2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5.9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15 208 0,'34'-23'79'0,"11"30"-42"0,16 3-39 16,-31-7 17-16,8 4-11 15,7-4-2-15,0-3 1 16,0 0 0-16,1 0-1 16,-9 0-17-16,-7 3-5 0,-7 4-72 15</inkml:trace>
</inkml:ink>
</file>

<file path=ppt/ink/ink2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6.0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20 208 0,'30'13'77'0,"0"-13"-42"0,23 4-39 0,-19-4 13 16,15-4-43-16,15-2-16 15,4-4-30-15,22-7-11 16</inkml:trace>
</inkml:ink>
</file>

<file path=ppt/ink/ink2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6.7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842 36 144 0,'-42'-37'55'0,"8"37"-30"15,-11 7-27-15,26 9 11 0,-11 21 7 16,-15 17 5-16,-4 10 2 15,-12 29 1-15,-10 55-13 16,-8 19 2-16,-1 48 3 0,5 53 1 16,3 10 1-16,12 44 0 15,15 10-2-15,18-14 0 16,20 14 3-16,14-30-7 16,20 6-2-16,14-43-1 15,20-14 1-15,6-3-1 16,9-40 0-16,-1-17 1 15,-3-20 1-15,-8-24-58 0,0-33-25 16</inkml:trace>
</inkml:ink>
</file>

<file path=ppt/ink/ink2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7.9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369 0 168 0,'3'7'63'0,"-6"9"-34"0,-5 21-25 0,4-13 13 0,-3 6-8 15,-8 23-3-15,-4 4-1 16,-4 4-1-16,-3-4-2 15,-4-4 1-15,-4-6 0 0,4-3-1 16,-1-11-2-16,5-6 5 16,3-13 1-16,4-8 2 15,1-6 0-15,3-6-2 16,-1-11-1-16,5-13-3 16,4-4-2-16,3-3-2 15,4 7 1-15,7 7-6 16,8 9-3-16,4 11 3 15,4 10 4-15,3 9 2 0,5 8 1 16,-1-1-3-16,0 1 2 16,0-1 3-16,4 1 1 15,0-4 1-15,0 3 2 16,-4-3 1-16,-4-3 1 16,1-7-86-1,-8 0-54-15,-4-3 51 16</inkml:trace>
  <inkml:trace contextRef="#ctx0" brushRef="#br0" timeOffset="171">651 503 196 0,'0'10'74'0,"0"0"-40"0,-3 3-29 0,3 1 19 0,0 2-13 15,-4 4-1-15,4 7-2 16,0 3 2-16,4 7-5 15,-1 7-23-15,5-4-8 0,-1-10-73 16</inkml:trace>
</inkml:ink>
</file>

<file path=ppt/ink/ink2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8.6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0,'0'20'71'0,"8"-10"-38"0,3 17-36 16,-3-7 11-16,3 0-88 0,8 1-35 16</inkml:trace>
</inkml:ink>
</file>

<file path=ppt/ink/ink2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8.7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0,'34'30'60'0,"-4"-16"-32"0,8 19-99 0,-23-13-20 16</inkml:trace>
</inkml:ink>
</file>

<file path=ppt/ink/ink2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8.9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0 136 0,'30'40'52'0,"-3"-17"-28"15,14 21-28-15,-18-21 10 0,7 7-3 16,4 1 1-16,4 2-5 16,3 1-1-16,1-1 1 15,-5-6 0-15,5 0 1 0,-4 0 0 16,-8-1 0-16,0 5-60 16</inkml:trace>
</inkml:ink>
</file>

<file path=ppt/ink/ink2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9.6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523 0 164 0,'0'-3'63'0,"0"13"-34"0,-7 37-23 15,3-27 15-15,-7 10-9 16,-12 7 1-16,0 0-6 16,-7-1 1-16,0 5-5 15,-4 2-2-15,4 1 2 0,0-1 0 0,0-2 1 16,0 5 0-16,-1-12 0 16,1-17 2-16,0-7 3 15,-4-10-2-15,8-14-2 16,-1-12-2-16,5-5-3 15,3-16-15-15,8-10-5 16,3-20-6-16,4 10-1 16,8 14 15-16,7 16 8 15,8 13 17-15,8 28 7 16,3 16-4-16,0 10-1 16,8 4-3-16,3 2 2 15,1 5-5-15,3 6-1 16,4-1-2-16,0-2 1 0,0 0-2 15,0-4 0-15,-4-10-17 16,-7-7-6-16,-8-9-88 16</inkml:trace>
  <inkml:trace contextRef="#ctx0" brushRef="#br0" timeOffset="890">814 452 116 0,'-4'0'44'0,"4"4"-24"0,0 6-8 16,0-4 13-16,-4 4-5 16,0 7-1-16,1 10-5 15,-1 7 1-15,0-1-8 16,0 4-4-16,0-4-2 0,1-2-1 15,-1-5 0-15,0-2 2 16,4-7 1-16,0-4 1 16,0-3 0-16,0-10-88 15</inkml:trace>
  <inkml:trace contextRef="#ctx0" brushRef="#br0" timeOffset="1877">844 499 116 0,'0'-3'46'0,"0"3"-24"0,4 0-19 15,-4 0 10-15,0 0-2 0,0 7 3 16,3 3-1-16,1 10 0 15,4 10-7-15,-1 3 5 0,5 1 2 16,-1 3-4-16,0-4-1 16,4-3 7-16,-3 1 2 15,3-5 3-15,0-5 0 16,4-5 6-16,-1-9 4 16,1-10-8-16,-4-7 0 15,0-10-9-15,-3-14-3 16,-1-16-5-16,0-14-2 15,1 0-1-15,-1-3 1 16,4-6-70-16,0-1-32 16,4-13-21-16</inkml:trace>
</inkml:ink>
</file>

<file path=ppt/ink/ink2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2.7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9 547 136 0,'0'24'52'0,"0"-11"-28"0,3 0-22 0,-3-6 12 0,0 7-1 16,0-1 3-16,0 0-14 15,0 1-5-15,0-1 1 16,0-3 11-16,4 0 9 0,-4-3 8 15,0 0 7-15,0-7 2 16,4-4 0-16,-4-6-18 16,0-3-8-16,0-4-6 15,0-10 0-15,-4-13-2 16,0-27 2-16,1-10-4 16,-1-3 0-16,0 9 1 15,4 1 0-15,0 9-3 0,4 11 2 16,3 10-4-16,8 10-1 15,8 3 0-15,7 14 2 16,0 6-1-16,1 7 1 16,-1 7 5-16,-8 3 1 15,-3 6 2-15,-7 4 2 16,-5 4-10-16,-7 3-4 16,0-4-1-16,-4-3 0 15,-3-3-1-15,-1-7 1 16,1-7 5-16,-1-3 2 15,4 0-1-15,1 0 2 16,-1 4-1-16,4 3-2 16,-4 3 0-16,0 3 0 15,1 0 0-15,-1 4 3 16,-4 3 4-16,1 7 3 0,-1-3 4 16,1-4 1-16,-1-4-1 15,4-2 1-15,-3-4-4 16,-1-3-2-16,1-1 0 15,-1-2 1-15,4-1-23 16,1 0-10-16,-1-3-84 16</inkml:trace>
</inkml:ink>
</file>

<file path=ppt/ink/ink2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3.4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0 176 0,'-4'4'66'0,"0"2"-36"0,0 4-22 0,1 4 18 16,-1 2-11-16,0 5-1 15,0 2-6-15,4 1 0 0,0-1-5 16,0 0 3-16,0-2 0 0,4-1-18 16,4 3-9-16,3 1-75 15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42.0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224 0 240 0,'-4'11'90'0,"4"-11"-48"0,-37 15-47 0,16-8 15 16,4 5-8-16,-16 2 1 16,8 5-2-16,-8 3-1 15,12 0 1-15,0 0-4 16,13 1 2-16,3-1 1 15,10 0 0-15,7-4 2 16,9 5-1-16,4-5-9 16,0-3 4-16,0-8-104 15,0-7 59-15</inkml:trace>
</inkml:ink>
</file>

<file path=ppt/ink/ink2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3.8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0,'11'24'85'16,"0"-11"-46"-16,16 4-85 0,-12-11-3 0,11 5-36 15,8-5-12-15</inkml:trace>
</inkml:ink>
</file>

<file path=ppt/ink/ink2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3.9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0 152 0,'18'34'57'0,"5"-1"-30"0,11 14-32 16,-19-30 10-16,4 3-69 15,7 0-29-15</inkml:trace>
</inkml:ink>
</file>

<file path=ppt/ink/ink2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4.0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0,'19'24'66'0,"-12"-14"-36"0,5 7-29 0,-5-11 14 16,4 1-92-16,-3 0-37 15</inkml:trace>
</inkml:ink>
</file>

<file path=ppt/ink/ink2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4.9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41 733 148 0,'11'20'57'0,"-3"-6"-30"0,-4 9-23 0,-1-13 22 16,1 0-16-16,0 0 11 15,0 4-12-15,-4-4 13 16,3 3-13-16,-3-10 9 16,0 1-10-16,-3-8-2 15,3 1-4-15,-4-14 1 0,0-3-2 16,-3-7 2-16,-1-9-2 16,-3-15-1-16,-1-22 1 15,1-11-1-15,4 0 0 0,-1 10 0 16,4 4 0-16,0 13 4 31,8 3-2-31,0 1 4 16,7 16-4-16,8 0 1 15,4 10-1-15,7 4-2 16,0 6 1-16,-3 7-1 0,-1 6 0 16,-15 8-5-16,-3 6 3 0,-12 3-28 15,-4 7 17-15,-7 0-19 16,4-3 1-16,4 0 1 15,3 0 14-15,8 0 9 16,7-1 5-16,8 1 13 0,3 3 7 16,5 7 4-16,-8 0 2 15,-12 0-9 1,1 6-8-16,-16 7 2 16,-7 1-4-16,-4-8 3 15,-3-3-3-15,-1-6 2 0,4-4-4 16,8-7-22-16,-1-6-7 0,9-7-69 15</inkml:trace>
</inkml:ink>
</file>

<file path=ppt/ink/ink2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5.1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 0 140 0,'-8'30'52'0,"8"-30"-28"0,-11 37-24 0,7-24 13 16,4 4-9-16,-4 0 0 15,4-1-2-15,-3-2-4 16,3-1 1-16,-4-6-67 16,8 3 36-16</inkml:trace>
</inkml:ink>
</file>

<file path=ppt/ink/ink2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5.4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0,'0'37'68'0,"0"-37"-36"0,8 44-26 0,-5-28 21 16,5 1-16-16,-1 3 4 15,5 4-10-15,-1-1 11 16,0-3-9-16,1-3 23 15,3 0-17-15,0-7 18 16,4 0-17-16,0-10 6 16,-1 0-12-16,-3-13 0 15,4 3-5-15,-7-17-4 16,3 3 0-16,-8-16-45 16,5 7 24-16,-5-8-120 15,4 8 79-15</inkml:trace>
</inkml:ink>
</file>

<file path=ppt/ink/ink2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5.5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90 196 0,'23'27'74'0,"-23"-27"-40"0,30 7-33 0,-15-4 20 16,0 4-13-16,8-4-32 16,3 1 12-16,1-4-90 15,-1 3 56-15</inkml:trace>
  <inkml:trace contextRef="#ctx0" brushRef="#br0" timeOffset="149">344 0 184 0,'-16'10'71'0,"16"-10"-38"0,-3 57-25 0,-1-37 23 16,8-3-19-16,-4 13 8 15,0 0-12-15,0 7 2 16,3-4-6-16,1 8-105 15,4-5 54-15</inkml:trace>
</inkml:ink>
</file>

<file path=ppt/ink/ink2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6.8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1 499 152 0,'-4'20'57'0,"4"-20"-30"0,4 34-21 0,-1-14 21 16,1 0-16-16,0 7 8 15,0 3-11-15,0 0 2 16,3 0-6-16,-3 1 2 16,0-5-3-16,-1-2 14 15,1-4-10-15,-4-7 17 16,4 1-14-16,-4-14 2 15,0 0-7-15,-4-20 1 16,4-4-3-16,-4-23-2 16,4 0 0-16,-3-20-1 15,6 7 0-15,-3-24-3 16,8 11 2-16,3-18-4 16,4 17 3-16,4 4-6 15,8 16 5-15,3 7 1 0,0 11-3 16,4 12 1-16,-8 11 4 15,-7 6 2-15,-4 10 0 16,-7 14-2-16,-8 7 3 0,-4 2 0 16,0 1 1-16,0 0-5 15,1-4-1-15,3-2-13 0,3-1-2 16,5 0 6-16,7 0 5 16,4-3 3-16,0 3 1 15,-4 0 0-15,-4 0-2 16,-7 0 5-16,-8 0 1 15,-3 0 4-15,-5 0 1 16,-3 4-1-16,-4-7-1 16,4-1 1-16,0-6 1 15,4-3-3-15,3-4-1 16,5-6-69 0,3 3-70-16,11-3 34 15</inkml:trace>
</inkml:ink>
</file>

<file path=ppt/ink/ink2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6.9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0 180 0,'0'17'68'0,"0"0"-36"16,-4 16-33-16,4-13 15 0,-3 17-8 16,-1 10 2-16,0 7-5 15,4 0-2-15,4-1-86 16,0 1-38-16</inkml:trace>
</inkml:ink>
</file>

<file path=ppt/ink/ink2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7.4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7 256 0,'-8'-7'96'0,"16"14"-52"0,3 3-51 15,-3-4 14-15,3 5-36 16,0-1-10-16,8 0-63 16,4 0-24-16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42.2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0 264 0,'66'-4'99'0,"-28"15"-54"0,24 15-35 0,-29-7 25 16,9 7-6-16,4 3 1 16,8 19-13-16,4 22-3 15,-8 19-8-15,-13 7-2 0,-20-3 0 16,-29 10 2-16,-22 19 1 15,-20-3-162 1</inkml:trace>
</inkml:ink>
</file>

<file path=ppt/ink/ink2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7.6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0,'22'16'66'0,"-3"4"-36"0,11 7-26 0,-15-13 15 15,4-1-11-15,4 10-2 16,0 8-13-16,-1-5-3 16,5 1 5-16,-1-3-7 0,0-1-1 15,1-3 7-15,-5 0 5 16,-3-3-1-16,-4 0 1 15,0-4-59 1,-3 1-33-16,-5-4 40 16</inkml:trace>
</inkml:ink>
</file>

<file path=ppt/ink/ink2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8.3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0 717 140 0,'0'53'55'0,"0"-39"-30"0,3 13-21 0,1-14 13 16,4 4 1-16,-1 3 3 16,1 0-7-16,-1 0-1 15,1 0-7-15,-1-3 0 0,1-4 4 16,-4-3 3-16,0-3 2 16,-4-7-4-16,0-3 1 0,0-7-7 15,0-7-1-15,-4-13 0 16,0-17 0-16,0-13-2 15,0-11-2-15,1 4 1 16,-1-7 1-16,0-9-1 16,4-4-1-16,4 6 3 15,3 4 2-15,5 13 0 16,3 7 2-16,4 10-2 16,3 11 2-16,1 9-4 15,3 7-2-15,-7 10-3 16,-4 10 1-16,-7 6 3 0,-4 11 3 15,-8 3-13-15,4 7-5 16,-4 3 2-16,4 0 2 16,0-3 2-16,8 0 3 15,3 0 2-15,0 0 1 16,4-1-2-16,-3 1 0 16,-1 0 2-16,-4 0 0 15,-7-4 1-15,-3 1 2 16,-5-4-1-16,1 0 2 15,-5-3 0-15,1-1 1 16,0-2-2-16,3-1 1 16,1-6-29-16,-1-4-9 15,4 1-67-15</inkml:trace>
  <inkml:trace contextRef="#ctx0" brushRef="#br0" timeOffset="465">426 482 124 0,'-8'10'49'0,"1"0"-26"0,-5 14-12 15,9-7 15-15,-5 9-6 16,0 1-1-16,5 3-9 16,-1-3-4-16,-4 7-3 15,5-4-3-15,-1 0 3 0,-4 10 0 16,1-10 1-16,3-10-2 0,4-6 1 15,0-14-2-15,4-7-1 16,0-13-4-16,-1-3 0 16,1 2-11-16,0-12-3 15,3-14 9-15,-3 20 7 16,0 4 4-16,0 3 4 16,-1 3 1-16,1 7 1 15,4 6 2-15,-1 11 4 16,1 7-4-16,-1 2 0 15,5 18 0-15,-5-11 1 16,1-3 1-16,3 4 2 16,4 3 8-16,0-7 4 15,-3-7-3-15,3-6 0 16,0-7-8-16,-8-10-4 0,1 3-4 16,3-16-2-16,0 3-3 15,-3-11 1-15,3-12-15 16,1 6-7-16,-5 7-34 15,1 6-16-15</inkml:trace>
  <inkml:trace contextRef="#ctx0" brushRef="#br0" timeOffset="618">693 586 168 0,'8'10'66'0,"3"0"-36"0,12 0-22 16,-12-6 16-16,8-4-6 15,4 0 2-15,3 0-9 0,4 0-4 16,0-4-4-16,1 1-5 16,-1-4-1-16,-4 0-93 15</inkml:trace>
  <inkml:trace contextRef="#ctx0" brushRef="#br0" timeOffset="799">1074 459 200 0,'-4'6'77'0,"1"4"-42"0,-1 7-30 0,4-3 19 15,0 9-13-15,0 14-3 0,0 13-3 16,0 4 1-16,0-1-3 16,4 8-24-16,-4-8-8 0,-4 1-68 15</inkml:trace>
</inkml:ink>
</file>

<file path=ppt/ink/ink2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52.7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104 0 212 0,'-49'-16'79'0,"49"16"-42"0,-30 57-45 0,22-37 8 16,4 3-3-16,-3 17 11 16,3 4-5-16,0 13 17 15,8 0-11-15,3 17 3 16,9-4-8-16,6 7 13 15,5-6-9-15,10-4 27 16,1-17-20-16,3-17 16 16,1-9-18-16,-1-11 1 0,12-50-3 15,-11-10 0 1,3 4-6-16,-23-27-1 16,-3 9-2-16,-26-16-2 15,-5 13 1-15,-25 4-4 16,3 13 2-16,-19 14-8 15,8 16 5-15,-4 14-93 16,7 13 53-16,8 3-123 16,12 7 95-16</inkml:trace>
</inkml:ink>
</file>

<file path=ppt/ink/ink2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53.2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96 91 244 0,'-38'57'90'0,"38"-57"-48"0,-34 97-45 16,23-50 25 0,3 0-15-16,4 37 11 15,8 0-11-15,4-11 18 16,7-9-13-16,11-17 22 0,8-10-19 16,34-17 11-16,7-7-16 0,8-50 8 15,-4-6-10-15,-3-38 4 16,-12 8-7-16,-19-35 0 31,-15 11-3-31,-33-10-17 0,-13 20 8 0,-48 13-160 16,0 20 92-16</inkml:trace>
</inkml:ink>
</file>

<file path=ppt/ink/ink2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4.0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173 0 244 0,'0'-13'93'0,"0"13"-50"0,-11 40-39 16,3-13 21-16,1 3-14 15,-1-3-1-15,-7 50-4 16,-15 57 1-16,0 17-4 15,3 6-2-15,9-6 0 0,6-23-4 16,5-18 2-16,7-23 1 16,4-16 2-16,3-21 12 15,4-17 6-15,4-12-8 16,8-8-4-16,7-10-3 0,-3-9-1 16,3-4 0-16,4 0 2 15,7-4-1-15,1 4 0 16,-1 3-3-16,-3 1 1 15,3 2-2-15,-7 1 2 16,-4 0-9-16,-11-1-1 16,0 1-82-16,0-4-38 15,7-10 7 1</inkml:trace>
  <inkml:trace contextRef="#ctx0" brushRef="#br0" timeOffset="750">1138 527 272 0,'-26'-24'101'0,"-4"27"-54"0,-23 21-55 16,27-11 16-16,-1 4-4 16,5-4 2-16,-16 18 9 15,4-5 4-15,0 21-9 16,-11 30 1-16,7 7 0 0,16-7-4 15,6-6 1-15,16-11-3 16,12-20 0-16,7-13 3 0,7-20 5 16,-3-1-3-16,22-29 0 15,19-27-6-15,-7-11-3 16,-12 1-11-16,-8-4-6 16,-6 4-19-16,-13 6-7 15,-6 14 13-15,-5 13 6 16,-3 17 15-16,-8 10 4 15,1 14 12-15,-1 6 7 16,-4 10 4-16,4 14 1 16,4 6-7-16,4 0 0 15,8-3-6-15,3-13-2 16,4-11 4-16,-1-13 2 16,-3-7-4-16,12-23 1 15,11-13-5-15,-1-7-2 0,1-7-22 16,-4-4-9-16,-4 4-3 15,-4 7 2-15,-3 7 13 16,-4 9 6-16,-4 14 5 16,-4 10 3-16,-3 10 10 15,-8 14 9-15,-4 3 3 16,0 9 4-16,-3 15-8 16,3-1-1-16,0 4-9 15,4-8-3-15,0-2 3 16,4-17 2-16,4-17 2 15,3-13 0-15,4-18-4 16,4-19-1-16,3-3-1 16,9-11-2-16,2 0-2 15,1 8 1-15,-3 5-1 0,-5 14 0 16,-3 11 0-16,-1 12 0 16,-3 14 6-16,-8 4 2 15,-3-4 0-15,-1 20 1 16,1 17-4-16,0 3-2 15,3 1 2-15,0-8 0 16,0-6-6-16,5-7 0 16,2-16-59-16,5-18-23 15,11-9-43 1</inkml:trace>
  <inkml:trace contextRef="#ctx0" brushRef="#br0" timeOffset="947">2477 473 228 0,'0'-37'88'0,"0"37"-48"16,-38 13-25-16,23 11 26 0,-11 9-2 16,-12 11 4-16,-7 10-13 15,0 13-6-15,-1 16-13 16,12 8-3-16,15-7 2 0,16-11-6 16,14-12-2-16,19-14 1 15,12-17 0-15,14-17-43 16,12-13-18-16,7-20-92 15</inkml:trace>
  <inkml:trace contextRef="#ctx0" brushRef="#br0" timeOffset="1397">2786 600 240 0,'38'0'90'0,"-38"0"-48"0,53 4-34 0,-31-4 21 0,1 3-15 16,-4 0-5-16,-1 7-9 15,-2-3 0-15,-13 13 0 16,1-3-14-16,-15 16-5 0,-16 24 7 16,-10 4 7-16,-1 9 3 15,12-23 2-15,3-7 2 16,0 14 1-16,-3 13 7 15,18-30 4-15,1-4 1 16,18-6 4-16,12 0-7 16,-4-17-2-16,-4 0-16 0,7-17-7 15,5-13-72 1,-16-3-74-16,0 3 43 16</inkml:trace>
  <inkml:trace contextRef="#ctx0" brushRef="#br0" timeOffset="1549">2620 982 184 0,'27'27'71'0,"-27"-27"-38"0,71 10-34 0,-60-6 15 15,27-8-4-15,30-6 2 16,-15-7-11-16,-8 7-3 16,23-10-50-16,-11 3-22 15,10-3-1-15,-14 0 5 16</inkml:trace>
  <inkml:trace contextRef="#ctx0" brushRef="#br0" timeOffset="1757">3329 922 252 0,'-49'67'96'16,"49"-67"-52"-16,-30 84-34 0,26-54 25 0,4-7-8 15,0-2-1-15,15 5-1 16,-4-6 1-16,23-6-14 16,-3-1 6-16,18-16 3 0,26-17-7 15,-26-4-1-15,-8 4-5 16,-7-23 0-16,-3 6-5 15,-24-3-2-15,-7-21-16 16,-11 28-5-16,3 6-25 16,-14 7-12-16,3 3-24 15,-4 7-12-15,4 10-21 16</inkml:trace>
</inkml:ink>
</file>

<file path=ppt/ink/ink2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6.2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325 32 244 0,'-27'-20'93'0,"27"20"-50"0,-49-10-37 15,45 10 22-15,-22 0-15 16,-12 0-4-16,-3 0-2 15,3 4 0-15,15 2-3 16,5-2-1-16,-5 9 1 0,4-3-5 16,12 17 1-16,-1-4 0 15,16 14 0-15,-1-3 0 0,20 6 0 16,-5-3 8-16,20 0 7 16,22 13 4-1,-8-6 3-15,-10-8-6 0,-13-5 1 16,-14-8-6-16,-19-6-1 15,0-4-4-15,-34 1 1 16,-22 2-6-16,-5-6-1 16,1-6 0-16,11-8 0 15,11-6-60-15,16-10-26 16,14-3-61 0</inkml:trace>
</inkml:ink>
</file>

<file path=ppt/ink/ink2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6.5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0 526 256 0,'12'-10'96'0,"-12"10"-52"0,56-6-32 15,-44 6 24-15,25 0-10 0,27 0-3 16,4-4-9 0,4 4-4-16,-23 0-5 0,-8 0-4 15,12-6 2-15,-11 2-29 0,-1-9-11 16,8-7-101-1</inkml:trace>
  <inkml:trace contextRef="#ctx0" brushRef="#br0" timeOffset="161">434 0 296 0,'-4'50'112'0,"4"-50"-60"0,4 141-43 0,-4-87 27 16,0-7-16-16,0-7-3 15,-4 44-10-15,-3 50-3 0,7-10-2 16,11 0-46-16,8-17-19 16,19-13-77-16</inkml:trace>
</inkml:ink>
</file>

<file path=ppt/ink/ink2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7.1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233 0 200 0,'-7'0'77'0,"7"0"-42"0,-8 64-23 0,8-54 21 16,-3 30-6-16,3-3-1 15,-4 40-8-15,0-14-1 16,0 38-10-16,1-14-2 0,3 37-1 15,0-23-2-15,7 16-2 16,1 47 1-16,3-33 1 16,-4-31-3-16,-3-53 0 0,0-6-45 15,-8-21-20-15,0-4-48 16</inkml:trace>
  <inkml:trace contextRef="#ctx0" brushRef="#br0" timeOffset="154">0 358 228 0,'45'-23'85'0,"-45"23"-46"0,79-3-24 16,-64 3 26-16,34 0-18 15,-7 0-4-15,29-4-12 16,-10 1-5-16,10 0-1 16,27 3-37-16,-22-4-13 0,-12 11-68 15</inkml:trace>
  <inkml:trace contextRef="#ctx0" brushRef="#br0" timeOffset="304">203 694 248 0,'-41'47'93'0,"41"-47"-50"0,15 40-35 0,-11-34 24 16,18 1-14-16,-3 0 0 16,45-7-8-16,-11 0-2 15,30-14-4-15,-11 4-60 0,29-20-25 16,58-27-36-1</inkml:trace>
  <inkml:trace contextRef="#ctx0" brushRef="#br0" timeOffset="572">1150 466 260 0,'-80'40'99'0,"80"-40"-54"0,-75 124-33 16,52-77 26-16,8-7-9 15,4-6-2-15,7 19-2 16,0-6-1-16,23 10-13 15,27 17 2-15,10-24 3 0,8-20 1 16,4-23-1-16,4-27 0 16,-4-7 0-16,-12-10-6 15,-18-13-2-15,-19-20-6 16,-23-8-4-16,-19 1-10 16,-11 10-5-16,-7 10-13 15,7 27-4-15,4 7-2 0,-12 13 2 16,8 0-19-16,0 13-5 15,1 10-69 1</inkml:trace>
  <inkml:trace contextRef="#ctx0" brushRef="#br0" timeOffset="796">1836 288 252 0,'38'-17'96'0,"-38"31"-52"0,-8 13-49 0,0-11 15 15,-7 14 0-15,-11 21 4 16,-4 19 6-16,-4 14 4 16,-4-4-12-16,0 4 0 0,5 7-1 15,-1-4-6-15,11-7-3 16,8-13-1-16,7-20 1 0,8-20-10 16,8-20-4-16,3-21-43 15,4-19-16-15,0-14-48 16</inkml:trace>
</inkml:ink>
</file>

<file path=ppt/ink/ink2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8.2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0 288 0,'-7'50'107'0,"7"-10"-58"0,-4 51-37 16,4-58 24-16,0 14-8 16,0 0 0-16,0 3-9 0,4 7-1 15,3 4-11 1,8-8 0-16,4-9 3 0,4-11 0 0,3-19 4 15,8-18-5-15,4-19-3 16,7-11-1-16,12-23-1 16,-16 14-5-16,27-71 1 15,-4 10-7-15,-7 20 0 16,-12 17-4-16,-11 24 2 16,-12 19 5-16,-7 24 2 15,-7 27 2-15,-8 27 0 16,-4 9-3-16,-3 8 2 15,-1 12 3-15,4 11 1 16,4 0 1-16,8-10 0 16,7-14-5-16,4-6 1 15,7-20-33-15,8-18-15 0,11-12-115 16</inkml:trace>
</inkml:ink>
</file>

<file path=ppt/ink/ink2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8.5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0 449 296 0,'0'10'112'0,"12"-7"-60"0,14-3-50 0,-3 0 25 16,14 0-7-1,27 0 3-15,0-3-4 0,-3 3 0 16,41-4-10-16,90-6-3 0,0 0 0 16,0 0-1-16,1 0 0 15,-12 4-3-15,-31-8-2 16,-21 1 3-16,-31-1 0 16,-27 1-50-16,-29-4-20 15,-27 4-88 1</inkml:trace>
  <inkml:trace contextRef="#ctx0" brushRef="#br0" timeOffset="237">1505 0 292 0,'105'43'110'0,"-105"-43"-60"0,121 77-41 0,-72-40 25 0,7 7-13 16,-3-1-1-16,-4 8-10 15,-15-4-4-15,-15 6-3 16,-15 7 2-16,-16 4 1 0,-10-4 0 16,-5-9-1-16,-3-4-10 15,0-7-2-15,7-13-73 16,12-11-32-16,19-22-20 16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42.8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49 200 0,'-25'-18'77'0,"29"14"-42"0,8-3-41 0,1 7 12 16,8-4-6-16,12 0 0 15,17 1 8-15,21 3 5 16,41 0-6-16,38 0 0 0,45 0 0 0,47 3-3 16,57 1-1-16,46 0-1 15,30 3 1-15,41 1-4 16,21-1 0-16,16 4 7 15,-12 0 6-15,-4 8 9 16,-8-5 7-16,-38 5-9 16,-17-4-3-16,-33 3-7 15,-37-3-1-15,-30-4-3 16,-36-4 2-16,-51-7-6 16,-37 0-1-16,-34-7-57 15,-37-4-27-15,-37-4-37 16</inkml:trace>
</inkml:ink>
</file>

<file path=ppt/ink/ink2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9.6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986 77 308 0,'-27'-67'115'0,"27"67"-62"0,-98-10-64 16,83 10 18-16,-49 10-1 15,-49 20 6-15,-15 20 3 16,0 24 0-16,11 13-7 15,15-3-3-15,19 10 1 0,23 10-1 16,22 3 0-16,23-10-3 16,30-6 1-16,30-21 7 0,19-16 3 15,15-18-2-15,16-15-1 16,10-15-6-16,-7-16-1 16,-22-10-116-16,-27-24-52 15,-23 1 29 1</inkml:trace>
</inkml:ink>
</file>

<file path=ppt/ink/ink2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20.0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736 47 340 0,'-38'-47'129'0,"-3"44"-70"0,-23 20-71 16,11-1 18-16,-19 21-5 15,-11 17 1-15,-3 6 4 16,3 7 3-16,7-3-4 15,12 16-1-15,19 14 0 0,19-3-2 0,22-8 1 16,19 1 2-16,19-13 2 16,11-11-3-16,15-13-1 15,16-14 1-15,-1-9 0 16,1-14-38-16,-12-17-16 16,-15-13-39-16,-15-23-17 15,-19-14-5 1</inkml:trace>
</inkml:ink>
</file>

<file path=ppt/ink/ink2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20.3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117 0 244 0,'-83'-3'90'0,"64"13"-48"0,4 0-34 0,15-4 24 15,7 1-7-15,12 0 3 16,15-1-12-16,30-2-4 16,12-4-7-16,10 0-4 0,5-7 2 15,7 0-2-15,-8 1 2 0,-10 2-2 16,-13 1-1-16,-18 3-2 15,-15 10-1-15,-19 17 2 16,-15 16 0-16,-11 21 3 16,-4 10 1-16,-8-4-1 15,1 4 1-15,3-4-2 16,8-3 2-16,7-10 2 16,4-10 2-16,4-13-1 15,3-14 1-15,4-13-42 16,5-11-15-16,2-2-91 15</inkml:trace>
</inkml:ink>
</file>

<file path=ppt/ink/ink2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20.5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4 572 0,'53'-14'214'0,"-12"31"-116"0,-7-24-237 0,-26 7-25 16</inkml:trace>
</inkml:ink>
</file>

<file path=ppt/ink/ink2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45.9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105 19 292 0,'15'-23'110'0,"4"23"-60"0,11 3-58 0,-11 4 18 15,4 6-11-15,7 10-2 16,8 11 2-16,3 10 0 16,1 9 1-16,-1 7-3 0,4 7 2 15,4 17 5-15,4 30 2 16,0 7 0-16,0 10-1 16,0 33-6-16,-4 7 1 15,-8 20 0-15,-3 17 0 16,-12 13 0-16,-11 13 0 0,-15 1 8 15,-7 16 5-15,-16-9 2 16,-15 22 1 0,-7-16 0-16,-11 14 0 0,-5-14-2 15,-7-7 1-15,-11-3-6 16,-11-24-3-16,-1-9-3 16,1-14 0-16,7-27-15 15,7-30-7-15,5-20-100 16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43.7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91 184 0,'-17'-34'68'0,"21"27"-36"0,13-12-31 0,-9 12 16 16,13 0 0-16,8-4 4 15,4 7-5-15,9 4 1 0,4 11-10 16,4 7-4-16,4 8 0 0,-4 8-2 15,-9 14-1-15,-12 15 5 16,-12 18 1-16,-13 4 0 16,-12 0 1-16,-9-7-4 15,-8-15-2-15,0-12 0 16,-8-6 1-16,0-16 1 16,-5-10 1-16,-3-12 0 15,-1-10 2-15,0-20-5 16,9-21-1-16,4-15 0 15,12-4 0-15,13 7-5 16,13 8 1-16,7 15 0 16,5 11-1-16,8 11 1 0,0 11 0 15,0 7 5-15,0 4 1 16,5 0-5-16,-1 8 0 16,0-4-78-1,1 7-66-15,-5 0 44 16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44.1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547 0 244 0,'8'0'93'0,"-4"52"-50"0,-4 0-50 15,-4-22 16-15,-4 7-8 16,-4 3-1-16,-5 8 9 16,-4 11 4-16,-4 15-6 15,-4 4-2-15,-4 0 1 0,-1-8-3 16,1-7 0-16,0-11 1 15,-5-12 2-15,1-14 1 16,0-15 1-16,-1-11-4 0,1-15-3 16,3-25 0-16,5-16-1 15,4-14 0-15,9 11 0 16,3 3-3-16,9 12 2 16,12 11-6-16,13 11 0 15,12 10 1-15,9 9 3 16,4 14 0-16,8 15-1 15,4 11 5-15,0 15 3 16,-4-1-1-16,-4-3 0 16,-4 0 1-16,0-11 2 15,-9-7-49-15,-3-8-23 16,-5-11-44 0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44.3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 0 240 0,'-4'104'90'0,"4"-104"-48"0,-13 66-40 15,5-40 24 1,8 0-17-16,-8 7 3 15,8 1-8-15,-9 3 0 16,9 0-2-16,-8 0-41 16,8-4 21-16,-4-15-112 0,8-3 73 15</inkml:trace>
  <inkml:trace contextRef="#ctx0" brushRef="#br0" timeOffset="243">267 26 252 0,'-12'26'96'0,"12"-26"-52"0,-29 48-49 0,12-33 13 16,9 0-8-16,-17 3 1 15,8 1-1-15,-8-1 0 16,8 1 0-16,1-5 4 16,3 5-2-16,9-4 12 15,8 3-7-15,9-3 14 16,3 0-12-16,14-4 5 15,-1 0-9-15,4-4-119 16,-4 4 62-16,-4-3-96 0,-12-16 71 16,-26-3 26-16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46.2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58 156 0,'-21'-26'60'0,"25"26"-32"0,4 0-22 16,1 0 15-16,7 0 2 15,13 0 6-15,9 0-5 16,12 0-2-16,8 0-12 15,9-4-2-15,-1 0 2 0,5-3-2 16,-5 0 1-16,-7 3-5 16,-14 0-1-16,-15 4-43 15,-22 0-18-15,-16 11-46 16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46.4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44 200 0,'-8'22'74'0,"25"-14"-40"0,12-8-22 0,-8 0 19 16,16 0-7-16,13-8-2 15,17-3-12-15,16 0-4 16,4 0-4-16,1 0-17 0,-9 4-7 16,-13-8-88-1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54.1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1176 296 0,'5'11'110'0,"-1"-15"-60"0,0-14-54 16,4 7 18-16,1-12-8 16,3-25 1-16,9-15-4 15,4-14-2-15,4-1 0 16,0-11-1-16,4-25 0 0,1-12 0 16,-5 15 0-16,0 4-5 15,0 11 1-15,-4 18-3 0,-4 19 2 16,-5 14-2-16,1 16 0 15,0 18-1-15,-5 18 2 16,1 12 2-16,-1 25 2 16,5 37 1-16,-1 16 1 15,1 2 0-15,4 5 0 16,-5 11 0-16,1-4 2 16,0-12-1-16,-5-17 2 15,-3-16 0-15,-5-10 3 16,-4-23-67-16,-9-14-28 15,-7-12-16 1</inkml:trace>
  <inkml:trace contextRef="#ctx0" brushRef="#br0" timeOffset="136">142 562 280 0,'25'7'104'0,"4"-3"-56"0,33-4-54 16,-24 0 17-16,8 0-9 15,12 0 1-15,4-4-123 16,9-3-56-16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2.6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9 132 0,'17'-11'52'0,"0"11"-28"0,8 4-85 0,-9 0-17 16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54.7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67 0 180 0,'-4'-4'68'0,"4"11"-36"0,0 16-26 15,-4-5 15-15,0 8 6 16,-1 18 6-16,1 19-6 15,-4 30-4-15,4 10-13 16,-5 4-2-16,1 8-1 0,4 14 3 16,0-6 1-16,4-16-3 15,0-19-3-15,0-14-2 16,0-22 0-16,0-15-22 16,0-22-7-16,0-19-66 15,-4-14-63 1,-1-34 45-16</inkml:trace>
  <inkml:trace contextRef="#ctx0" brushRef="#br0" timeOffset="239">84 14 196 0,'54'8'74'0,"-17"-4"-40"0,17 21-27 0,-25-10 20 15,9 0-7-15,3 0-2 16,-3 7-6-16,-5 8-2 15,-8 7-6-15,-12 7-1 0,-13 4 3 16,-21 11-1-16,-13-3 2 16,-7-1-4-16,-5-3 0 15,-4-8 1-15,4-10 0 16,1-9 0-16,7-6 2 0,5-8-23 16,8-7-10-16,8-4-91 15</inkml:trace>
  <inkml:trace contextRef="#ctx0" brushRef="#br0" timeOffset="438">550 580 220 0,'0'59'82'0,"0"-22"-44"0,-9 4-40 15,5-22 14-15,0 10-6 16,0 16-1-16,4 10-1 15,0 12 2-15,0-5-3 0,0 1 0 16,0-11 1-16,4-11-29 0,0-8-12 16,4-11-62-1</inkml:trace>
  <inkml:trace contextRef="#ctx0" brushRef="#br0" timeOffset="663">866 676 244 0,'-17'8'93'0,"-8"18"-50"0,-25-4-50 0,29-11 16 15,-12 4-4-15,0 0 4 16,0 3-4-16,3 1-3 0,10-1-1 16,7 1-1-16,13 3 0 0,9 0 4 15,7 4 2-15,13-4-2 16,5 0-1-16,3 4 1 15,0-7 0-15,-7 10-121 16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52.4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513 166 272 0,'0'19'0'0,"0"14"8"16,0-14 2-16,0 3 2 15,0 15 1-15,4 18-3 16,-4 27-1-16,0 14-5 15,-4 0-1-15,4 0 1 0,0 8 0 16,0 7 2-16,0-11-3 16,4-15 0-16,0-19 1 15,1-10 0-15,-5-19 2 16,0-19 3-16,0-14-24 16,-5-26-12-16,1-12-74 15</inkml:trace>
  <inkml:trace contextRef="#ctx0" brushRef="#br0" timeOffset="433">580 174 160 0,'12'-15'60'0,"-12"15"-32"15,29-4-26-15,-12 4 23 16,0 4-15-16,12 3 13 15,4 5-14-15,13 10 5 0,-9 4-6 16,-3 0-3-16,-5-1 0 16,-9 5-1-16,-11 7-2 15,-13 4-2-15,-13 3 3 0,-16 15-2 16,-5 0 2-16,1 1 0 16,-5-12 3-16,5-8-3 15,-1-6-2-15,5-9 2 0,0-6 2 16,8-4-4-16,8-8-1 15,9-3-44-15,8-4-20 16,12 0-30 0</inkml:trace>
  <inkml:trace contextRef="#ctx0" brushRef="#br0" timeOffset="661">1071 699 176 0,'12'7'66'0,"-8"4"-36"0,0 15-20 0,-4-11 17 16,0 7-4-16,0 4-2 16,-4 0-9-16,0 4-3 15,0 7-5-15,0 7-1 0,0 8 1 0,-1 14 0 16,1 1 0-16,4-4 0 16,0 0 0-16,-4-15-18 15,4-11-7-15,0-11-41 16,0-12-15-16,4-10-6 15</inkml:trace>
  <inkml:trace contextRef="#ctx0" brushRef="#br0" timeOffset="896">1295 888 212 0,'4'-19'82'0,"-4"23"-44"0,-8 11-38 0,0-8 18 15,-9 0-12-15,-4 4-3 16,-8 1-2-16,0-1 1 15,4 0-1-15,0 4-3 0,4 3 1 16,9 8-1-16,4 4 0 16,8 3 2-16,8 0 2 15,4 0-1-15,5-3-1 16,8 3 5-16,0-7 4 16,-4-4-3-16,0-14 2 15,-1-16-18-15,-3-10-8 16,-4-8-86-1</inkml:trace>
  <inkml:trace contextRef="#ctx0" brushRef="#br0" timeOffset="1115">1141 74 216 0,'21'0'82'0,"0"0"-44"0,25 0-29 16,-25 0 19-16,12-7-10 16,8-1-3-16,5 12-6 15,-4 0-4-15,-5-1-2 16,-8-3-9-16,-8 0-4 0,-8-7-104 16</inkml:trace>
  <inkml:trace contextRef="#ctx0" brushRef="#br0" timeOffset="1258">1320 100 224 0,'0'33'85'0,"0"-11"-46"0,0 12-43 0,0-16 15 16,0 4-4-16,0 1 3 16,0-1-3-16,0 4-2 15,4 3-108-15,5 8-50 16</inkml:trace>
  <inkml:trace contextRef="#ctx0" brushRef="#br0" timeOffset="3402">180 0 244 0,'-75'129'90'0,"46"-55"-48"0,-4 15-36 15,21-30 22-15,-1 41-4 16,1 11 1-16,7 15-10 16,10 18-2-16,15-3-7 15,26-12 3-15,17-22 1 0,16 1-14 16,12-20-4-16,13-10-131 15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56.3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29 144 0,'12'-29'55'0,"5"29"-30"0,12 0-16 16,-13 7 16-16,9 8 3 16,4 14 6-16,5 27-13 0,-1 7-4 15,4 7-10-15,1 26-1 0,-13 33 4 16,-13 8 0 0,-7 4 2-16,-14 3-6 15,-3 4-2-15,-5-19 0 0,0-18 0 16,-3-18 0-16,7-19 0 15,5-22 4-15,4-27 3 16,4-17-77-16,8-23-34 16,9-37-5-1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56.7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477 0 208 0,'38'19'77'0,"-22"3"-42"0,-7 34-30 0,-13-38 19 16,-9 19-15-16,-8 19-5 0,-12 18 2 15,-9 7 3-15,-3 0-5 16,-5-11 2-16,0-10 1 0,0-16 1 16,4-7 0-16,5-11 0 15,3-11 2-15,5-15-5 16,8-19-1-16,4-21-2 15,4-27-2-15,9-7-2 16,8 11-1-16,13 11-3 16,7 15 1-16,9 19-2 15,5 18 2-15,3 18-2 0,1 23 2 16,3 11 3-16,5 3 3 16,-4-3 4-16,-1-8 2 15,1-3 1-15,-5-8 0 16,-3-3-2-16,-9-8 1 15,-5-7-61-15,1 0-28 16,0-12-23 0</inkml:trace>
  <inkml:trace contextRef="#ctx0" brushRef="#br0" timeOffset="184">652 637 212 0,'0'33'79'0,"4"0"-42"0,0 4-34 0,-4-22 17 0,-4 11-12 16,0 11-2-16,4 7-4 16,0 8-2-16,4 7 1 15,0-3 1-15,5-1 3 0,3-14-11 16,1-12-3-16,3-10-93 16</inkml:trace>
  <inkml:trace contextRef="#ctx0" brushRef="#br0" timeOffset="414">964 703 228 0,'-12'-4'88'0,"-5"8"-48"0,-8 11-42 0,13-4 17 16,-13 0-11 0,-9 0 0-16,-3 0-2 15,-1 0-2-15,5 4 1 0,8 0-1 0,9 0 0 16,7 3 6-16,13 1 4 15,13-1 1-15,8 1 3 16,12-5-7-16,-3 1-4 16,3-4 0-16,-8-3 2 15,-4-1-123 1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1:58.4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18 314 184 0,'-17'-26'68'0,"17"48"-36"0,0-29-31 0,4 14 16 16,4 1 0-16,5-1 2 15,8 0-4-15,8 5 1 16,8-5-9-16,9-7 0 0,8 0 0 15,9 0 1-15,7 0 0 16,-7-7-2-16,-9-1-1 16,-8 1-3-16,-13-1 1 15,-12-3-68-15,-9 0-31 0,-12-4-2 16</inkml:trace>
  <inkml:trace contextRef="#ctx0" brushRef="#br0" timeOffset="179">367 0 180 0,'0'0'68'0,"4"3"-36"0,0 8-24 16,-4 0 16-16,0 12-6 0,0 14 2 16,0 22-9-1,0 15-4-15,0 15-4 16,0-12 2-16,0 1 4 0,5 7-113 15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08.1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88 228 0,'0'23'85'0,"12"-1"-46"0,-3 18-39 16,-1-21 18-16,4 7-3 15,9 14 3-15,4 16-8 16,9 18-1-16,-1 0-5 16,0 0-1-16,0-8 1 0,-4-10 0 15,-4-12 0-15,-4-7 0 0,-4-11 0 16,-5-11-71-16,-3-11-29 16,-9-15-9-1</inkml:trace>
  <inkml:trace contextRef="#ctx0" brushRef="#br0" timeOffset="203">445 0 220 0,'0'11'82'0,"0"7"-44"0,-4 19-31 0,0-18 20 16,-9 10-5-16,-3 5-1 15,-9 6-9-15,-9 19-5 16,-7 26-4-16,-5 4-3 0,0 4 3 0,5-8 2 15,3-15 2-15,5-11-3 16,8-11-1 0,8-11-52-16,1-15-24 0,11 1-40 15</inkml:trace>
  <inkml:trace contextRef="#ctx0" brushRef="#br0" timeOffset="438">582 477 208 0,'0'59'79'0,"0"-7"-42"0,-8 14-30 16,4-36 20-16,-4 7-10 0,-1 3-2 16,1 8-6-16,0 8-4 15,-1 3-2-15,1 15 2 16,0-7 1-16,3-16-2 0,1-10-1 15,8-22-69 1,1-31-48 0</inkml:trace>
  <inkml:trace contextRef="#ctx0" brushRef="#br0" timeOffset="680">836 639 228 0,'4'8'88'0,"-8"3"-48"0,-13 4-45 0,5-4 17 16,-9 4-7-16,-4 3 0 0,-12 4-3 16,-1 0-2-16,5 1 1 15,0-5-4-15,4-3 2 0,8 0 1 16,8-1 0-16,9 1 6 16,8 0 4-16,13 0 3 15,8 3 5-15,12-3-6 16,1 0-2-16,8 0-3 15,-5-4 0-15,-8-4-57 16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10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4 168 0,'-17'-4'63'0,"17"8"-34"16,5-1-19-16,3-3 17 0,9 4 2 16,7 0 2-16,10-4-3 15,16 0-3-15,8 0-13 16,4 0-1-16,5 0 2 0,-9 0-7 15,-4 0-1-15,-8 0-1 16,-13 0 2-16,-16 11-221 31,-17-11 78-31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15.2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246 0 236 0,'-4'34'90'0,"0"3"-48"16,-9 11-40-16,9-19 17 0,-8 27-6 16,-5 29 0-16,-8 15-5 15,0 3-3-15,-4 15-2 16,4 19 0-16,0-7 2 0,4-16 0 15,9-17 2-15,-1-20-4 16,5-18-2-16,4-14 6 16,0-16 3-16,4-10-3 15,4-19-2-15,4-19-2 16,5-21 0-16,7-20-4 16,5-2 0-16,4 6-1 0,1 12-2 15,-1 18 0 1,4 15 0-16,4 11 0 0,5 18 0 15,4 19 5-15,4 4 1 16,-9 3 6-16,-7 8 5 16,-9-8-1-16,-17-3 1 15,-16 0-3-15,-13-1 1 16,-13-3-2-16,-7-11 0 16,-9-11-1-16,-13-11 2 15,-3-8-45-15,-1 0-20 16,-3-18-92-16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05.7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175 525 180 0,'0'-18'68'0,"0"14"-36"0,0 1-35 0,0 3 11 16,0 0-4-16,0 7 0 15,0 8 4-15,-4 11 3 16,0 3-6-16,0 8 1 0,-1 19 4 15,1 18-2-15,0 18 3 16,-4 4-4-16,4-3-2 16,-1 3-2-16,5 4 0 15,0 0 0-15,5-15 3 16,3-19-3-16,-4-14-2 0,0-15 6 16,0-15 3-16,1-26-14 15,-5-14-7-15,0-15-56 16,-9-12-65-1,1-7 26-15</inkml:trace>
  <inkml:trace contextRef="#ctx0" brushRef="#br0" timeOffset="269">0 548 160 0,'4'-26'63'0,"9"18"-34"0,8 1-23 15,-5 7 15-15,9-4-7 16,9 4 2-16,7 4 0 0,9 3-1 15,4 8-7-15,-4 4-5 0,-8 3-2 16,-1 4-1-16,-16 0 0 16,-8 7 0-16,-17 8 0 15,-13 3 2-15,-7 4 1 16,-14 11 3-16,-7-7 3 16,-5-8-4-16,-4 1-1 15,4-12 0-15,5-7 0 16,7-4 0-16,5-7 0 15,9-8-18-15,11-7-5 16,9-3-86 0</inkml:trace>
  <inkml:trace contextRef="#ctx0" brushRef="#br0" timeOffset="485">545 1021 192 0,'13'70'71'0,"-9"-36"-38"0,-4 6-32 16,-4-14 14-16,4 0-4 16,-4 4 1-16,-1 10-4 15,5 8-3-15,0 0-2 16,0 12 0-16,0-5 0 0,0-7 1 16,0-11 0-16,0-7-18 15,0-16-7-15,5-14-76 16</inkml:trace>
  <inkml:trace contextRef="#ctx0" brushRef="#br0" timeOffset="749">899 1102 208 0,'8'-7'79'0,"-8"14"-42"0,-8 16-43 0,4-12 12 15,-13 3-4-15,-12 5 1 16,-4 3-4-16,-5 0 1 15,1 0 0-15,4-3 2 0,3-1 1 16,10 1-6-16,7-1 0 16,9 1 5-16,8 3 4 15,13 0 1-15,4 1 3 0,8-5-1 16,4 0 2 0,-4-3-4-16,-4-4-2 0,0-7 2 15,-4-8 0-15,-5-7-25 16,1-7-13-16,-9-1-72 15</inkml:trace>
  <inkml:trace contextRef="#ctx0" brushRef="#br0" timeOffset="978">724 93 224 0,'17'-11'85'0,"-17"11"-46"0,54 0-28 0,-29 0 21 16,8 0-13-16,17 0-1 15,-4 0-8-15,4 0-4 16,-4 3-3-16,-5 1 0 0,-3 0 2 16,-9-4-31-16,-9 0-12 15,-7 3-80 1</inkml:trace>
  <inkml:trace contextRef="#ctx0" brushRef="#br0" timeOffset="1128">1011 174 192 0,'-8'41'74'0,"4"-12"-40"0,-5 12-31 0,5-8 17 0,0 4-10 15,0 4-3-15,0 7-33 16,0-7-79-1,8 3 56-15,4 8-45 0</inkml:trace>
  <inkml:trace contextRef="#ctx0" brushRef="#br0" timeOffset="1861">1702 470 140 0,'8'-37'52'0,"-8"37"-28"0,-4 7-22 0,4 1 14 15,-4 7 3-15,-9 7 5 16,1 11-8-16,-9 8-2 15,0 11-8-15,-4 18 7 0,-4 26 4 16,-4 4-7-16,-5 0-3 16,5-12-2-16,0 1-1 15,8-11 0-15,4-12 2 16,9-18-1-16,12-29 0 16,8-19-6-1,4-11-58-15,5-15-26 16,0-18-6-16</inkml:trace>
  <inkml:trace contextRef="#ctx0" brushRef="#br0" timeOffset="2043">1673 548 192 0,'12'0'71'0,"-8"11"-38"0,5 15-25 16,-5-12 18-16,4 9-4 16,5 6 1-16,3 16-3 15,5 21-3-15,0 15-9 16,0 5-3-16,-1-1-1 0,1-11 0 15,0-8 2-15,-4-3-1 16,-5-11 2-16,-3-8-59 16,-14-11-25-16,-7-7-32 15</inkml:trace>
  <inkml:trace contextRef="#ctx0" brushRef="#br0" timeOffset="2197">1473 1084 252 0,'21'-11'96'0,"12"14"-52"0,21 1-49 0,-25-4 15 16,17 0-8-16,16-4 1 15,13-10-31-15,4 3-11 16,-4-1-64-16,4-2-26 16</inkml:trace>
  <inkml:trace contextRef="#ctx0" brushRef="#br0" timeOffset="21695">1585 0 168 0,'-25'11'63'0,"5"4"-34"0,-1 0-25 15,12-8 15-15,-7 12-2 16,-13 22-1-16,-9 33-8 0,-3 14-5 16,-1 20-2-1,5 14 3-15,-1 29 5 0,9-3-1 0,8-11 3 16,13 7 0-16,8 0 3 15,8-14-3-15,13-12 1 16,12-22-3-16,9-11 2 16,4-18-2-16,8-8 2 15,0-11-4-15,-4-11-2 16,-4-4-130 0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28.0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0,'12'-26'63'0,"-12"26"-34"0,33 40-21 0,-16-14 31 16,4 0-22-16,12 22 10 15,4 0-17-15,18 37 4 16,-6 4-9-16,10 33 7 15,-5 8-8-15,0 51 3 0,-17-4 0 16,-16-14 1-16,-21 15 2 16,-25 3 4-16,-21-15-8 15,-16 1-27-15,-30 21-12 0,-20-32-82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3.0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536 19 216 0,'-12'63'82'0,"-1"-45"-44"0,-12 26-36 16,21-10 17-16,0 6-6 16,0 12 0-16,4-4 1 15,8-3 2-15,5-12-9 16,-1-7 7-16,9-15 3 0,12-22-5 15,9-15 1-15,4-18-6 16,-1-4 1-16,-3-1-5 16,-5 1 0-16,-3-3-1 15,-9 3-2-15,-5 7 1 16,-3 8-1-16,-4 7-5 0,-13 15-1 16,-5 7 0-1,-3 11-1-15,0 8 2 16,-1 4 1-16,1 6 2 15,0 20-1-15,4 25-1 16,4 15 0-16,0 4 0 16,4 0 7-16,4 18 5 15,5 19-2-15,-1 3 2 16,5-14-1-16,-9-45 1 16,0-11 0-16,-3 15 0 15,-1-11 4-15,-13 11 3 16,1-11 5-16,-25 3 4 15,4-6-8-15,-25-9-2 0,8-10-6 16,-29-19 0-16,12-3-5 16,-32-30 0-16,16-1 1 15,-13-25 2-15,-37-33-5 16,38-7-1-16,24-12-42 16,30-4-19-16,33 8-104 15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3.0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 0 176 0,'4'44'68'0,"0"-10"-36"0,-4 40-29 0,0-45 15 16,0 12-14-16,-4 3-1 16,-4 1-3-16,-1-5 2 15,1 1-1-15,4-4 2 0,0-7 2 0,-1-8 9 16,5-15 16-1,5-11-2-15,3-3-12 16,4-15-5-16,1-15-7 16,8-22-3-16,0-8-3 15,8 1 1-15,4 6-4 16,0 5 1-16,0 14 0 16,1 15 2-16,-1 12-1 15,-4 14-1-15,-4 14 0 16,0 16 0-16,-8 14 0 15,-5 12 0-15,-3-1 3 16,-1-3 2-16,-4-4 2 16,-4-4 1-16,0-3 0 0,4-8 0 15,0-10-57-15,5-5-24 16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30.53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0 160 0,'13'48'63'0,"-9"-14"-34"0,8 6-23 0,-8-25 15 16,5 11-13-16,3 7-2 16,9 4 5-16,8-3 2 15,4-5-6-15,9-10 0 0,16-8 0 16,13-15 1-16,16-7 0 15,13-8-4-15,4-6-1 16,21-16-1-16,12-3-2 16,9-1 12-16,4 4 4 15,8-3-4-15,-4 18 1 16,-9 11-10-16,-12 12-4 0,-16 10 2 16,-13 8 1-16,-13 14 0 15,-12 5-2-15,-16 3 1 16,-13 11 1-16,-13 4-1 15,-12-1-1-15,-8 9-2 16,-9-9 1-16,-4-6 3 16,1-16 3-16,-5-10 2 15,0-23 1-15,8-11-2 16,4-7-1-16,9-8-6 16,8-3-1-16,9 0-2 15,7 3 3-15,5 1-5 16,4 3 2-16,13 4 4 15,0-1 2-15,7 12-3 16,6 0-1-16,-1 8-2 16,0 3 3-16,4 7 0 15,0 4 1-15,9 11 4 0,7 12 5 16,1 6 1-16,-4 5 2 16,-5-1 5-16,9-3 3 15,-4-8-1-15,4-11-2 16,0-18-5-16,-5-12 0 15,-7-6-5-15,-9-9 1 16,-13-10-5-16,-16 0 0 16,-8 7-149-1,-38-15-81-15,-12-3 101 16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31.01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0 392 228 0,'16'-3'85'0,"1"3"-46"0,12-4-26 0,-8 4 22 16,17-4-9-16,11 1-1 0,1-1-10 15,4 4-2-15,-4 0-7 16,0 0-6-16,-8 0-1 0,-9-4 3 15,-4 1 3-15,-4-1-24 16,-8-4-12-16,0 1-99 16</inkml:trace>
  <inkml:trace contextRef="#ctx0" brushRef="#br0" timeOffset="344">682 0 224 0,'17'-3'85'0,"-5"6"-46"0,5 20-41 0,-9-9 17 16,5 9-9-16,-1 6 2 15,1 5 4-15,-5-1 2 16,0 7-7-16,1 16-6 0,-1 11-4 16,-4 6 4-16,-4 1 3 15,-4-7-1-15,0-12-2 16,-5-6 4-16,1-16 4 15,0-11 6-15,0-18 3 16,3-15-7-16,1-30-4 16,4-26-2-16,9-3-1 15,11-4-5-15,9 8-1 16,5 6-2-16,-1 9 3 16,4 3 4-16,-7 14 6 0,-5 8-7 15,-1 8-1-15,-3 7-41 16,-4 3-15-16,0 5-70 15</inkml:trace>
  <inkml:trace contextRef="#ctx0" brushRef="#br0" timeOffset="588">1302 429 208 0,'-8'30'77'0,"8"11"-42"0,-9 18-28 0,5-33 18 16,-4 11-4-16,0 3-1 15,-5-3-8-15,9 0-3 16,0 0-5-16,4 0-1 0,0 0 1 16,4 0 0-16,0-7 2 15,0-8-36-15,5-11-15 16,3-3-65-1</inkml:trace>
  <inkml:trace contextRef="#ctx0" brushRef="#br0" timeOffset="835">1539 563 208 0,'0'-4'79'0,"0"26"-42"0,-12-7-39 0,3-8 14 0,-7 8-11 16,-5 0 0-16,0 0-1 15,0-1 0-15,1-2 0 16,3-1-3-16,0 0 2 0,5 4-1 16,3-1 0-16,5 1 8 15,8 4 4-15,9 3 10 16,8-4 5-16,8 1-5 16,4-4-1-16,5-1-7 15,-1-3 0-15,0-3-27 16,-7 7-12-16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35.8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0,'-4'0'68'0,"4"0"-36"0,9 0-22 16,-1 0 31-16,4 0-24 0,18 0 10 15,7 3-17 1,17-3 6-16,0 0-9 16,4 0 2-16,1 0-5 0,3 0-9 15,-12 4 3-15,-8 0-114 16,-5-1 63-16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35.9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0,'41'11'77'0,"-41"-11"-42"0,96 26-30 0,-54-18 19 16,-1-1-15-16,22-3-7 15,7-1-2-15,9-6-99 16,0 3 54-16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36.2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104 7 212 0,'-41'34'79'0,"41"-34"-42"0,-42 81-26 15,30-40 38-15,8-4-28 0,-1 26 19 16,10-1-24 0,-1 1 16-16,21-7-18 15,12-1 3-15,13-7 6 0,8-11 5 16,5-15-4-16,3-14-2 16,-12-12-12-16,5-11-2 0,-10-22 2 15,-15-29-4-15,-18-19-1 16,-20 0 0-1,0 0-3-15,-29 3-46 16,4 16 25-16,-30 10-178 16,14 23 109-16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38.0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558 0 200 0,'4'29'74'0,"-4"1"-40"0,-4 22-31 0,0-30 17 15,-5 11-6-15,1 15 0 16,-9 19-4-16,1 10 1 16,-9 8-6-16,0-3-3 0,-4-12 1 15,0-7 0-15,-1-11 3 16,-3-12-1-16,-4-6 2 16,-5-12-2-16,1-7 0 15,3-12-1-15,-3-14 0 16,-1-15-2-16,17-3-2 0,0 3 1 15,4-26-1-15,5-29-5 16,11 14 1-16,14 15-3 16,7 12 0-16,18 10 1 15,11 15 4-15,5 15 1 16,4 11 1-16,0 12-5 16,1 14 1-16,-6 3 6 15,1 5 6-15,-8-1-2 16,-5-7-1-16,-3 4 0 15,-9-12-1-15,-4-3 2 16,-5-11 1-16,-3 0-52 16,-9-8-21-16,-4-11-41 15</inkml:trace>
  <inkml:trace contextRef="#ctx0" brushRef="#br0" timeOffset="216">828 654 220 0,'4'52'82'0,"-4"-26"-44"0,-4 15-36 0,4-23 19 16,0 4-11-16,0 11-3 16,0 16-2-16,4-1-1 15,1-4-2-15,3 8 1 0,0-15 0 16,1-8-56-16,-1-14-24 15,4-22-17-15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38.5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210 0 192 0,'-4'0'74'0,"0"15"-40"0,-13 3-18 16,9-10 22-16,-13 3-20 15,-4 4-5-15,-4 0-8 16,0-1-2-16,4 1-1 16,4 0-2-16,4-4 3 0,9 4-4 15,8 3-2 1,4 1-1-16,9-1 11 0,3 8 8 16,5 4-2-16,4-1 1 15,0-3-4-15,0 0-1 16,-4-7-3-16,4-5 1 15,-9-6-31-15,1-8-10 16,0-8-90 0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38.7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16 208 0,'4'-4'79'0,"8"8"-42"0,9-4-28 16,-9 0 22-16,9-4-8 15,13 0-1-15,11 1-6 16,5 3-2-16,4-4-8 15,5 4 0-15,-10 0 1 0,1 0-1 16,-16 4-1-16,-18-1-39 16,-11 5-14-16,-18 7-71 15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38.9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37 272 0,'46'11'101'0,"-21"-11"-54"0,37 0-39 0,-25 0 21 15,13-3-11-15,9-1-3 16,3-3-4-16,0-1-2 16,-16 1-111-16,-13 3-50 15,-16-3 40-15,-17-1 23 16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40.4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108 431 176 0,'0'0'66'0,"-4"7"-36"0,-1 12-22 16,5-1 16-16,0 15-3 16,0 12 2-16,0 10-7 15,0-3-1-15,0 15-9 16,0 18 0-16,-4 14 1 0,0 1-3 0,4-7-3 15,0-12 2-15,4-3 2 16,0-12 0-16,1-6 0 16,-1-16-1-16,0-11 0 15,0-14 2-15,-4-19 3 16,0-8-35-16,-4-7-14 16,-4-21-76-1</inkml:trace>
  <inkml:trace contextRef="#ctx0" brushRef="#br0" timeOffset="253">0 438 176 0,'16'-33'66'0,"1"25"-36"0,12 5-24 0,-12 3 17 0,12 3-10 16,8 1 0-16,9 4-7 16,0 3-2-16,8 3-2 15,4 20 5-15,-8 3 5 0,-8 3-2 16,-13 5 2-16,-13 7-1 15,-20-12 3-15,-17 1-5 16,-8 3-1-16,-12 1-2 16,-5-5-1-16,-8-6-1 15,4-12 2-15,4-11-1 16,9-7 2-16,8-8-33 16,8-4-12-16,12 1-80 15</inkml:trace>
  <inkml:trace contextRef="#ctx0" brushRef="#br0" timeOffset="676">707 1015 192 0,'0'37'71'0,"-4"-11"-38"0,0 29-23 16,4-29 20-16,0 8-12 15,0 6 0-15,-5 8-8 16,1-7-2-16,0 0-4 16,4-1-1-16,0 1 1 0,4-8-2 15,-4-7 1-15,4-15 7 16,5-14-30-16,-1-9-10 15,0-2-79 1</inkml:trace>
  <inkml:trace contextRef="#ctx0" brushRef="#br0" timeOffset="958">977 1107 200 0,'-8'30'77'0,"0"-4"-42"0,-13 0-34 0,13-15 14 15,-9 4-8-15,0 3-2 16,-4 4-2-16,-4-7 0 16,5-4-2-16,3 0-1 0,5 0 3 15,3 1-4-15,5 2 0 16,8 1 3-16,5 4 1 0,7-1 7 16,5 1 4-16,4 3 4 15,4 0 1-15,0 0-8 16,-4 0-2-16,-4-3-3 15,0-4-1-15,-5-8 1 16,-7-11 3-16,-5-3-55 16,-4-4-23-16,4-15-45 15</inkml:trace>
  <inkml:trace contextRef="#ctx0" brushRef="#br0" timeOffset="1217">865 72 236 0,'8'-18'88'0,"5"10"-48"0,12-3-29 0,-9 7 21 15,5 1-13-15,12-1-3 16,17 0-7-16,4-3-1 15,-4 3-5-15,0 0 3 0,-8 1 0 16,-5 3 0-16,-12 0-1 16,-8 0-74-16,-13 7-30 15,-12 1-15 1</inkml:trace>
  <inkml:trace contextRef="#ctx0" brushRef="#br0" timeOffset="1383">1056 124 212 0,'-4'18'79'0,"4"4"-42"0,0-7-23 16,0-7 22-16,0 3-16 15,0 4-3-15,-4 3-7 16,4 1-1-16,-4-1-5 16,4-3-18-16,0 0-6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3.1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0 184 0,'0'44'68'0,"-4"-33"-36"0,-1 15-33 0,5-11 15 16,0 3-8-16,0 1 2 15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43.2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0 168 0,'-4'-18'66'0,"4"18"-36"0,0 0-26 16,0 0 15-16,8 11 2 15,0 11 4-15,1 11-7 16,-1 19-3-16,0 14-8 16,-4 8-3-16,1 0 0 0,-1 0-2 15,-4 4 1-15,0 7-2 0,0 0 2 16,0-7-2-16,0-12-1 16,0-14 3-16,-4-11 2 15,-1-15 13-15,-3-19 8 16,0-18-11-16,-1-19-6 15,1-14-8-15,0-4-1 16,4-15 2-16,4-4 1 16,8-3-6-16,13 4 0 15,4 6 1-15,8 9 3 16,9 3 0-16,-5 7-1 16,5 4 1-16,3 4-1 15,1 3 2-15,-4 4 1 16,-5 4 1-16,-4 4 0 15,-3 3-71-15,-10 4-29 0,-7 11-18 16</inkml:trace>
  <inkml:trace contextRef="#ctx0" brushRef="#br0" timeOffset="204">600 484 204 0,'-4'67'77'0,"-1"-45"-42"0,-7 12-32 16,8-12 15-16,-5 15-11 0,1 7-4 16,4 15 0-1,0-3 0-15,4-5-1 0,0-10-2 16,4-11 3-16,4-12-35 0,5-10-16 16,-1-19-41-1</inkml:trace>
  <inkml:trace contextRef="#ctx0" brushRef="#br0" timeOffset="457">883 518 192 0,'0'3'74'0,"-9"5"-40"0,-7 10-22 0,7-10 19 16,-7 3-12-16,-5 0-3 16,-8 0-7-16,0 0-4 15,0 4-2-15,4-4-3 0,4 0 1 0,4 0-4 16,9 4 2-16,4 0-1 15,8 3 0-15,8 8 13 16,1 4 5-16,3-1-2 16,5 1 2-16,0 3-7 15,4-3-1-15,0-4-2 16,-4 0 1-16,-5-4-17 16,-20-7-127-1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44.3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0,'-13'-7'74'0,"13"14"-40"0,0-7-31 0,0 0 17 16,5 0-6-16,7 0 2 16,5 0-3-16,8 0 0 15,12 4-7-15,9-1-2 0,25-3 0 16,20 8 4-16,26-1 3 15,37 1-4-15,29-1 1 16,29-3-5-16,29 3-2 16,21 1 2-16,21 3 2 15,25-4 4-15,0 4 5 16,8-3-2-16,-8 3 1 16,0-8-5-16,-13 5 0 15,-20-8-1-15,-5 0 1 0,-37 0-4 16,-33 0-1-16,-25-4 1 15,-34 0 2-15,-33-3-74 16,-29 3-30-16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45.5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62 203 152 0,'-8'-4'57'0,"3"12"-30"0,1-1-16 0,4 1 15 16,-4 6-3-16,4 1-2 16,0 7-5-16,0 19-2 15,0 15-8-15,0 18 0 0,4 14 4 16,0-3-4-16,1 4-1 16,-5 15-2-16,4-8 0 15,-4-4 0-15,0-18 3 16,0-11-3-16,0-26 0 15,0 0-8-15,-4-44-83 32,-1-8-56-32,1 0 49 0</inkml:trace>
  <inkml:trace contextRef="#ctx0" brushRef="#br0" timeOffset="270">0 170 176 0,'29'-22'68'0,"-4"22"-36"0,16 7-24 15,-16-3 16-15,0 3-6 16,8 4 2-16,5 8-5 16,-1 3-1-16,1 0-8 15,-5 0-2-15,-8 8 2 0,-12 7-3 16,-13 7 0-16,-9 1 3 16,-12 10 3-16,-4-3-2 15,0-15-2-15,5-8 0 0,-14-3-1 16,-16 0 0-16,-4-7 0 15,9-8-5-15,11-11 1 16,9 0-24-16,17-4-10 16,8-3-44-1,17 7-55-15,3 11 35 16</inkml:trace>
  <inkml:trace contextRef="#ctx0" brushRef="#br0" timeOffset="547">507 806 200 0,'-4'26'77'0,"4"-4"-42"0,-4 4-32 15,4-11 17-15,0 7-8 16,-4 11-2-16,-1 12-5 15,1-1-4-15,0 0 0 16,0 12 3-16,0-4 2 0,0-8-5 16,0-3 0-16,-1-12-1 15,1-10 2-15,4-8-23 16,4-19-11-16,1-14-65 16</inkml:trace>
  <inkml:trace contextRef="#ctx0" brushRef="#br0" timeOffset="841">753 865 168 0,'8'4'66'0,"-12"3"-36"0,-5 1-24 0,1-1 17 15,-4 0-14-15,-9 5-2 16,-8 2-5-16,-5-3-2 16,1 12 1-16,-4-5-1 0,3 1 2 15,1-5-3-15,4 1 0 16,12-4 1-16,9 0 0 15,8 4 2-15,8 4 1 16,9-1 12-16,12 8 5 0,4-4 5 16,5 0 4-16,-1 8-9 15,-3-8-4-15,-5 0-7 16,0-3-1-16,-8-1-3 16,-5-7 0-16,-3-11-1 15,-5-7 0-15,-4-11-79 16,-4-5-37-16,-4-10 2 15</inkml:trace>
  <inkml:trace contextRef="#ctx0" brushRef="#br0" timeOffset="1088">515 26 224 0,'5'-26'85'0,"7"29"-46"0,13 20-30 0,-8-16 22 16,8 0-6-16,8 1 0 15,9-4-11-15,-1-1-4 16,1-3-6-16,-1 0-1 0,1 0 1 16,-13 0 2-16,-4 0 3 15,-12 0-68-15,-5 4-29 16,0 0-30-1</inkml:trace>
  <inkml:trace contextRef="#ctx0" brushRef="#br0" timeOffset="1251">736 148 236 0,'-4'29'88'0,"0"-7"-48"15,-5 8-38-15,5-19 19 0,0 4-13 16,0 0-2-16,0 3 0 15,0 1 1-15,4-1-76 16,0-3-77 0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47.3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0 999 220 0,'4'11'85'0,"0"-11"-46"0,0-11-21 16,0 4 25-16,1-16-18 15,3-6-6-15,4-12-9 16,1-18-2-16,3-11-5 16,1-4-2-16,0-11 0 0,-1-23-1 15,5-10 0-15,-4 15 0 16,-1 17 2-16,1 20-3 16,0 14-2-16,-1 15-5 15,-3 11 0-15,-1 11-1 16,1 15 3-16,-1 23 2 0,1 21 2 15,3 23-1 1,5 10 1-16,4 1 2 0,0 18 2 16,0 0-1-16,0 4 2 15,-4-11 0-15,-4-11 1 16,-5-19 0-16,-8-11 2 16,-8-19-56-16,-8-10-25 15,-1-12-36 1</inkml:trace>
  <inkml:trace contextRef="#ctx0" brushRef="#br0" timeOffset="139">100 448 216 0,'8'7'82'0,"17"4"-44"0,8-3-36 0,-12-4 19 0,8-12-13 16,9 1-2-16,16-1-68 15,4 1-30-15,0-4 6 16,9-4 7-16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47.8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96 60 200 0,'-5'11'77'0,"5"4"-42"0,0 26-26 0,0-4 19 15,5 26-8-15,-1 14-1 16,-4 12-7-16,4 7-2 15,0 19-6-15,0-1-1 0,5 5 1 16,-1-12 0-16,-4-18 0 16,0-19 0-16,0-18 0 15,-4-12-9-15,-4-14-4 0,0-26-57 16,-8-18-26-16,-1-38-6 16</inkml:trace>
  <inkml:trace contextRef="#ctx0" brushRef="#br0" timeOffset="225">0 60 160 0,'33'-44'63'0,"-4"36"-34"0,25 1-14 16,-29 7 18-16,9 4-5 15,3 7 0-15,5 0-2 16,3 0-1-16,-3 4-14 16,-5 7 0-16,-7 8 2 0,-10 7-5 15,-11 7 0-15,-9 8-2 16,-9-1 1-16,-11-2-2 15,-10-1 0-15,-7-8 1 0,-5-6 1 16,-7-12-1-16,-1-7 1 16,8-4-48-16,5-8-20 15,12-3-66 1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48.2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 0 244 0,'-5'56'93'0,"1"-16"-50"15,-4 5-46-15,4-19 16 0,-5 14-9 16,5 12-1-16,0 15 1 15,0-1 0-15,0-3-2 16,4-8 1-16,0-3 0 0,0-11-48 16,4-4-19-16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48.5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292 2 236 0,'-13'-7'90'0,"5"14"-48"0,-17 4-34 0,9-7 24 16,-14 0-20-16,-11 3-4 15,-1-3-5-15,5 7 0 16,8-4-2-16,4 1-3 0,8 3-1 16,9 0-1-16,8 4 3 15,12 3-2-15,9 4 1 16,8 4 0-16,4 0 0 15,1 4 4-15,11 7 3 16,-7-4-26-16,-1 4-11 16,-3-7-79-1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2:48.7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33 484 0,'38'-26'181'0,"-5"33"-98"0,-8-14-301 16,-29 0-67-16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17.0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315 22 144 0,'-21'-7'55'0,"9"14"-30"0,-9 12-21 0,13 3 13 0,-9 19-4 15,-4 29 2-15,-4 19-2 16,-4 7 2-1,-4 19-8-15,0 21 0 0,4 5 0 0,4-19 1 16,12-48 0-16,1-11-2 16,3 0-1-16,1-12 1 15,8-21 1-15,0-4 1 16,4-30 0-16,4-37-37 16,5-40-16-16,-1-15-50 15</inkml:trace>
  <inkml:trace contextRef="#ctx0" brushRef="#br0" timeOffset="198">153 0 160 0,'12'11'63'0,"1"11"-34"0,-5 23-19 0,1-12 17 15,-1 23-4-15,4 21-2 16,5 12-9-16,4 3-5 16,4 19-4-16,4 15 0 0,0 0 0 15,-4-19-1-15,-8-48 1 16,-1-7 0-16,-7-8 3 15,-1-7-1-15,-12-7 2 16,4-8-59-16,-21-22-27 16,-17-18-13-1</inkml:trace>
  <inkml:trace contextRef="#ctx0" brushRef="#br0" timeOffset="319">3 699 144 0,'-8'-18'55'0,"16"25"-30"0,17 8-16 15,-4-8 16-15,12-3-3 16,9-4 1-16,16 0-8 15,13-4-2-15,4 1-7 16,0-1-2-16,-9 0 0 0,-8-7-97 16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17.6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0,'0'-8'63'0,"4"23"-34"0,0 15-16 0,-4-12 17 15,4 15-4-15,-4 12 2 16,0 25-14-16,0 41-3 16,0 7-7-16,-4 1-1 0,4 14 1 15,0 7 0-15,4-14 0 16,4-15 0-16,1-48 0 15,-1-11 0-15,5-4 0 16,12 4-57-16,0-12-27 16,-1-25-19-1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3.2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7 224 0,'4'-7'-121'0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18.1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186 89 228 0,'21'-48'85'16,"-21"29"-46"-16,-17-3-32 0,5 18 18 0,-5 4-9 16,-8 8-1-16,-4 10-3 15,0 8 0-15,0 7-6 16,8 0 3-16,4 4 1 0,9 4-3 16,12-4 1-16,9-4-1 15,8-10 1-15,8-12 0 16,12-11 0-16,5-11-2 15,0 0 1-15,-5-12-4 16,-7 1-2-16,-5-4 0 16,-8-7-1-16,-9 0-16 0,-4 7-6 15,-3 7 8-15,-5 12 6 16,0 11 0-16,0 10 1 16,4 12-1-16,4 11 2 15,5 19 4-15,3 32 3 16,9 16-2-16,-4-30-2 15,-4-11 2-15,3 48 2 16,5 66 2-16,-12-73 3 16,-1-19-3-16,-8 11-2 15,1-15 8-15,-14 1 6 16,1-12 2-16,-17-14 1 16,4-8-9-16,-20-26-3 15,-1-4-4-15,-8-29 1 16,-25-33-2-16,13-38 2 0,16-6-4 15,25 6 0-15,17 12-1 16,21 11 0-16,20 7 0 16,9 8-2-16,12 3 5 15,9-3 1-15,-1 7 2 16,1 3 0-16,-5 5-86 16,1 3-37-16,-5 0-4 15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18.3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63 352 0,'0'-11'132'0,"12"15"-72"0,13-4-66 0,-16-7 22 16,-5-1-15-16,-4-3 0 15,-8 0-153-15,-22-8-69 16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19.3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716 474 128 0,'37'-40'49'0,"-24"18"-26"0,3-15-9 0,-16 14 28 16,4 12-23-16,-12-26 4 16,4 4-14-16,-13-22-6 15,1 7-1-15,-18-12-2 16,9 16 0-16,-12 7-3 16,4 11 2-16,-5 26-6 15,9 11 4-15,0 22 1 16,12 12 2-16,1 25 4 15,7 0-2-15,5 45-1 16,4-4 0-16,4 44 7 16,5-3-4-16,3 14 16 15,1-18-11-15,-1-4 7 16,5-18-9-16,-5-7 2 16,1-20-5-16,-5-14 9 15,0-22-7-15,-8-33-36 16,0-15 16-16,-16-30-110 15,-1-7 69-15</inkml:trace>
  <inkml:trace contextRef="#ctx0" brushRef="#br0" timeOffset="510">0 848 172 0,'4'-7'66'0,"-4"7"-36"0,50 0-20 0,-25-4 26 15,8 0-21-15,30-7 0 16,12-4-8-16,8 4-2 15,0-4-2-15,0 4 0 16,-8 0-2-16,-8 4-1 0,-13-1 3 16,-13 5-2-16,-7 6-1 15,-18 9-2-15,-7 6 1 16,-9 4 1-16,-4 0 0 16,-1 4-3-16,5 0 0 15,0 0-1-15,9 0 3 16,3-4 9-16,9-3 4 15,8-5 1-15,4-10 0 0,5-8-3 16,3-3-1-16,1 0-3 16,-5-1 1-16,-7-7-4 15,-10-7 0-15,-3-4 1 16,0 0 0-16,-1 4-5 16,1 0-1-16,4 4-2 15,4 3 3-15,0 4-2 16,12 3-1-16,-4 8 0 15,-3 11 3-15,-5 8 0 16,-9 3 1-16,-12 0-3 16,-12 4 0-16,-4 7 8 15,-5 4 4-15,4 8 2 0,1-8 3 16,4-8-1-16,8-6 2 16,8-5-2-16,13-11 0 15,12-10-5-15,9-12 0 16,3-4-3-16,9 1 0 15,5 7-151 1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0.4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0 128 0,'0'-7'49'0,"-4"18"-26"0,4 7-14 0,0-3 16 16,0 7-5-16,-5 8-2 15,1 7-2-15,0 15 0 16,0 11-8-16,0 18-1 0,0 4 0 0,-1 0-3 16,5-11-1-16,0-4-1 15,-4-3 1-15,4-4 0 16,0-12 3-16,0-6-1 16,0-16 2-16,0-14 0 15,4-15 1-15,1-18-68 16,3-12-71-1,0-25 27-15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0.8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350 0 152 0,'29'8'57'0,"-29"3"-30"0,-8 15-18 0,-1-15 16 15,-12 3-12-15,-16 9-2 16,-9 6-5-16,1 12-1 15,3-4-3-15,4 0-2 0,5-8 3 16,4-6 0-16,4-9 1 16,4-6-2-16,9-8 1 15,3 0-2-15,5 0-1 16,4 0 9-16,9 7 6 16,3 8-3-16,5 22-2 15,4 4-1-15,4 3 1 16,4 0 1-16,4 1 3 15,0-4-3-15,1-8 1 16,-1-4-1-16,-4-3 1 16,-4-7-4-16,-4-4-3 0,-5-4 4 15,-3-4 2-15,-5-3-4 16,-4-8 1-16,-4-7-100 16,-8-11-44-16,-5-12 21 15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1.0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93 244 0,'45'-8'90'0,"-11"1"-48"0,24-8-38 16,-25 11 21-16,9 1-10 0,3-5 0 15,1 1-7-15,0-1-3 16,0 1-2-16,-9 0-3 0,-8-1 3 15,-8 1-64-15,-8 3-28 16,-13 8-19 0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1.1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0 188 0,'-5'44'71'0,"22"-18"-38"0,16-4-23 0,-12-15 20 16,8-3-9-16,9 0-2 15,7-4-11-15,5 0-3 16,-4 0-3-16,0-15-19 0,-5-11-9 16,1 0-74-16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1.3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0 216 0,'5'15'82'0,"-1"-1"-44"0,-4 12-33 15,0-7 19-15,-4 14-6 16,-1 0-1-16,1 19-5 16,-4 18 0-16,0 26-7 15,-1 1 1-15,5-9 1 0,0-10-1 0,4-8 1 16,0-11-2-1,4-7 2-15,0-15-42 0,0-15-18 16,1-3-66 0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1.5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0,'29'14'88'0,"-12"-3"-48"0,4 4-27 0,-9-4 24 16,5 0-8-16,0 8 0 16,-1-1-12-16,-3 1-3 0,-9-4-8 15,-12 3 0-15,-9 4 1 0,-16 4-30 16,-9 11-11-16,-4-15-101 16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3.0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88 192 0,'37'-14'71'0,"-16"3"-38"0,8 18-34 0,-16 0 15 15,-1 4-10-15,-3 4-2 16,-1 11 1-16,-4 15 2 15,-4 11-2-15,-8 22-2 0,-5 0 0 16,1-1-1-16,-1-10 2 16,1-11-1-16,4-11 2 15,-1-12 9-15,5-6 4 16,8-9 8-16,5-14 2 0,3-14-13 16,5-12-6-16,3-30-4 15,1-14-3-15,0-4-2 16,0 7 1-16,0 12-12 15,-5 14-7-15,1 12 4 16,0 10 4-16,-5 12 5 16,1 11 4-16,-5 14 0 15,-4 8-1-15,-4 11 3 16,0 11 2-16,0-4 0 16,-4-7-1-16,4-3 1 15,-4-12 1-15,8-19 30 16,4-21-18-1,5-12-3-15,-1-10-3 16,9 3-5-16,8-19-4 16,-4 8 0-16,4-4-6 15,4 15 4-15,1 8-5 16,-5 14 4-16,-4 15 2 16,-9 7-1-16,-3 16 0 15,-9 14 2-15,-8 7 2 16,-4 23 0-16,-1-1-1 15,1-3 3-15,0-8-2 0,4-3 2 16,4-7 0-16,4-12 3 16,4-11-52-16,4-11-23 15</inkml:trace>
  <inkml:trace contextRef="#ctx0" brushRef="#br0" timeOffset="421">1040 0 164 0,'-25'-4'63'0,"25"4"-34"0,-46 26-23 15,26-15 28 1,7 7-20-16,-16 12 7 0,4 14-7 16,0 16 2-16,0 14 2 15,8 0 3-15,9-8-11 16,4-7 3-16,8-7 1 0,9-15 6 15,3-7 2-15,9-12-5 16,4-14-2-16,5-15-5 16,-1-19 1-16,-4-14-8 0,0-15-2 15,-4-4-25-15,-4 7-12 16,-4 4 1-16,-5 12 3 16,-4 10 16-16,-8 12 7 15,0 7 1-15,-4 7 1 16,-8 8 1-16,-1 14 4 15,5 12 5-15,0 14 3 16,3 8 0-16,10 0 1 16,-1-1-2-16,8-6 0 15,1-8-1-15,-1-4 2 16,5-3-1-16,-1-12 2 0,1-3-24 16,-4-11-10-16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3.3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2 244 0,'8'-7'93'0,"5"14"-50"0,12-3-50 15,-13-1 16-15,1 1-13 16,3 4-1-16,5 3-100 15,4 3-41-15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3.7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0,'20'0'85'0,"1"4"-46"0,8 0-35 15,-16-1 19-15,-1 5-13 16,1 3-1-16,-5 4-3 15,0 14 1-15,-4 5-4 16,-4 3 0-16,0 11 1 0,0 7-2 0,0 1 1 16,5-5 0-16,-1 1 1 15,4-7-2-15,0-8-2 16,5-4 5-16,-1-7 1 16,5-8 0-16,0-3 1 0,4-8-4 15,-5-7 0 1,1-11-69-16,4-7-31 15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3.9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341 0 220 0,'-38'18'85'0,"13"-11"-46"0,-21 23-35 0,26-8 21 0,-9 12-7 15,-5 6 1 1,5 8-10-16,-8 8-1 16,12-1-5-16,0-7 7 15,4-3-6-15,13-12 3 0,3-7-33 16,10-8-12-16,15-10-78 16,1-12-35-16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4.1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59 451 176 0,'-13'22'68'0,"9"0"-36"0,0 19-22 0,0-12 26 16,4-3-21-16,-5 15 7 15,5 3-14-15,-4 1 2 16,0-1-6-16,0-3 5 16,4-8-6-16,-4-7 8 15,8-8-7-15,-4-10-30 16,0-5 14-16,-4-17-112 16,4-5 68-16</inkml:trace>
  <inkml:trace contextRef="#ctx0" brushRef="#br0" timeOffset="117">0 0 184 0,'0'3'68'0,"9"8"-36"15,-5 15-33-15,4-7 12 0,0 3-29 16,5 0-11-16,4 4-47 16,3-4-19-16</inkml:trace>
  <inkml:trace contextRef="#ctx0" brushRef="#br0" timeOffset="383">608 0 208 0,'8'7'77'0,"-4"4"-42"0,-4 41-30 0,-4-26 17 15,0 7-6-15,-4 11 1 16,-5 4-7-16,-4 12-2 15,-3 17-4-15,-1 23-1 0,4-7 1 16,9-12-2-16,8-7 1 16,4-11 0-16,4-11 1 15,1-15 2-15,3-8 1 16,1-10 1-16,-1-12 2 16,-4-14-84-16,-12-8-37 15,-8-11 6-15</inkml:trace>
  <inkml:trace contextRef="#ctx0" brushRef="#br0" timeOffset="554">225 403 244 0,'12'7'90'0,"5"-7"-48"0,25 0-36 16,-9 0 22-16,17 4-8 16,16-1-2-16,5 1-8 15,8-4-2-15,-4 0-4 16,-4 0-1-16,-9 0 3 0,-12 0-54 15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7.5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0 148 0,'4'7'55'0,"1"0"-30"0,3 8-23 0,0-4 14 16,-4 8-6-16,5 7 0 16,-5 18 0-16,0 19 1 0,0 18-5 15,0 8 0-15,1-8 1 0,-5 1 1 16,4-1 2-16,0-7-3 16,0-11 1-16,0-11 6 15,-4-12 3-15,0-10 5 16,0-15 3-16,-4-15-11 15,0-15-5-15,-4-18-6 16,-1-4-3-16,5-19 1 16,4-21 1-16,4-1-3 15,13 0 0-15,4 4-1 16,8 8 0-16,4 10 0 16,9 8-2-16,3 0 3 0,1 4 0 15,-4 10 3-15,-9 9 3 16,-4 2-4-16,-8 9-1 15,-8 2-86 1,-9 9-74-16,-8-1 48 16</inkml:trace>
  <inkml:trace contextRef="#ctx0" brushRef="#br0" timeOffset="304">620 488 188 0,'-4'3'71'0,"4"5"-38"16,-4 18-21-16,4-8 19 0,0 8-7 15,0 4 0-15,0 3-7 16,0 4 0-16,0 15-10 15,-4 3-2-15,4 4 1 0,0 8-1 16,0-12 0-16,0-10 1 16,4-12 1-16,-4-11-1 15,8-11 1-15,1-25-48 16,3-12-22-16,-4-11-54 16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8.0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324 0 200 0,'4'4'77'0,"-8"7"-42"0,-12 11-32 0,3-11 15 15,-8 7-11-15,-8 5-2 16,-8 3-3-16,-5-4-2 16,9 0 1-16,0-4-1 0,-1-3 2 15,9 0-1-15,5-4-1 16,7 0-2-16,5 4 1 15,8 3 12-15,8 5 5 16,9-1 7-16,8 0 6 16,4 8-7-16,4-8-1 15,0 0-6-15,5-4-1 16,-9 1-6-16,-4-4 0 0,-4-8-1 16,-5 1 3-16,-7-8-21 15,-5-8-9-15,-4-3-122 16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8.3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0 224 0,'8'-4'85'0,"5"12"-46"0,4-5-28 0,-5 1 21 16,5 0-6-16,3-4-1 15,14 0-7-15,12 3-1 16,3-3-10-16,1 0-2 0,0 0-1 16,-4 0 2-16,-8 0 1 15,-9-3-47-15,-25-1-120 31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8.5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0 260 0,'-8'7'96'0,"25"4"-52"0,20-4-27 0,-16-3 27 0,12-4-14 16,13 0-3-16,12 0-9 15,5-4-1-15,-5 1-10 16,-12-1-2-16,-9 0 1 0,-8 4-23 16,-29-11-149-1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34.8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82 168 0,'-8'-45'63'0,"8"23"-34"0,0 7-21 0,0 15 18 16</inkml:trace>
  <inkml:trace contextRef="#ctx0" brushRef="#br0" timeOffset="193">4 30 320 0,'4'37'24'15,"0"7"-14"-15,-4 4 1 0,4 8 0 16,-4 18 0-16,0 22 1 0,0 4-4 16,5 3-3-16,-1-18-2 15,4-11 0-15,0-11 0 16,1-7 1-16,-1-12 2 15,0-15 1-15,1-14 1 16,-1-11 2-16,0-8-7 16,1-14-4-16,-5-23-64 15,-4-22-29-15,0-14-14 16</inkml:trace>
  <inkml:trace contextRef="#ctx0" brushRef="#br0" timeOffset="405">158 82 188 0,'4'62'71'0,"-4"-21"-38"0,0 18-25 0,0-29 18 15,0 18-9-15,0 26-2 16,0 18-4-16,0 8-2 16,4-7-5-16,0-5-3 0,5-10 2 15,-1-11 2-15,0-16 2 16,1-14 1-16,3-18 2 15,1-19-43-15,-1-8-19 16,1-17-54 0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38.7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24 192 0,'12'-33'71'0,"-3"37"-38"0,7 29-36 16,-7-7 13-16,3 7-3 16,5 15 1-16,-1 0-7 15,-3 4-2-15,-1 15 0 16,-3 14 0-16,-5 11 3 0,-4 1 1 0,0-12 1 15,-4-11 9-15,-1-14 6 16,1-15 7-16,0-34 7 16,4-18-14-1,4-41-10-15,5-25-6 16,7-9-2-16,13-21 1 16,9-15-3-16,3 15 0 15,1 18-4-15,-5 19 1 16,-7 22 2-16,-5 18 3 15,-5 15-24-15,-3 8-10 16,0 18-80-16</inkml:trace>
  <inkml:trace contextRef="#ctx0" brushRef="#br0" timeOffset="200">499 509 192 0,'-4'70'74'0,"0"-26"-40"0,0 30-33 16,-1-44 14-16,5 7-8 16,-4 4-2-16,4-1 2 15,0-3 0-15,0 0-3 16,4-7-1-16,5-8 3 0,-1-11-54 16,9-7-22-16,-5-8-14 15</inkml:trace>
  <inkml:trace contextRef="#ctx0" brushRef="#br0" timeOffset="417">886 516 164 0,'-25'4'63'0,"-4"14"-34"0,-21 8-30 0,25-11 12 16,-8 15-3-16,-5-1 2 16,1 1-1-16,-1-1 0 15,5 1-5-15,4-4-1 0,12-4 3 16,9 0 6-16,12 0 4 15,9 1-2-15,7-1 0 16,5 0-6-16,9-4 0 16,3-3-3-16,1 0 0 0,-1-4-6 15,-4-4 1-15,1 1-108 16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39.4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62 303 184 0,'-8'63'71'0,"-5"-19"-38"0,1 8-25 0,8-19 18 16,-5 19-9-16,5 26-2 15,0 14-6-15,0-3-1 16,0-4-5-16,4 0 0 0,4-11 3 16,0-11-1-16,4-15 0 15,1-22-23-15,-1-22-10 16,5-8-74 0</inkml:trace>
  <inkml:trace contextRef="#ctx0" brushRef="#br0" timeOffset="224">262 0 204 0,'8'37'77'0,"-8"0"-42"0,-4 55-28 0,0-47 20 0,0 14-3 16,0 11 1-16,-1 23-8 15,-3 32-2-15,4 5-9 16,-4-16 0-16,3 1 1 0,5-11 1 15,0-12 0-15,0-22 0 16,0-18 0-16,5-45 9 16,-1-14-150-1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4.1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0 233 180 0,'12'-29'68'0,"-8"32"-36"0,1 5-42 16,-1 3 9-16,-4 7-5 16,0 8 4-16,0 15 7 15,0 11 7-15,0-1-6 16,0 5 1-16,-4 3 0 0,-1-11-3 15,1-4-1-15,4-7 3 16,0-11 1-16,0-3 1 16,4-12 2-16,5-8-3 15,3-10-2-15,1-15-5 0,3-12 0 16,1-17 0-16,0-1 0 16,-1 8-3-16,1 7 2 15,-5 11 1-15,1 7 0 16,-1 12-5-16,1 14 1 15,-5 15-3-15,1 1 2 16,-5 2 9-16,0 1 5 16,0 0-2-16,-4 0-2 15,0-7-2-15,0-5 0 16,4-6 2-16,4-12 4 16,1-11-4-16,7-14-1 15,1-16-2-15,0-3 1 0,4-4-7 16,-1 8 1-16,1 7-4 15,0 11 2-15,0 11 1 16,0 12 2-16,-5 14-4 16,1 11 2-16,-5 19 2 15,-3 3 1-15,-5 8-2 16,0 0 2-16,-4-4 3 16,0-4 3-16,4-7 0 15,4-7 0-15,5-8-41 16,4-4-15-16</inkml:trace>
  <inkml:trace contextRef="#ctx0" brushRef="#br0" timeOffset="171">799 562 176 0,'-5'37'66'0,"5"-15"-36"0,0 8-31 0,0-15 12 16,0 0-3-16,5-1 0 15,-5-2-2-15,4-1 1 16,4-4-4-16,-8-7-22 0,4-4-9 16,0-10-52-1</inkml:trace>
  <inkml:trace contextRef="#ctx0" brushRef="#br0" timeOffset="302">753 30 220 0,'16'-11'85'0,"-7"7"-46"0,7-7-140 15,-7 7-28-15</inkml:trace>
  <inkml:trace contextRef="#ctx0" brushRef="#br0" timeOffset="616">1215 82 196 0,'33'11'74'0,"-4"-4"-40"0,13-3-27 0,-17-1 18 15,0 5-4-15,4-1-1 16,-4 4-10-16,-5 4-4 16,-7 11-4-16,-13 11 1 0,-8 7 2 15,-13 16-2-15,-8 2-2 16,-9 5-3-16,-8 0 1 15,5-12-1-15,8-7 0 16,3-7 2-16,14-4 0 16,12-8 0-16,12-3 0 15,9-7 2-15,8-8 1 16,4-7 1-16,-4-4 2 16,0-4-3-16,-5-4-2 15,-7-6-64-15,-13-5-30 16,-13-7-4-1</inkml:trace>
  <inkml:trace contextRef="#ctx0" brushRef="#br0" timeOffset="755">1057 536 208 0,'33'0'77'0,"8"0"-42"16,22 0-41-16,-34 0 12 0,13 0-6 15,12 0 0-15,16 0-36 16,1-3-15-16,12 3-27 15,1 3-10-15</inkml:trace>
  <inkml:trace contextRef="#ctx0" brushRef="#br0" timeOffset="1097">1951 429 184 0,'-50'-22'68'0,"21"26"-36"0,-25 25-22 0,29-10 20 15,-4 3-7-15,0 4 1 16,4 3-2-16,4 8-2 15,8 0-10-15,5-3 0 0,8-5 3 16,8 1-1-16,13-4 1 16,8-4-3-16,9-7 1 15,-1-4-2-15,1-7 2 16,-5-8-8-16,-4-4-2 16,-4 1-32-16,-8-4-12 15,-5-4-16-15,-3 4-6 16,-5 4 9-16,-4 3 6 15,0 11 27-15,0 1 10 0,0 3 25 16,8 0 10-16,4 4-11 16,5 3-4-16,4 1 7 15,4-8 5-15,4-4-8 16,4-7-1-16,1-7-70 16,3-8-47-1,5-15 41-15</inkml:trace>
  <inkml:trace contextRef="#ctx0" brushRef="#br0" timeOffset="1306">2479 115 192 0,'0'48'71'0,"5"0"-38"0,-1 37-23 0,0-29 17 16,4 10-7-16,1 12-1 15,-1-8-9-15,-4 4-2 16,0-4-4-16,0-7-1 0,-4-11 1 16,-4-19-18-16,-8-14-5 15,-5-12-88 1</inkml:trace>
  <inkml:trace contextRef="#ctx0" brushRef="#br0" timeOffset="1475">2151 403 252 0,'66'-3'96'15,"-20"-1"-52"-15,46-3-54 0,-47 3 16 0,18 4-6 16,3-4 2-16,5 0 1 16,-9 1 1-16,-3-1-112 15,-5 0-49-15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42.3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 18 168 0,'-8'-18'63'0,"3"18"-34"0,-3 11-25 0,8 0 15 0,0 4-5 16,0 14 0-16,0 12-4 15,-4 11 1-15,8 11-6 16,0 3 1-16,0-7 1 0,5-3-1 16,-1-8 1-16,0-15 2 15,1-11 2-15,-1-11-10 16,0-18-5-16,-3-15-56 15,-5-23-24-15,-5-10-5 16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42.4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26 168 0,'-8'-26'63'0,"8"30"-34"0,8 11-34 0,-4-8 10 15,9 8-3-15,3 11 3 16,5 7-22-16,8 4-8 15,9 7-43-15,12-7-19 16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42.8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583 205 196 0,'-30'-78'74'0,"10"41"-40"0,-14-3-35 0,22 28 12 0,-5-2-3 16,-8-1 2-16,0 7-10 16,0 5-2-16,5 10 1 15,-1 15 2-15,4 19 4 0,5 33 0 16,3 15 0-16,5 3 1 16,4 23 3-16,4 29 0 15,5 0 2-15,-1 19 3 16,0 7 1-16,-4-11-6 15,1-26-3-15,-1-14 3 16,-4-23 4-16,-4-15-3 16,-5-18 2-16,-3-22 2 15,-5-19 1-15,-8-18-8 0,-4-19-2 16,-4-22-38-16,-9-37-16 16,-8-19-81-1</inkml:trace>
  <inkml:trace contextRef="#ctx0" brushRef="#br0" timeOffset="124">0 763 236 0,'67'-15'88'0,"-30"15"-48"0,21 0-40 0,-24 0 18 15,16-3-10-15,12-5-2 16,13 1-12-16,4 0-4 16,0-1-96-16,-4 8-44 15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50.0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547 0 164 0,'-4'4'63'0,"0"7"-34"0,-4 11-19 0,4-3 17 16,-9 18 0-16,1 11 1 16,-5 22-7-16,-4 8 0 15,-4 3-12-15,-4-11-1 0,0 0-1 16,-4 1-1-16,0-5 1 16,-1-7-2-16,1-10 0 15,0-12-1-15,-1-12 2 16,1-14-1-16,0-14 0 15,8-12-3-15,0-11 1 16,4-7-9-16,-4-12-1 16,13 1-1-16,3 3 2 0,9 8-1 15,0 11 2-15,9 7 1 16,11 11-1-16,10 12 1 16,7 10 3-16,9 5 0 15,-5-1 1-15,1 7 0 16,0 8 0-16,-1 4 2 15,1 0 3-15,-9-4 0 16,0 0 0-16,-8-8-1 16,-4-7 2-16,-13-18-74 15,1-8-48 1</inkml:trace>
  <inkml:trace contextRef="#ctx0" brushRef="#br0" timeOffset="230">706 714 228 0,'8'29'88'0,"-8"5"-48"0,-4 17-29 0,4-28 21 16,0 21-13-16,0 8-1 15,-4 0-8-15,4-1-4 16,0-3-3-16,0-3 2 0,0-8 1 15,0-4-2-15,0-7-1 0,0-8-25 16,4-6-11 0,0-9-91-16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50.5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191 0 260 0,'5'23'96'0,"-5"-9"-52"0,-13 16-36 16,5-12 21-16,-1 1-13 16,-7 3-4-16,-5-3-5 15,0-1-2-15,-4-7-3 16,0-3-2-16,5-5 3 0,3-3 0 16,4 0 1-16,5 4-7 0,8 0-2 15,4 7-1-15,9 4 2 16,8 3 6-16,-1 8 6 15,5-4 5-15,4 4 2 16,1-4-2-16,-1 0 2 16,-9-3-6-16,-3-4-1 15,-4-4 2-15,-5-8 4 16,-8-3-169 0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51.0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0,'0'0'88'0,"8"4"-48"0,9 0-31 0,-5 3 22 16,13 1-8-16,13-1-1 16,12 0-6-16,4 1-2 15,4-1-8-15,5 1-2 0,-5-1 0 16,-8-3 2-16,-13-1 1 15,-4 1-12-15,-20 0-6 16,-17 3-127-16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51.1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0 232 0,'13'7'88'0,"3"1"-48"0,18-8-23 15,-9 0 25-15,20 0-7 16,5 0 0-16,13 0-12 16,-1 0-3-16,-4 0-12 15,-8 0-3-15,-8 0 1 0,-5 0-38 16,-16 7-16-16,-13-18-95 16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59.9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1 236 0,'37'-4'90'0,"-12"8"-48"0,8 18-42 0,-16-4 18 0,4 5-6 16,0 17 1-16,-1 19-3 16,1 19-1-16,0 11-5 15,4 0-3-15,-4-8 2 0,4-3 0 16,4-12 3-16,0-10-1 16,-4-12 2-16,4-14 0 15,-4-16 1-15,4-14-37 16,-4-7-16-16,-4-15-76 15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0.1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310 0 244 0,'-29'48'93'0,"17"-7"-50"0,-30 3-37 0,30-14 20 15,-9 18-12-15,-4 18-1 16,-4 8-5-16,0 8 0 16,0-12-5-16,-1-3 0 0,6-16 1 15,11-10 0-15,1-8 0 16,3-11-33-16,13-10-13 16,9-5-80-16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0.4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0 212 0,'0'77'79'0,"4"-29"-42"0,-8 15-41 15,0-41 15-15,-1 8 3 16,1 7 5-16,0 11-7 15,0 4-4-15,4 0-5 16,0-12 0-16,0-6 0 0,0-23-70 16,8-11-38-1</inkml:trace>
  <inkml:trace contextRef="#ctx0" brushRef="#br0" timeOffset="227">162 77 192 0,'-20'15'74'0,"7"0"-40"0,-12 11-38 0,13-11 15 16,-5 3-4-16,0 4 1 15,-3 0 0-15,3-3 0 16,5-1-4-16,3 1 6 0,9-1 5 16,9 1-1-16,3-4 0 15,5-1-4-15,3-2 1 16,1-5-6-16,0-3-1 15,4-4-46-15,-4 0-19 16,0 0-45-16</inkml:trace>
  <inkml:trace contextRef="#ctx0" brushRef="#br0" timeOffset="399">308 229 236 0,'46'4'88'0,"-9"-4"-48"0,17 0-31 16,-29 3 19-16,4 1-14 16,1 0-5-16,3-1-6 15,-8-3 0-15,-4 0-2 0,-5 0-29 0,-7-3-14 16,-9-1-69 0</inkml:trace>
  <inkml:trace contextRef="#ctx0" brushRef="#br0" timeOffset="566">483 144 220 0,'0'37'82'0,"4"-19"-44"0,-4 27-33 0,0-31 19 16,0 5-13-16,4 3-1 16,0 4-4-16,5 4 1 15,-1-5-4-15,0-2-8 0,1-12-5 16,3-11-100-16</inkml:trace>
  <inkml:trace contextRef="#ctx0" brushRef="#br0" timeOffset="759">737 51 212 0,'8'11'82'0,"-4"15"-44"0,0 19-20 0,0-19 25 0,-4 3-7 16,5 12-1-16,-1 14-15 15,0 8-7-15,0 15-8 16,0-4-2-16,5-8 1 0,-1-14 2 16,-4-7 1-16,0-12-12 15,0-18-6-15,-4-15-132 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5.7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0 228 0,'0'55'88'0,"0"-25"-48"0,0 0-40 15,0-16 16-15,0 5-7 0,0 3 0 16,8 4-1-16,-4-4 2 15,5-3-5-15,-1-8-12 0,0-11-5 16,1-8-100 0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1.5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9 276 0,'33'-7'104'0,"9"7"-56"0,16 0-52 15,-29 0 21-15,4 4-15 16,9-1-1-16,-5 5-8 15,-3-1 0-15,-5 1-83 16,-8-5-37-16,-13 5 34 16,-12-1 19-16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1.6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11 220 0,'13'7'85'0,"12"-3"-46"0,25-8-41 0,-17 0 14 15,17 1-8-15,8-1-1 16,1 0-100-16,-1 1-47 16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1.8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0 232 0,'16'8'88'0,"5"3"-48"0,17 15-29 16,-22-4 23-16,5 15-14 16,4 22-3-16,4 8-6 15,4 7 0-15,1-4-6 16,-1 0-1-16,0-3 2 0,1-8-1 15,-1-7 0-15,-4-12-1 16,0-14 0-16,-4-15-62 16,-4-11-25-16,0-3-38 15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2.0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482 0 248 0,'-21'22'93'0,"9"-4"-50"0,-21 8-35 0,16-4 21 16,-12 15-11-16,-9 19 0 15,-7 10-11-15,-1 8-4 16,0 0-2-16,0-3 1 0,1-8 1 16,7-8 1-16,9-7 2 15,8-15-23-15,9-10-8 16,8-9-103-1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2.3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 0 284 0,'-12'71'107'0,"8"-31"-58"0,-5-3-51 15,5-14 22-15,0 14-16 16,4 7-2-16,0 8 0 16,4 3 1-16,4-7-1 15,1-11 1-15,-1-11 0 0,5-11-48 16,-5-15-19-16,-4-15-54 16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2.5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190 0 272 0,'4'-3'104'0,"0"10"-56"0,-8 4-41 0,0-4 23 16,-9 5-16-16,-7-1-5 15,-5 0-9-15,-4 0 0 16,-1 0 0-16,5 0 0 0,5 0 2 15,3 0-3-15,9 4 0 0,3 0 10 16,14 0 3-16,7 3-3 16,1 1-1-16,8-1-2 15,0-3-1-15,0 0-41 16,0-4-15-16,0-8-85 16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2.9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0,'29'-4'93'0,"0"8"-50"0,25 14-37 0,-29-14 20 16,12 0-14-16,9 3-4 0,0 1-5 16,0-1 0-16,-5-7-2 15,-7 7-18-15,-5-18-9 0,-13 4-90 16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3.1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0,'4'29'85'0,"1"19"-46"0,3 30-30 16,-4-37 22-16,-4 11-15 16,0 10-3-16,0-6-6 15,0 7 0-15,8 3-4 16,1 1-2-16,3-12 2 0,1-14-90 15,7-15-74-15,5-15 50 16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3.4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568 0 284 0,'4'55'107'0,"-8"1"-58"0,-17 36-51 0,4-40 22 16,-16 15-14-16,-13 7-3 15,-12 0 0-15,0-1 0 0,-4 5-1 16,3-11 1-16,9-19 2 0,9-15 0 16,3-22 2-16,9-18-4 15,4-15-2-15,9-12 0 16,3-21 1-16,13-12-3 15,8 4-2-15,9 12-5 16,8 10 0-16,4 15 2 16,9 26 3-16,7 15 6 15,5 11 3-15,-4 11 2 16,0 0 0-16,0 0-2 16,-5 3 1-16,-3 1-2 15,-5-4 0-15,-4-11-54 16,-4-8-22-16,-4-7-59 15</inkml:trace>
  <inkml:trace contextRef="#ctx0" brushRef="#br0" timeOffset="170">634 595 248 0,'0'41'93'0,"0"-15"-50"0,5 22-37 0,-5-19 22 16,0 8-13-16,0 8-3 15,4 10-5-15,4-3-2 16,-4-4-3-16,5-7-19 0,3-15-6 16,1-4-99-1</inkml:trace>
  <inkml:trace contextRef="#ctx0" brushRef="#br0" timeOffset="379">1021 577 228 0,'-45'11'85'0,"7"11"-46"0,-28 0-32 16,36-14 20-16,-7 3-7 15,4 7 0-15,-1 4-2 16,10 4 0-16,7 4-9 16,13-1 1-16,16-3 1 0,13-3-6 15,13-5-1-15,12-3-24 16,-1-8-9-16,14-3-103 15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4.2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0 252 0,'38'52'93'0,"-26"3"-50"16,-3 45-48-16,-9-56 15 0,-5 8-11 15,-3 11 1-15,-4 0 6 16,-5 7 6-16,0 4-6 15,1-4 8-15,3-7 3 0,1-22 6 16,-1-19 3-16,5-18-9 16,4-19-5-16,4-18-1 15,8-8 0-15,5-22 1 16,12-25 0-16,8-9-9 16,4 5-1-16,1 11-2 15,3 18 0-15,1 11-3 16,-9 8 0-16,-4 10-60 15,-8 12-25-15,-4 11-51 16</inkml:trace>
  <inkml:trace contextRef="#ctx0" brushRef="#br0" timeOffset="184">404 433 300 0,'0'66'112'0,"8"-36"-60"0,-8 7-56 0,0-11 21 15,-4 11-13-15,4 3-2 16,0 16 1-16,-4-4 0 16,4-1-1-16,0-10-4 0,0-8-1 15,12-18-86-15,9-7-40 16</inkml:trace>
  <inkml:trace contextRef="#ctx0" brushRef="#br0" timeOffset="392">770 440 288 0,'-30'0'110'0,"-3"11"-60"0,-29 4-58 15,37-8 18-15,-8 8-5 16,-1 0 4-16,5 0 5 16,8 0 1-16,21 3-8 15,9-3 5-15,16 0 3 0,16-1-5 16,9 1-3-16,8-4-4 15,1 0 0-15,-5-3-55 16,-8-1-24-16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5.8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2 240 0,'13'-4'90'0,"3"4"-48"0,9 11-56 0,-8-7 11 0,8 0-96 16,12 3-41-16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5.4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0 477 236 0,'5'15'90'0,"11"3"-48"0,13 1-40 15,-12-12 19-15,12-7-2 16,4-11 3-16,9-7-6 16,16-8-1-16,9-4-9 15,-5-7-2-15,-4-3 0 0,-4-9-2 16,-16-6 1-16,-9-4-2 16,-16-4 2-16,-18 7-29 15,-11 12-11-15,-18 15 4 16,-7 14 5-16,-1 15 13 15,1 26 7-15,-1 14 10 16,9 12 6-16,8 4 11 16,12 3 6-16,5 7 2 0,20 5 1 15,9-5-7 1,21 1 0-16,8-16-6 0,8-2 1 16,4-16-5-16,1-15-1 15,-1-14-24-15,-3-19-8 16,-5-14-75-16,-4-8-34 15,-1-4 19 1</inkml:trace>
  <inkml:trace contextRef="#ctx0" brushRef="#br0" timeOffset="287">1049 55 200 0,'-9'45'77'0,"5"-27"-42"0,-4 19-26 0,4-11 19 0,-5 8-3 15,1-1 2-15,0 4-9 16,0 7-3-16,3 8-8 15,5-4-5-15,5-7 1 0,3-8 2 16,4-15 2-16,5-14-1 16,8-15 1-16,0-11-4 15,4-8-2-15,4-3 0 16,-4-11-1-16,-4-4 0 16,0 7 2-16,-4 11-6 15,0 12 1-15,-4 10-1 16,-5 16-1-16,-4 7 6 15,1 7 1-15,-5 4 2 16,0 11 0-16,4 11-18 16,5 3-7-16,-1 9-105 15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6.1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260 721 252 0,'-21'-52'96'0,"0"38"-52"0,-16-5-47 0,16 19 16 15,-8 8-3-15,0 10 4 16,-4 4 1-16,3 12 0 16,10 10-7-16,7 8 4 0,9 3 3 15,8 4-1-15,13-11 0 16,12-3-4-16,13-12 1 0,3-14 3 15,1-23 1-15,0-18-4 16,0-19-1-16,-1-11-4 16,-3-7-1-16,-5-19-3 15,-7-25-2-15,-10-15 1 16,-7-5-1-16,-9 5-3 16,-4-8 2-16,-4 27-1 15,-4 25 0-15,-1 33-7 16,-3 26-2-16,-1 26 1 15,5 15 1-15,-5 15 3 16,5 29 4-16,8 37 3 16,4 4 2-16,9 8 3 15,3 10 1-15,5 4-25 16,8-3-11-16,9-16-122 16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4:06.3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34 472 0,'21'-37'176'0,"-8"40"-96"0,-1 5-293 0,-20-16-64 0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5:19.73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209 0 220 0,'-25'3'85'0,"5"5"-46"0,-22-1-35 0,17 0 21 16,13 1-16-16,-17 3-2 15,8 0-5-15,0 4 1 16,8 0-2-16,13 10-1 15,13-2 1-15,16 6 1 0,8 1 3 16,5-4 2-16,0 3-3 16,-5-3-1-16,-8 0-1 15,-12 4 1-15,-17-1 0 0,-8-3 1 16,-17 0 0-16,4-8-2 16,-8 1 1-16,4-4 2 15,0 0 2-15,12-8-1 0,1-3-1 16,12-4-21-16,8-8-9 15,9-3-97 1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5:20.354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134 395 148 0,'-4'4'57'0,"4"-4"-30"0,0-4-14 16,0 4 17-16,0 0-15 15,0 4-6-15,-12 4-8 16,7 3-3-16,-11 7 1 0,-5 4 2 0,4 12 2 15,-3 14 3-15,-1 0 3 16,8-4-4-16,9 0-3 16,4-7 10-16,4-3 6 15,9-12 0-15,8-7 1 16,4-8-4-16,-1-7-1 16,18-7-6-16,-13-12-3 15,9-10-2-15,-9-8-3 16,-4 0-4-16,-4 3-2 15,-5 5-4-15,-3 10-1 16,-13 8 1-16,0 8 4 16,0 10 1-16,0 15 0 0,8 4 1 15,-4 4 0-15,4-1 7 16,1-3 3-16,7 0-3 16,-3-4 0-16,-1-7 1 15,5-4 0-15,8-4-33 16,-8-10-13-16,-5-8-58 15</inkml:trace>
  <inkml:trace contextRef="#ctx0" brushRef="#br0" timeOffset="253">613 443 176 0,'8'30'66'0,"-4"-8"-36"0,-4 34-13 0,0-27 20 15,0 8-13-15,0 15-1 16,-4 0-9-16,-4 7-4 16,-5 11-5-16,5 15-2 0,-5 15 1 15,-3-4 2-15,3-7 1 16,1-19-1-16,-1-10 1 16,1-16-4-16,-1-11-2 15,9-11 4-15,-4-18 1 16,4-11-35-16,0-23-16 15,-5-33-70 1</inkml:trace>
  <inkml:trace contextRef="#ctx0" brushRef="#br0" timeOffset="473">683 440 200 0,'59'18'74'0,"-30"-3"-40"0,12 11-27 16,-28-8 18-16,12 5-11 15,-21 3 2 1,13 7-10-16,-26 4 1 0,-7 3-4 16,-9 1 0-16,-13-4 1 15,5-4 0-15,-4-3-2 16,7-8-2-16,1-7 1 0,13-8-54 16,-1-7-22-16,9-11-19 15</inkml:trace>
  <inkml:trace contextRef="#ctx0" brushRef="#br0" timeOffset="854">1012 477 156 0,'0'7'60'0,"0"15"-32"0,-4 12-15 15,4-5 19-15,-4 12-9 16,-5 7-4-16,1 7-4 15,-4 5-2-15,-1 17-7 16,1 23 0-16,-1 0 1 0,1-4-3 16,-1-7-1-16,5-19 1 15,0-11 2-15,3-14-1 16,-3-12 0-16,8-11-1 16,0-22 2-16,0-11-43 15,0-15-19-15,-4-37-47 16</inkml:trace>
  <inkml:trace contextRef="#ctx0" brushRef="#br0" timeOffset="1068">979 388 168 0,'46'-7'63'0,"-21"14"-34"0,8 8-14 0,-12-4 18 16,-1 7-12-16,10 5-4 15,-6 10-8-15,-7 11-1 16,-9 4-5-16,-16 0-2 0,0 4 0 15,-13-7 1-15,4-5 3 16,-8-6 0-16,-4-5 0 16,0-3-3-16,0-8 1 15,12-6-42-15,-8-9-16 0,17-14-40 16</inkml:trace>
  <inkml:trace contextRef="#ctx0" brushRef="#br0" timeOffset="1289">1407 74 148 0,'13'14'57'0,"-5"1"-30"0,-4 19-18 16,-4-12 14-16,-4 11-5 16,-4 4 0-16,-5 22-8 15,-3 26-2-15,-1 11-4 16,-8 4-3-16,4-7 0 0,0-8-1 15,9-8 2-15,-5-10 1 16,13-12 3-16,-4-10-8 0,8-27-91 31</inkml:trace>
  <inkml:trace contextRef="#ctx0" brushRef="#br0" timeOffset="1461">1561 617 176 0,'0'48'66'0,"0"-22"-36"0,0 8-24 0,0-20 15 16,0 5-5-16,0 3 1 15,0 0-7-15,0-3-4 16,0-1-3-16,0-7 2 0,9-3 1 16,-9-16-104-16</inkml:trace>
  <inkml:trace contextRef="#ctx0" brushRef="#br0" timeOffset="1606">1599 358 212 0,'20'12'79'0,"-7"-5"-42"0,12 4-41 16,-13-4 13-16,1 5-34 15,-5-1-12-15,5 3-48 16,3 1-19-16</inkml:trace>
  <inkml:trace contextRef="#ctx0" brushRef="#br0" timeOffset="2235">1744 695 204 0,'9'22'77'0,"-1"-14"-42"0,17 6-15 0,-8-10 24 16,3 0-13-16,1-4-4 15,8-4-13-15,9-7-6 16,-5-8-5-16,-4-10 0 0,-8-4 0 15,-4-4-4-15,-13 3 1 16,-4 1-13-16,-17 11-7 16,-8 11 0-16,4 7-1 15,-4 11 9-15,0 12 7 16,5 11 4-16,-1 3 1 0,17 4-3 16,-1 3 2-1,14-3 3-15,3 0 1 0,17 0-1 16,13-11 1-16,0-4-20 15,16-7-8-15,8-15-7 16,-7-3-1-16,-5-12 11 16,-9-4 6-16,-3-7 10 15,4 1 3-15,-21-9 3 16,-9 5 2-16,-3 6 1 16,-17 12 1-16,-5 11 13 15,-3 11 8-15,8 8 3 16,-9 3 3-16,13 0-6 15,0 1-1-15,9 2 0 16,-1-2 0-16,17-5-5 0,0-11 1 16,8-10-7-16,5-8-3 15,-5-11-5-15,9-23-2 16,-5-7 1-16,-4-18 0 16,9 0-40-16,-5-12-17 15,-3-17 10-15,-5-9 7 16,-13 12 11-16,5 22 5 15,-17 19 10-15,5 22 3 16,-9 18 7-16,-9 30 2 16,5 18 22-16,-8 19 11 15,-5 7-9-15,-4 22-5 16,5 26-10-16,3 4-3 16,1 0 0-16,3-11 2 0,-3 0-62 15,-1 0-27-15,-12-4-25 16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3:29.320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141 97 176 0,'-4'29'66'0,"0"-3"-36"0,-4 22-20 0,8-7 20 16,-5 11-9-16,1 14 0 16,0-3-1-16,-4 15 2 15,4 18-12-15,-1 11-1 0,1 0-2 16,0-14-1-16,0-16-1 16,0-6-3-16,0-12-2 15,-1-11 5-15,1-15 4 16,-4-11-1-16,4-11 3 15,0-11-6-15,4-14-1 16,4-16 0-16,8-29 0 16,13-8-5-16,9 1 1 15,-1 7-2-15,8 18-2 16,1 15-2-16,-5 11-1 0,1 15 1 16,-5 15 4-16,0 11-1 15,-8 7-1-15,-4 4 3 16,-8 0 0-16,-9 4 3 15,-8-4 3-15,-5-4 2 16,-7-7 3-16,-9 0-1 16,-4-8 2-16,0-3-2 15,-9-7 0-15,-3-5-1 16,3-6 0-16,1-9-20 16,3-6-6-16,14-8-124 15</inkml:trace>
  <inkml:trace contextRef="#ctx0" brushRef="#br0" timeOffset="185">582 795 256 0,'46'-11'96'0,"-9"22"-52"0,26 1-32 0,-34-9 26 16,4 1-11-16,5 0-3 15,3-4-12-15,1 0-5 16,-1-4-4-16,1-3 2 0,-5-8 1 15,-7 0-90-15,-14 4-41 16,-7-11 3 0</inkml:trace>
  <inkml:trace contextRef="#ctx0" brushRef="#br0" timeOffset="720">2354 0 156 0,'-4'4'60'0,"4"-4"-32"0,-12 30-15 0,4-12 17 15,-1 19-6-15,-7 22 0 16,-1 8-4-16,-8 11-1 16,0-1-10-16,-4 8-1 0,-9 11 2 15,-3 19-2-15,3-4 1 0,1-11-3 16,4-23-1-16,8-14-1 15,4-11 2-15,4-15 3 16,9-22 5 0,8-19-6-16,8-18-48 15,1-30-23-15,3-14-54 16</inkml:trace>
  <inkml:trace contextRef="#ctx0" brushRef="#br0" timeOffset="931">2284 178 156 0,'16'4'60'0,"-3"14"-32"0,4 30-15 16,-9-18 17-16,0 14 2 0,0 12 6 15,13 3-10-15,-8 15-4 16,3 18-14-16,1 19-6 0,0-4-1 16,-5-18 2-16,1-11 4 15,-1-12-2-15,1-14 1 16,-5-11-1-16,-4-12 1 15,-4-10-13-15,-8-12-4 16,-13-7-119 0</inkml:trace>
  <inkml:trace contextRef="#ctx0" brushRef="#br0" timeOffset="1074">2042 707 216 0,'21'7'82'0,"4"1"-44"0,17-1-40 0,-13-3 19 15,-4-1-12-15,21-6-37 16,8 3 16-16,16-8-33 0,5 5-34 16</inkml:trace>
  <inkml:trace contextRef="#ctx0" brushRef="#br0" timeOffset="1576">3020 403 176 0,'-17'-40'68'0,"13"10"-36"0,4-10-26 0,4 28 15 16,1-2-5-16,3-1 1 15,4 4-5-15,5 0 0 0,4 7-7 16,0 8 1-16,0 14 1 0,-5 23-3 16,-8 7-3-16,-3 11-3 15,-5 0-1-15,-5 12 6 16,1 6 3-16,4 16-3 16,9-5 0-16,3-10 1 15,9-8 0-15,8-14 0 16,4-12 2-16,5-7 1 15,-1-15 3-15,-4-11-5 16,-3-14-3-16,-5-12-61 16,-5-22-27-16,1-15-17 15</inkml:trace>
  <inkml:trace contextRef="#ctx0" brushRef="#br0" timeOffset="1786">3507 222 236 0,'-21'19'88'0,"-4"14"-48"0,0 26-29 0,9-33 21 16,-18 11-15-16,-16 7-2 15,-4 5-7-15,-8 13 0 16,4 9-5-16,4 10 0 0,4 0 1 16,8-10 2-16,9-12 1 15,12-15 1-15,8-11 0 16,9-10-22-16,13-16-10 0,7-7-107 15</inkml:trace>
  <inkml:trace contextRef="#ctx0" brushRef="#br0" timeOffset="2057">3748 640 200 0,'-4'-4'74'0,"4"19"-40"0,-4 15-24 16,0-8 17-16,-5 11-2 16,1 15 2-16,-4 4-6 15,3 7-3-15,1 4-10 0,0-7-3 16,-1-1-1-16,1 1 0 0,0-1 0 16,-1-7 0-16,5-11 2 15,0-11-1-15,4-11 2 16,0-15-61-16,4-11-26 15,13-4-37 1</inkml:trace>
  <inkml:trace contextRef="#ctx0" brushRef="#br0" timeOffset="2280">4027 810 232 0,'-8'0'88'0,"-5"11"-48"0,-24 8-42 0,16-8 17 16,-12 7-13-16,-5 12-1 0,1-4-1 15,-1 0 2-15,5 3-1 16,4-3-3-16,8 0 1 0,9 0 5 16,12-4 5-16,8 4 10 15,4-4 8-15,9-3-5 16,8-1-3-16,9-3-5 16,-1-4-1-16,-4 0-5 15,-3-3 0-15,-10-1-3 16,-11-3 0-16,-22 7-149 15</inkml:trace>
  <inkml:trace contextRef="#ctx0" brushRef="#br0" timeOffset="14682">1572 2826 212 0,'21'-34'79'0,"-17"34"-42"0,-12 0-37 0,0 0 18 0,-9 15-14 16,-20 0-2-16,-22 7-2 16,-7 0 0-16,-5 4 0 15,-8 0 0-15,8 4 2 0,5-1-1 16,7-3-1-16,10-4 1 15,7 1 1-15,17-1-6 16,12 0 1-16,18 8 10 16,11 10 7-16,13 5 2 15,13 10 2-15,12 8 0 16,8-4 0-16,1-3-5 16,-1-5-3-16,-3-3-3 0,-14-7 0 15,-7-11-2-15,-9-4 2 16,-4-12-2-16,-9-14 2 15,-3-7-68-15,-9-8-28 16,-8-11-33 0</inkml:trace>
  <inkml:trace contextRef="#ctx0" brushRef="#br0" timeOffset="14907">2146 2881 272 0,'84'19'104'0,"-39"-16"-56"0,34 1-41 0,-33-4 26 0,12 0-17 15,9-4-1-15,-5 1-9 16,-3-1-2-16,-9 0-2 16,-13 1-2-16,-8-5 3 0,-12 1-90 15,-17 3-41-15,-13 0 12 16</inkml:trace>
  <inkml:trace contextRef="#ctx0" brushRef="#br0" timeOffset="15127">2330 3037 220 0,'-17'48'85'0,"13"-26"-46"0,-9 22-26 16,9-14 22-16,0 22-5 0,0 14 2 15,4 4-3-15,0 1 0 16,8-12-16-16,5-11 10 0,12-7 4 15,8-8-3-15,8-7-2 16,9-8-8-16,9-7-1 16,-1-3-6-16,-8-12 1 15,-13-7-5-15,-8-4 0 16,-16-3-113-16,-22-1-53 16</inkml:trace>
  <inkml:trace contextRef="#ctx0" brushRef="#br0" timeOffset="15764">4410 3536 220 0,'-9'11'82'0,"14"4"-44"0,-1-4-40 16,-4-11 17-16,8 3-20 0,4 1-3 15,1 0-87 1,8-8-39-16</inkml:trace>
  <inkml:trace contextRef="#ctx0" brushRef="#br0" timeOffset="23093">649 5255 200 0,'0'-70'77'0,"0"70"-42"0,12-7-32 0,-3 7 17 16,-1 7-1-16,9 15 1 0,-1 12-7 16,1 10 0-16,4 8-8 15,-5-1-3-15,-3 1 1 0,-1 11 0 16,-3 11 1-16,-5 11 0 15,0-7 0-15,-4-8-2 16,-4-7 1-16,0-15 9 16,-5-11 4-16,1-15 6 15,0-14 1-15,-5-23-8 16,5-18-4-16,4-19 0 31,4 0-6-31,12-15-5 16,9 8-1-16,8-11-1 15,4 11 0-15,5 0 0 0,-1 11 0 16,-4 3 2-16,-3 12 0 16,-1 3-31-16,-4 12 17 15,-5-1-142-15,-3 12 86 0</inkml:trace>
  <inkml:trace contextRef="#ctx0" brushRef="#br0" timeOffset="23303">1156 5684 260 0,'-4'71'96'0,"4"-71"-52"0,-12 96-40 0,7-63 23 16,10-3-17-16,-5 7 4 15,4 3-9-15,0-3 4 16,8 0-5-16,1-11-64 15,-1-7 33-15,5-16-122 16,0-6 84-16,4-20-37 0</inkml:trace>
  <inkml:trace contextRef="#ctx0" brushRef="#br0" timeOffset="23539">1502 5599 232 0,'-13'4'88'0,"-4"7"-48"0,-28 15-42 16,20-8 14-16,-13 8-8 15,1 8-1-15,-5 3 1 16,5 3 0-16,8-6-2 0,8-1-4 0,8-11 1 16,9-3 1-16,13-1 2 15,11-3 8-15,14-4 3 16,11 0 2-16,1 0 1 16,-4 0-4-16,-1-3-2 15,-7-8-4-15,-5-4-1 16,-4-11-14-16,-4-11-4 15,-9-7-115 1</inkml:trace>
  <inkml:trace contextRef="#ctx0" brushRef="#br0" timeOffset="23743">1260 4871 228 0,'4'0'85'0,"17"7"-46"0,21-3-21 0,-17 3 25 0,8-7-11 16,9 4-1-16,3 0-16 16,1 3-4-16,-4-3-7 15,-9-1 2-15,-8-3 0 0,-4 4-53 16,-13-4-23-16,-8-4-60 16</inkml:trace>
  <inkml:trace contextRef="#ctx0" brushRef="#br0" timeOffset="23879">1464 4952 224 0,'-12'22'85'0,"12"-3"-46"0,0 14-24 0,0-14 26 15,0 6-20-15,0 9-4 16,4 10-94-16,0 4-40 16,-4 0 16-16,8-14 13 15</inkml:trace>
  <inkml:trace contextRef="#ctx0" brushRef="#br0" timeOffset="25100">2388 5192 184 0,'0'-14'71'0,"0"17"-38"0,16 5-21 16,-7 7 21-16,-1 14-13 15,5 12-1-15,-5 7-2 16,0 7 1-16,-4 1-10 15,0 10-2-15,-4 8-2 0,-4 15 0 16,0 0 0-16,-4-11 0 0,0-8 0 16,-1-18 2-1,1-15 1-15,4-12 1 0,0-13 2 16,4-20-5-16,4-25-1 16,0-19-2-16,8-14-2 15,5-16 1-15,8 1 1 16,8-12-3-16,9 8 0 15,4 15-4-15,-5 15 1 16,-3 10 2-16,-5 12 3 16,0 11 0-16,-4 7-1 15,-8 11-35-15,-4 8-16 16,-1 7-69 0</inkml:trace>
  <inkml:trace contextRef="#ctx0" brushRef="#br0" timeOffset="25287">2924 5444 248 0,'-4'44'93'0,"4"-14"-50"0,-4 7-39 15,0-19 21-15,0 8-12 16,4 11-2-16,0 4-4 16,0 7-2-16,0 7-3 15,0 1 3-15,0-4 1 0,4-15-42 16,0-11-20-16,4-8-60 15</inkml:trace>
  <inkml:trace contextRef="#ctx0" brushRef="#br0" timeOffset="25527">3345 5573 228 0,'8'0'88'0,"-8"4"-48"0,-17 3-34 0,1 1 20 16,-13 3-12-16,-5 7-3 15,-3 5-6-15,-5 3-4 16,9-1 0-16,4-2-1 0,8-5 2 16,9-3-1-16,12 0-1 15,8-1 1-15,13-2-1 16,12-1 2-16,9 0 3 16,3 0 0-16,-7 7 2 15,-5-3-20-15,-12-4-8 16,-17 8-97-1</inkml:trace>
  <inkml:trace contextRef="#ctx0" brushRef="#br0" timeOffset="26030">0 6439 208 0,'33'-15'77'0,"17"8"-42"0,29-5-30 0,-29 12 19 0,25-7 0 16,41-4 3-1,30 4-8-15,41-5-4 0,38 5-8 16,54-8 2-16,33 4 3 0,-96 4-4 16,204-8 0-16,-4 8-6 15,-8 3-2-15,-21 0 6 16,-17 8 4-16,-33-4-3 16,-29 7 1-16,-42 1-3 15,-41-1 2-15,-46-3-55 16,-38 3-24-16,-45 1-59 15</inkml:trace>
  <inkml:trace contextRef="#ctx0" brushRef="#br0" timeOffset="26680">482 7045 196 0,'9'45'74'0,"3"17"-40"0,1 9-35 16,-9-38 15-16,4 8-1 16,-4 3 2-16,-4 12 0 15,0 10 4-15,4 15-11 0,-4-7-4 16,0-11-1-16,0-11 9 0,0-8 7 15,0-25 25 1,0-23-21-16,5-29-9 16,-1-15-9-16,4-8-5 15,5-10 1-15,7-12-1 16,9-14 0-16,5 7 0 16,-1 14-3-16,-4 20 2 15,-4 14-1-15,0 11-2 16,-4 11 0-16,-4 8 3 15,-5 14-35-15,-4 8-14 0,-4 7-75 16</inkml:trace>
  <inkml:trace contextRef="#ctx0" brushRef="#br0" timeOffset="26888">1007 7456 236 0,'0'37'90'0,"4"-8"-48"0,-8 19-47 16,4-25 17-16,-5 6-5 16,5 12 1-16,0-1-2 15,5-3 1-15,-1 4-4 16,0-8-6-16,4-10-1 0,0-9-49 16,1-6-19-16,3-8-24 15</inkml:trace>
  <inkml:trace contextRef="#ctx0" brushRef="#br0" timeOffset="27115">1240 7489 176 0,'-9'0'66'0,"1"7"-36"0,-9 4-33 0,1-3 13 16,-1 3-9-16,-4 4-1 16,0 0-2-16,1-1 0 15,3 5 2-15,4-1 0 0,5 1 0 16,4-1 13-16,8 5 6 15,9-1 4-15,7-4 3 16,5-3-10-16,4-4-4 0,5-4-5 16,-1-7 0-1,-4-3-6-15,0-5-3 0,-8-10-107 32,-4-4-49-32,-5-4 80 0</inkml:trace>
  <inkml:trace contextRef="#ctx0" brushRef="#br0" timeOffset="27316">1131 6783 240 0,'29'7'90'0,"1"-7"-48"0,15 4-40 0,-16-4 19 15,13 0-11-15,0 7-3 16,-5 1-4-16,-4-5 0 15,-8-3-79-15,-4 0-33 16,-8 4 14-16,-9 3 12 16</inkml:trace>
  <inkml:trace contextRef="#ctx0" brushRef="#br0" timeOffset="27431">1331 6857 220 0,'-25'22'82'0,"17"4"-44"0,-5 18-38 0,9-18 18 16,-4 11-12-16,-5 11-1 15,9-4-74-15,0 4-32 16,12-7 19-16,9-8 11 16</inkml:trace>
  <inkml:trace contextRef="#ctx0" brushRef="#br0" timeOffset="27805">1818 7936 272 0,'-17'15'104'0,"17"-11"-56"0,0-4-56 15,0-15 64 1,8-18-32-16,1-15-10 16,-1-15-9-16,5-11-4 15,3-4-1-15,1-7 2 0,8-15-3 16,4-3-2-16,0 7-12 0,0 18-5 15,0 11 4-15,0 23 4 16,-4 15 5-16,0 17 4 16,0 20 0-16,0 25 1 15,0 11 0-15,-4 16-2 16,0 3 3-16,0 7 2 16,-1 11 0-16,1 19 2 15,-4-8-7-15,-5-6 1 16,-3-13-19-16,-5-13-8 15,-4-20-22-15,-8-14-7 16,-1-15-29 0</inkml:trace>
  <inkml:trace contextRef="#ctx0" brushRef="#br0" timeOffset="27946">1922 7463 212 0,'-33'-15'79'0,"33"15"-42"0,12 0-32 15,0 0 17-15,13 0-8 16,9 0 0-16,7 0-8 15,9 4-2-15,4 0-2 16,-4-1-10-16,0-3-5 0,0 4-92 16</inkml:trace>
  <inkml:trace contextRef="#ctx0" brushRef="#br0" timeOffset="28271">2691 7056 220 0,'25'34'85'0,"-12"32"-46"0,-1-3-41 0,-7-33 17 15,-5 10 2-15,0 5 7 16,0 6-9-16,0 12-1 16,0 11-8-16,0 0-4 0,0-11-1 15,0-11 7-15,0-15 7 16,4-15 6-16,0-33 2 15,0-11-12-15,4-19-4 16,5-11-5-16,-1-3 1 0,5-8-2 16,4 0 2-16,4-3-4 15,0 10 0-15,0 8-1 16,0 7 0-16,-5 8-5 16,1 7 0-16,0 4-81 15,0 3-33-15,0 12 6 16</inkml:trace>
  <inkml:trace contextRef="#ctx0" brushRef="#br0" timeOffset="28453">3241 7415 240 0,'-21'48'90'0,"17"-11"-48"0,-9 33-40 15,5-36 19-15,0 21-13 0,-1 1-4 16,1 3-1-16,4-7 0 15,0-1-1-15,-1-10-2 0,5-8 1 16,0-11-50-16,5-14-19 16,7-8-32-1</inkml:trace>
  <inkml:trace contextRef="#ctx0" brushRef="#br0" timeOffset="28677">3469 7548 196 0,'-29'0'74'0,"25"4"-40"0,-25 3-38 0,12 1 13 16,-12-1 8-16,-4 0 6 15,0 1-9-15,4 3-3 0,8 0-7 16,8 0-5-16,9 0 0 0,12 4 14 16,13 0 8-16,8 0-1 15,9 14-2-15,3-3-10 16,5 0-5-16,-4 0-11 15,-5-8-5-15,-12-3-110 16</inkml:trace>
  <inkml:trace contextRef="#ctx0" brushRef="#br0" timeOffset="16140">5882 2748 224 0,'-87'-44'85'0,"25"40"-46"0,-30 8-48 0,55-1 12 16,-5 8-9-16,-4 8 1 0,5 11 7 15,3-1 6-15,13 4-4 16,13 4 0-16,16 4 2 0,17 0-1 16,20-4 0-16,18-4 1 15,20 0 3-15,4 4 2 16,-8 0 1-16,-17 4-11 15,-12 0-3-15,-17 3 1 16,-17 8 2-16,-20-12 9 16,-17-3 3-16,-12-3-4 15,-5-8-3-15,-4-12 1 16,1-3 2-16,3-11-4 16,13-22-1-16,12-7-53 15,9-8-22-15,25-4-43 16</inkml:trace>
  <inkml:trace contextRef="#ctx0" brushRef="#br0" timeOffset="16348">6336 2526 188 0,'0'11'71'0,"0"15"-38"0,-8 30-30 0,3-16 15 15,1 19 4-15,0 8 4 16,0 3-6-16,4 1 1 15,0 6-12-15,4 12-3 0,4 3-2 16,1-10 2-16,3-12 3 16,1-18-2-16,-5-15-2 15,-4-15-40-15,-8-11-16 0,-8-18-63 16</inkml:trace>
  <inkml:trace contextRef="#ctx0" brushRef="#br0" timeOffset="16488">5974 2940 224 0,'12'-3'85'0,"13"10"-46"0,25-7-41 16,-16 0 14-16,20 0-6 15,25 0 1-15,8-4-28 16,9 1-11-16,-5-1-63 16,1 4-29-16</inkml:trace>
  <inkml:trace contextRef="#ctx0" brushRef="#br0" timeOffset="16698">6864 3040 228 0,'-62'45'88'0,"41"-23"-48"0,-8 18-29 0,25-17 21 16,4 6-4-16,8 1 3 15,13-1-4-15,12-3 1 16,9-11-16-16,16-8 4 0,4-7 2 16,-3-11-6-16,-14-7-2 15,-11-8-1-15,-13 0-1 16,-17 4-7-16,-21-4 0 15,-12-7-6-15,-4-1-1 16,-1 5-46-16,5-1-20 16</inkml:trace>
  <inkml:trace contextRef="#ctx0" brushRef="#br0" timeOffset="17143">7630 2656 180 0,'4'25'68'0,"-12"1"-36"0,-13 52-37 16,13-45 12-16,-1 19 5 15,1 4 4-15,0 18 1 16,-1 36 0-16,5 9-9 16,-4 7-1-16,4 7 3 0,-1 11-4 15,5-11-1-15,0-15-2 16,0-14 0-16,0-26-2 15,-4-19 2-15,-4-26 15 16,0-22-7-16,-5-22-3 16,-3-37-9-16,-1-26-4 15,0-15-18-15,1-44-5 16,-1-15-2-16,9 8 1 16,8 14 17-16,8 15 6 15,13 19 5-15,8 21 3 16,12 16 5-16,14 14 6 15,7 15 10-15,0 11 6 16,1 12-9-16,-5 10-2 16,0 12-6-16,-20-1-2 15,-13 4 0-15,-17 4 1 16,-16 4 1-16,-13 3 2 0,-17 0-5 16,-16 1-1-16,0-8 2 15,4-4 1-15,-4-8-148 16</inkml:trace>
  <inkml:trace contextRef="#ctx0" brushRef="#br0" timeOffset="17319">8628 3554 476 0,'75'-18'178'0,"-50"14"-96"0,25 4-142 0,-42-7 8 15</inkml:trace>
  <inkml:trace contextRef="#ctx0" brushRef="#br1" timeOffset="106682">7892 640 212 0,'-17'-15'79'16,"17"15"-42"-16,4 0-37 0,5 0 18 0,3 0-14 15,5 8-2-15,8 3-2 16,4 7 0-16,13 8 0 16,7 11 0-16,26 11 2 0,13 19-1 15,16 3-1-15,16 4-2 16,30 7 1-16,21 23-1 16,8 25-2-16,33 8 3 15,12 4 0-15,26 29 5 16,12 7 2-16,25 1 2 15,0 25 2-15,9 1 8 16,-9-8 3-16,4 11 5 0,-8-8 1 16,-21-10-6-16,0 0 0 15,-21-1-1-15,-28-25 0 16,-22-15-9-16,-16-8-2 16,-26 1-3-16,-28-23 1 15,-25-18 0-15,-21-18 1 16,-25-23 0-16,-25-26 2 15,-25-18-60-15,-30-41-26 16,-32-19-79 0</inkml:trace>
  <inkml:trace contextRef="#ctx0" brushRef="#br1" timeOffset="107147">8882 370 280 0,'-25'-11'107'0,"8"18"-58"0,-32 5-57 0,19-1 16 15,-15 3-6-15,-22 5 1 16,-24 3-4-16,-5 0 1 15,-12 4 0-15,0 0 0 0,-5-4 0 16,1 0-3-16,12 4 0 16,4 4-1-16,21 7 3 15,17 4 2-15,21 10 2 16,16 12 5-16,21-4 3 0,29 4-4 16,21 0-2-16,21-4 2 15,24 4 0-15,18 4-135 16</inkml:trace>
  <inkml:trace contextRef="#ctx0" brushRef="#br1" timeOffset="107955">12872 4457 216 0,'-8'-4'82'0,"8"4"-44"0,-5 4-42 16,5-4 13-16,0 3-10 15,-4 1 1-15,0 0 0 16,-4-1 0-16,-5 5 0 15,-3 3 0-15,-9 4 0 0,-9 7 0 16,-7 19 0-16,-13 7-3 16,-13 0 2-16,-16 11 1 0,-25 0 2 15,-21 11-3-15,-25 12 0 16,-29 25 1-16,-21 8 0 16,-33 3 0-16,-21 8 2 15,-33 25-1-15,-13-3-1 16,-25 4 1-16,-33 3-1 15,0 23-3-15,-16-8 2 16,7-15 7-16,10 11 6 16,24-7-2-16,8-18 2 15,38-19-5-15,24-15-2 16,30-11 6-16,29-11 5 16,33-14-8-16,30-16-4 0,28-10-3 15,26-16 1-15,16-7 1 16,17-7 1-16,16-4-2 15,13-7 1-15,12-8-11 16,9-3-4-16,8-1-67 16,4 1-69-1,5 0 36-15</inkml:trace>
  <inkml:trace contextRef="#ctx0" brushRef="#br1" timeOffset="108316">5857 7156 276 0,'-95'82'104'0,"49"-45"-56"0,-29 22-56 0,42-30 16 16,-13 8-8-16,-12 19 0 15,-9 14-3-15,-3 15 2 16,7-4 1-16,13 4-3 0,13-18 2 16,20-12 10-16,25-3 3 15,26-4 8-15,24-3 4 16,21-12-1-16,33-11 0 0,22-3-3 16,15-8-3-16,9-11-3 15,5-4-1-15,-9 0-5 16,-13 1-3-16,-16-1 0 15,-21 0 1-15,-17 1-34 16,-12 6-15-16,-17-6-120 16</inkml:trace>
  <inkml:trace contextRef="#ctx0" brushRef="#br1" timeOffset="109278">14765 3314 176 0,'-13'-19'68'0,"13"19"-36"0,-37 30-40 15,16-4 21 1,9 7-9-16,-22 23 18 15,9-1-13-15,-12 30 10 16,8 4-11-16,-9 22 0 16,9-4-5-16,-12 15 0 15,16-15-1-15,-4 1 3 16,12-20-3-16,0-10 10 0,9-11-6 16,0-23 5-1,8-18-6-15,4-30 2 0,0-22-44 0,4-14-17 16,1-20-48-16</inkml:trace>
  <inkml:trace contextRef="#ctx0" brushRef="#br1" timeOffset="109457">14536 3625 156 0,'21'11'57'0,"-21"-11"-30"0,29 37-16 0,-12-19 22 16,-1 4-19-16,9 26 7 15,8 8-13-15,5 33 0 16,-5 7-3-16,-4-8 0 15,0 1-1-15,1-7 0 16,-1-8-2-16,-9-15 3 0,-3-15 1 0,-9-11-44 16,-12-14-21-16,-12-15-31 15</inkml:trace>
  <inkml:trace contextRef="#ctx0" brushRef="#br1" timeOffset="109585">14436 4127 180 0,'-29'-29'68'0,"29"29"-36"0,12 11-20 15,1-7 34 1,4-1-26-16,28-3 6 16,9 4-16-16,34-8-1 0,8 4-118 15,12 4-51-15</inkml:trace>
  <inkml:trace contextRef="#ctx0" brushRef="#br1" timeOffset="110015">16109 3957 164 0,'-5'41'63'0,"5"22"-34"0,-4 0-23 15,4-37 17-15,-4 11-8 16,-4-4 0-16,8 0-5 16,-4 4-1-16,-1 0-5 15,5-4-1-15,0-7 3 0,5-7-1 16,-1-12 2-16,8-10-6 16,-3-9-1-16,-5-6-88 15,0-15-51-15,-8-12 61 16</inkml:trace>
  <inkml:trace contextRef="#ctx0" brushRef="#br1" timeOffset="110136">16013 3602 148 0,'0'8'55'0,"0"-8"-30"0,21 22-29 0,-9-11-45 16,5 4 25-16,8 3-52 15,12 1 43-15,13 7 7 16</inkml:trace>
  <inkml:trace contextRef="#ctx0" brushRef="#br1" timeOffset="113766">14328 5400 164 0,'8'25'63'0,"-4"9"-34"0,1 18-32 0,-5-27 13 0,0 23-3 16,-5 26 3-16,1 15-3 16,0 7 1-16,0-11-5 15,4-3-2-15,0-8 0 0,0-15 7 32,4 0-4-32,-4-18-58 15,4-12 28-15,-4-18-49 0,-8-11 15 16,-9-3 4-16</inkml:trace>
  <inkml:trace contextRef="#ctx0" brushRef="#br1" timeOffset="114336">13808 5751 224 0,'8'7'85'0,"-8"-7"-46"0,67 15-30 0,-26-11 26 16,1-1-21-16,25 1 2 15,3 0-10-15,22-4-1 16,-5 0-3-16,1-4-2 15,-5 0-32-15,-4-3-14 16,-17 0 23-16,-8-4-15 0,-16-4-3 16,-9 0-33-1,-8 0-20-15,-9 0 43 16,-8 1 176 15,-20 21-49-31,-1 12-13 16,5 10-27-16,3 15-13 0,5 8-6 15,4 4-2-15,4-8-9 16,9 0 3-16,3-4 1 0,9-7-1 16,0-7 0-16,4-15-1 15,5-4 0-15,-1-15-2 16,0-3 1-16,-4-16-4 16,0-14-2-16,-4-11-31 15,-8 0-15-15,-4 4 3 16,-5 11 4-16,-4 10 20 15,-4 12 8-15,-4 15 7 16,0 18 2-16,0 12 7 16,4 6 4-16,0 5 8 15,8-1 6-15,0-7 7 16,5-4 5-16,7-3-2 16,5-8 2-16,5-7-7 0,3-8-3 15,0-11-8-15,0-10-3 16,-3-8-7-16,-1-8 0 15,-4-18-5-15,-9-11 0 16,-3-4-34-16,-1 0-14 16,1 7-27-16,-1 16-7 15,1 10-40 1</inkml:trace>
  <inkml:trace contextRef="#ctx0" brushRef="#br1" timeOffset="114525">15638 5940 208 0,'-4'77'79'0,"4"-44"-42"0,-8 8-34 0,4-22 17 0,0 3-12 15,4 0-2-15,0 0-2 16,0 0 2-16,4-3-3 16,0-8 3-16,0-7 0 0,0-8-31 15,0-7-15-15,1-11-60 16</inkml:trace>
  <inkml:trace contextRef="#ctx0" brushRef="#br1" timeOffset="114626">15601 5514 152 0,'-8'-29'57'0,"8"32"-30"0,0 5-32 0,4-1 10 16,0 4-5 0,4 0 2-16,9 4-67 0,4 4-28 15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5:24.35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200 0 204 0,'-16'11'77'0,"-1"8"-42"0,-12 10-37 0,16-10 17 16,-7 18-9-16,-5 7 2 15,-5 4-3-15,6 4 0 16,7-4-3-16,9-4 7 0,8 1 6 15,12-5 6-15,9-3 2 0,4-7-1 16,8-4-2-16,5-11-2 16,7-12 1-16,5-6-8 15,4-9-2-15,-4-13-5 16,4-12-1-16,-4-8-1 16,-4-18 1-16,-9 4-11 15,-12 4-4-15,-12 10-5 16,-13 16 0-16,-13 14 4 15,-3 19 4-15,-9 14 2 16,-4 12 5-16,4 7 3 16,0 7 4-16,4-3 4 15,8-1 2-15,9-3 3 16,13-3 2-16,7-5-1 16,13-3 1-16,9-7-4 0,12-5 0 15,0-2-42 1,4-5-19-16,4 4-97 15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5:24.48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41 396 0,'34'7'148'0,"-18"-3"-80"0,1-4-194 0,-17-4-29 15,-12-7 19-15,-1-26 17 16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17.7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71 0 152 0,'-4'4'57'0,"4"7"-30"0,-4 18-23 0,4-6 15 16,-9 10 0-16,5 8 3 15,-4 18-6-15,4 33 1 16,0 12-10-16,4 3-2 0,0 8-1 16,0 3-2-16,0 11-2 15,4-10 3-15,0-19 2 16,0-19-2-16,0-18 0 15,0-19 3-15,1-22 3 16,-1-18-4-16,-4-26-3 0,0-26-41 16,-9-26-19-16,-3-11-36 15</inkml:trace>
  <inkml:trace contextRef="#ctx0" brushRef="#br0" timeOffset="314">0 78 156 0,'29'-30'57'0,"-4"30"-30"0,21 4-21 15,-17 3 17-15,13 4-5 16,4 4 1-16,4 7-4 16,-5 4-1-16,-7 4-8 15,-9 7-2-15,-17 15 0 0,-12 7 0 16,-12 11 2-16,-13 0-3 16,-13-3 0-16,-3-8-1 0,-1-4 1 15,1-14-2-15,3-4-1 16,5-7-2-16,4-8 1 15,12-4-4-15,5 1-1 16,12 3 7-16,8 4 6 16,4 0 3-16,13 0 2 15,13 3-2-15,8 1-1 16,-1-1-3-16,5-3-1 16,0-3-1-16,0-9 0 15,-8-3-77 1,-5-3-77-16,-3-8 35 15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18.4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0 149 212 0,'16'15'82'0,"-3"-7"-44"0,12-5-33 15,-13-3 17-15,9-3-3 16,4-9 1-16,8-2-9 15,1-1-2-15,-1 0-5 16,-8-3-1-16,-9-5 3 0,-7 1-3 16,-18 4-2-16,-7-1-3 15,-9 8-1-15,-4 7-1 16,-5 4 3-16,1 8-2 16,4 3 1-16,4 11-3 0,4 8 1 15,5 14 2-15,7-3 1 16,9 7 3-16,13 0 3 15,8-7 0-15,12-8 2 16,13-11-2-16,12-3 0 16,0-12-25-16,5-11-12 15,-1-7-82 1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6.1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100 74 232 0,'-54'85'88'0,"42"-44"-48"0,-9 11-31 16,13-27 19-16,3-2-3 16,5-1 2-16,5 0 0 15,3 0 3-15,9-7-16 16,8-4 1-16,8-11 1 0,4-7-6 16,5-12-1-16,-5-3-5 0,-8-8-1 15,-8-7-23-15,-17-11-12 16,-8 0-36-16,-8 8-17 15,-9 6-39 1</inkml:trace>
  <inkml:trace contextRef="#ctx0" brushRef="#br0" timeOffset="370">371 0 140 0,'62'4'55'0,"-33"7"-30"0,5 48-27 0,-22-37 9 15,1 8-3-15,-9 7 2 16,-8 7 8-16,-5-3 5 16,-3 3-9-16,-1 4 1 0,1 0 2 0,-1-7 6 15,5-8 5-15,0-14 14 16,8-19 8-16,8-11-22 16,9-8-8-16,3-3-11 15,10-11-4-15,3-12-3 16,0-10 1-16,5-4 3 15,-1 7 1-15,-4 8-6 16,-4 14-2-16,-8 8-1 16,-8 18 4-16,-5 19 1 15,-8 7 1-15,0 11 4 16,-4 8 2-16,0 0 6 16,0 7 3-16,4 4-6 0,4-4-1 15,4-4 0-15,9-7 0 16,3-11-22-16,14-15-10 15,-18-7-118 1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18.7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537 67 208 0,'-25'-45'77'0,"8"31"-42"0,-16 3-30 15,12 11 17-15,1 11-14 16,-10 11-2-16,-3 4 2 15,-4 3 3-15,3 8-6 16,5 4-1-16,4 3 2 0,5 8-3 16,3 22-2-16,9 33 2 15,8 4 0-15,8 4-1 16,9 25-2-16,3 16 1 16,5-5 1-16,0 8 1 0,-4 0 3 15,0-18-3-15,-5-15 0 16,-3-23-1-16,-5-14-2 15,-4-23 3-15,-4-14 0 16,-8-26-41-16,-9-18-17 16,-3-20-54-1</inkml:trace>
  <inkml:trace contextRef="#ctx0" brushRef="#br0" timeOffset="182">0 803 200 0,'54'-4'74'0,"-20"0"-40"0,32 4-31 0,-28 0 15 0,12 0-9 15,8 0-1-15,4 4-4 16,1-4-3-16,-1 4-69 16,-12-4-31-16,0 0 21 15,-4-4 14-15</inkml:trace>
  <inkml:trace contextRef="#ctx0" brushRef="#br0" timeOffset="421">633 895 200 0,'-17'37'77'0,"17"-15"-42"0,0 19-21 16,4-15 20-16,5 3-6 16,7 1 0-16,5-4-2 15,4-8 1-15,8-3-15 0,5-11 0 0,3-11-1 16,-3-8-4-16,-5-7 1 15,-8-4-3-15,-13 0 0 16,-12-8-6-16,-12-2 1 16,-9-1-33-16,-4 3-15 15,0 5-5-15,4 6 2 16,5 5-18 0,3 3-46-16,9 4 25 15</inkml:trace>
  <inkml:trace contextRef="#ctx0" brushRef="#br0" timeOffset="694">1099 751 156 0,'37'11'57'0,"-24"8"-30"0,-1 6-32 0,-8-6 10 16,0 7-5-16,-4 3 2 0,0 8 1 16,-4 11 1-16,0 8-2 15,0-4 5-15,0-1 5 0,4-6 7 16,-4-12 3-16,4-7 15 15,0-30 13 1,8-11-20-16,0-10-9 16,5-12-5-16,-1-4-9 15,5 0-4-15,-1 1-2 16,1-1-1-16,4 11-3 16,-4 4 2-16,-5 4-65 15,1 4-28-15,-1-1-17 16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19.9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0 184 0,'4'37'71'0,"-8"-22"-38"0,-5 26-32 0,5-27 16 16,0 9-2-16,-4 6 3 15,-1 8-6-15,1 7 1 16,4-7-8-16,0 4-1 0,-1-8 2 16,5-7 1-16,9-22 3 15,-1-11-3-15,5-12-4 16,-1-10 1 0,1-5-1-16,-1-3 1 0,5-7-7 15,-1 0 0-15,1 10-1 16,0 8 2-16,-1 8-1 15,1 10-1-15,-5 8 3 16,-3 12 2-16,-1 2-2 16,-4 9-2-16,-4 6 2 15,-4 8 0-15,0 4 1 16,0-8 0-16,4-7 0 16,0-8 0-16,4-6 4 15,4-12 5-15,0-12-5 16,5-10 0-16,4-4-4 15,3-3-3-15,1-12 2 0,4 8 2 16,0 3-2 0,-4 8-2-16,-4 7-1 0,-1 8 3 15,-3 14-2-15,-1 8 1 16,-4 4 2-16,-3 3 0 16,-5 11-3-16,-5 8 2 15,5-4 1-15,0 3 2 16,0-6-1-16,0-8 2 15,5-19-119 1,7-11 13 0</inkml:trace>
  <inkml:trace contextRef="#ctx0" brushRef="#br0" timeOffset="395">702 56 176 0,'-8'44'68'0,"0"-26"-36"0,-5 8-24 16,9-7 18-16,0 10-2 16,0 16 1-16,4-8-6 15,0 3-1-15,8-6-10 16,0-5 4-16,5-7 1 0,-1-18 0 16,5-8 0-16,4-10-5 15,0-16-3-15,-1-7-2 16,-3 0-3-16,0-4-2 15,-5-3-1-15,1 11-25 0,-5 7-9 16,-4 11 14-16,0 8 8 16,-4 7 7-16,0 11 6 15,-4 7-1-15,4 12 1 16,0 11 2-16,4 3 0 16,0 8 0-16,5-4 2 15,3-8-1-15,5-6 2 16,0-16 0-16,3-14 1 15,1-19-2-15,0-14-2 16,0-12-59 0,0 0-67-16,4-22 25 15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0.5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109 0 192 0,'4'41'71'0,"-8"-15"-38"0,-5 22-19 16,5-19 20-16,-4 12-8 16,0 29-3-16,-5 37-11 15,-4 4-3-15,1 0-5 16,3 4-3-16,5 3 2 0,4-11-2 16,4-10 2-16,4-16-37 15,4-18-15-15,9-15-59 16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0.9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189 522 196 0,'-4'-19'74'0,"-4"19"-40"0,-5-7-33 0,5 7 14 16,-9 7-10-16,-3 4-1 15,-1 0 7-15,0 8 4 16,0 3-7-16,0 4 7 0,5 7 2 16,3 4-5-16,9 4 1 15,4-4-6-15,4-7 1 16,5-5-1-16,3-6 3 0,5-8-1 16,3-11 0-16,1-11-3 15,4-8-1-15,0-6-3 16,4-1-2-16,0-4-2 15,-4-3 1-15,0 7-15 16,-4 7-6-16,-4 8 8 16,-1 11 6-16,-3 4 2 15,-5 11 5-15,1 7 2 16,-1 15 2-16,0 4-4 16,1 3 1-16,-1 0 2 15,0-7 1-15,1-7-10 16,-1-15-3-16,4-19-46 15,5-11-20-15,-5-11-19 16</inkml:trace>
  <inkml:trace contextRef="#ctx0" brushRef="#br0" timeOffset="203">826 0 192 0,'-4'34'74'0,"-1"6"-40"0,-7 34-18 0,8-22 24 16,0 11-14-16,-5 7-3 16,1 4-13-16,4 0-4 15,0 0-4-15,0-11-2 0,4-11 3 16,0-12-26-16,-5-17-10 16,5-12-78-16</inkml:trace>
  <inkml:trace contextRef="#ctx0" brushRef="#br0" timeOffset="345">622 241 212 0,'17'11'79'0,"-1"-4"-42"0,9 12-34 16,-4-12 15-16,4 0-14 15,8 1-1-15,5-1-100 16,-1 8-44-16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1.6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0 331 196 0,'25'11'74'0,"-8"-8"-40"0,4-3-18 0,-9 0 22 16,9 0-18-16,4-3-6 15,0-12-6-15,4-4-3 16,0-7-3-16,0-7-2 0,-8-19 1 16,-8 1-4-16,-9-1 2 15,-12 11-1-15,-9 12 0 16,-4 10 0-16,0 15 0 16,-8 15 0-16,0 19 0 0,0 7 13 15,0 7 5 1,4 5 5-16,8-1 4 0,9 3 2 15,12 1 3-15,9 0-1 16,12-4 0-16,12-11-5 16,17-7-3-16,8-12-9 15,1-7-5-15,-5-7-7 16,-4-12 0-16,0-3-126 16,-16 4-56-16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3.0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0,'12'-4'66'0,"-7"19"-36"0,11 26-29 16,-7-15 14-16,-1 22-8 15,0 15 1-15,0 11-1 16,-3 3 1 0,-1 1-4-16,-4 26-1 15,0-5-1-15,-4 9-2 16,4-16 1-16,-9-14 14 0,9-19-8 16,-8-15 17-16,8-7-14 15,-8-26 0-15,4-3-6 16,-5-45-3-16,9-8 0 0,4-43-1 15,9-1 0-15,12-29-3 16,4 14 2-16,13-14-1 16,3 18-2-16,1 18 0 15,4 20 5-15,-4 14 1 16,-5 14 0-16,-3 12-19 0,-9 11-6 16</inkml:trace>
  <inkml:trace contextRef="#ctx0" brushRef="#br0" timeOffset="215">408 522 168 0,'8'11'63'0,"-8"-11"-34"0,12 26-16 16,-7-8 21-1,-1 4-19-15,-4 23-1 0,4 17-9 16,0 1-1-16,0 0 0 15,0-4 2-15,5-3-3 16,-1-12 0-16,0-11 3 0,1-7-14 16,3-15-5-16,-4-7-86 15</inkml:trace>
  <inkml:trace contextRef="#ctx0" brushRef="#br0" timeOffset="483">699 525 184 0,'-4'15'68'0,"-13"0"-36"0,-12 14-31 0,16-10 16 16,-3 7-9-16,-5 3-2 15,-4 1-6-15,4 3 0 16,0-11 0-16,5-3 4 0,3-4 2 16,5-4-5-16,8-4 0 15,8 1-3-15,5-5 0 16,8 1 8-16,-1 0 6 15,5 3-4-15,0 0-2 16,0 1-1-16,4-1-1 0,-4-3 0 16,0-4 0-1,-4-7-101-15,-4-5-49 16,-5-2 69-16</inkml:trace>
  <inkml:trace contextRef="#ctx0" brushRef="#br0" timeOffset="656">849 681 208 0,'20'14'77'0,"1"-6"-42"0,4-1-26 16,-8-3 19-16,4 0-10 15,8-1-3-15,4 1-6 16,0 0-4-16,-4-1-2 16,-4-3 2-16,-4 0 1 0,-8-3-24 15,-13-5-13-15,-9 1-79 16</inkml:trace>
  <inkml:trace contextRef="#ctx0" brushRef="#br0" timeOffset="852">998 525 184 0,'9'19'71'0,"-5"-8"-38"0,-8 15-23 0,4-8 17 15,0 15-7-15,0 8 1 16,-4 22-10-16,4-4-4 15,0 0-4-15,0-7-3 0,4-4 3 16,0-15 2 0,4 1-2-16,1-19-112 15,3-4 60-15,0-22-89 0</inkml:trace>
  <inkml:trace contextRef="#ctx0" brushRef="#br0" timeOffset="1046">1319 529 184 0,'4'11'71'0,"-4"8"-38"0,0 18-30 16,0-12 17-16,0 16-3 15,0 15-1-15,-4 3-6 16,4 7-4-16,0-3-1 0,0-11 1 16,4 0-3-16,-4-12-19 15,4-6 8-15,0-12-102 16,5-4 60-1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4.3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48 164 0,'42'-15'63'0,"-42"15"-34"0,79-3-19 0,-46-1 33 15,1 4-25-15,16-4 14 16,0 4-19-16,8-3 1 16,-4-1-8-16,4-4-21 15,-8 8 8-15,-8-7-108 16,-5 7 64-16</inkml:trace>
  <inkml:trace contextRef="#ctx0" brushRef="#br0" timeOffset="164">100 185 204 0,'0'7'77'0,"0"-7"-42"0,46 15-26 15,-21-11 33 1,4 0-25-16,17-4 10 16,4 3-17-16,12-6-9 15,1 3-2-15,-1-4-119 0,-8 8 66 16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5.4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1205 188 0,'0'-7'71'0,"5"-4"-38"0,-1-15-23 15,0 7 20-15,4-10-12 0,1-12-2 16,3-11-7-16,1-3-1 15,3-19-5-15,1-15-2 16,4-18 2-16,-1-8-2 0,5 15-1 16,5 8 1-16,-1 3-1 15,0 8 0-15,0 14 0 16,-4 15-3-16,0 12 0 16,-4 10-1-16,-1 8 0 15,1 15-2-15,0 10 1 16,4 16 3-16,-4 7 1 15,-5 14-2-15,1 31 0 16,0 28-1-16,-5 16 3 16,1-4 2-16,-1 11 2 15,-4 4-1-15,1-8 1 16,-1-14 0-16,-4-23 1 16,0-18 0-16,-4-15 0 0,0-22-42 15,-4-15-17-15,-4-22-38 16</inkml:trace>
  <inkml:trace contextRef="#ctx0" brushRef="#br0" timeOffset="152">258 540 196 0,'13'-4'74'0,"16"11"-40"0,17 1-29 16,-25-5 17-16,12 1-8 15,17 0 2-15,0-4-9 16,4 3-2-16,0-3-54 0,0 0-24 15,0 0-16 1,-4-3-4-16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6.3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78 168 0,'12'-12'63'0,"-4"1"-34"0,5 4-25 0,-1 7 15 15,9 0-5-15,8 4 0 16,5-1-4-16,3 8 1 0,-8 12-6 16,-4 14-3-16,-4 22 1 0,-5 18-2 15,-3 1 2-15,-5 0-2 16,5-4-1-16,-1 0 3 15,5-4 0-15,4-3-1 16,4-16-2-16,4-6 5 16,0-12 4-16,4-11-1 15,-4-14 1-15,0-20-58 16,1-6-26-16,-6-12-18 16</inkml:trace>
  <inkml:trace contextRef="#ctx0" brushRef="#br0" timeOffset="234">607 0 228 0,'-33'48'88'0,"12"-26"-48"0,-21 19-36 0,17-12 25 16,13 1-18-16,-21 33 6 15,3 0-10-15,-11 11 2 16,3-4-5-16,1-7 2 15,8-8-3-15,0-7 5 16,12-7-5-16,5-11-41 16,7-8 21-16,10-15-121 15,3 1 76-15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6.7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0 184 0,'9'26'68'0,"-9"-26"-36"0,-5 63-29 15,1-37 28 1,0 0-18-16,-8 11 13 16,3 0-15-16,-3 11 1 0,4 7-5 15,3 5-2-15,1 2 0 16,4 5-1-16,0-12 2 15,0-14-38 1,9-4 17-16,-5-22-109 0,4-8 69 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7.0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167 96 184 0,'-21'37'71'0,"13"4"-38"0,-9 55-34 0,9-48 15 15,-5 12-1-15,1 17 4 16,-1 30-7-16,1 19-3 16,-1 0-4-16,1 18 0 0,3 4 0 0,1-4 1 15,4-18 0-15,4-22 0 16,0-19 0-16,0-23 2 16,0-17 1-16,-4-16-30 15,0-21-14-15,-5-27-63 16</inkml:trace>
  <inkml:trace contextRef="#ctx0" brushRef="#br0" timeOffset="260">42 11 152 0,'66'-11'57'0,"-20"15"-30"0,25-4-27 0,-29 7 10 15,7 12-6-15,1 14-1 16,-4 19 3-16,-4 11 1 16,-13 7-3-16,-12 0 8 0,-13-10 5 15,-13-9-1-15,-11 1 1 16,-10-4-5-16,-3-7-2 16,-4-8-2-16,3-11 0 15,5-11-9-15,4-11-4 16,9-7-96-1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274 0 192 0,'-13'18'71'0,"1"4"-38"0,-13 4-34 0,8-11 12 16,-4 0-7-16,-8 3-3 16,-4 5 0-16,0-1 1 15,3 4-1-15,6-1 2 0,3-2 2 16,8-1 4-16,9 0 5 16,12-3-2-16,5-5 1 15,4 1-3-15,3-4-1 0,1-3-5 16,4-1-1-16,-8-11-127 31,4 4 68-31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7.1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0,'33'4'82'0,"-33"-4"-44"0,54 7-31 0,-25-7 29 32,-4 4-21-32,13-4 6 15,-1 0-13-15,5 0-2 0,-9 0 0 0,-8 0-34 16,0 0 15-16,-13-4-116 16,-3 0 72-16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7.3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0 216 0,'-8'23'82'0,"8"-5"-44"0,0 12-27 0,0-12 21 16,0 1-15-16,0 3-2 16,4 0-5-16,0 4-1 15,0 3-5-15,5-3-1 0,-1-7 1 0,4-8-22 16,5-11-10-16,0-8-88 15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7.5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0,'8'22'85'0,"-8"-22"-46"0,4 48-28 16,-4-26 32-1,4 0-25-15,-4 19 2 16,0 7-12-16,-4 22 3 0,4 4-6 16,-4 15-130-16,0-8 68 0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8.9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7 160 0,'4'-11'63'0,"-4"11"-34"0,4 4-32 15,1-1 13-15,-5 9-1 0,4 6 5 16,0 12-2-16,-4 14 3 16,0 26-8-16,0 8-2 15,-4 0-1-15,0-1 0 0,-9 8 0 16,5 4-2-16,-5 4-2 15,1-16 1-15,4-10 1 16,-1-19 8-16,5-15 5 16,0-11-1-16,4-25 2 15,0-12-7-15,0-15-1 16,4-10-4-16,9-5-3 16,-1 4 0-16,5 4-1 15,-1 4-5-15,5 7 1 16,0 8-3-16,4 10 0 15,0 8 1-15,-9 8 2 16,1 7 4-16,-4 11 2 0,-5 7-5 16,-4 7 0-16,-4 16 3 15,-4-8 2-15,-4-4 6 16,-5-3 3-16,1-8-2 16,-5-7 0-16,-4-7-3 15,5-8 1-15,-5-11-2 16,4-15 2-16,0-11-24 15,1-7-8-15,3-8-92 16</inkml:trace>
  <inkml:trace contextRef="#ctx0" brushRef="#br0" timeOffset="217">237 444 172 0,'17'-23'66'0,"-5"27"-36"0,5 0-15 0,-9-1 18 15,0 5-5-15,9-1-2 16,4 1-10-16,4-1-3 16,4 0-7-16,4 1 0 0,1-4 1 15,-5-1-1-15,-4-3 1 16,0 0-2-16,-9 0 2 16,-3-3-55-16,-13 3-24 15,-13-4-37 1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29.8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31 140 0,'-4'-11'55'0,"8"22"-30"0,12-15-12 16,-3 8 17-16,8 0-2 15,12-4 1-15,4-4-12 0,9-4-3 16,8 1-8-16,9 3-4 0,-9 1 1 15,-9-1 0-15,-11 0 1 16,-13 4-44-16,-17 4-18 16,-13 3-33-1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0.0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44 184 0,'29'8'68'0,"-4"-8"-36"0,21-12-33 0,-21 5 15 0,20 0-8 16,18-1-1-16,-1 1-5 15,1 3 0-15,-5 0-84 16,0 1-38-16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0.5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0 176 0,'-4'-11'66'0,"8"15"-36"0,-4 7-20 15,0 4 17-15,0 3-7 0,0 5-1 16,-4 10-5-16,0 15 1 15,0 22-8-15,-1 12 2 0,1 10 4 16,0-11-5-16,0 8-2 16,0 0-1-16,4-11-1 15,0-16 0-15,0-14 0 16,4-11 2-16,0-14 3 16,4-20-2-16,5-17-2 15,4-16-5-15,-1-7 0 16,9-11-22-16,4-4-10 15,0 4 9-15,5 7 5 16,-1 8 9-16,0 18 4 16,1 12 3-16,-10 14 1 0,-3 7 7 15,-4 8 4-15,-9 4 6 16,-8 3 4-16,-8 4-4 16,-5 4-1-16,-7-12 6 31,3 4-12-31,-12-10 1 15,4-1-7-15,-8-18-57 16,8-1 30-16,-9-18-123 16,14 1 82-16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0.6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0 280 0,'67'4'104'0,"-67"-4"-56"0,83 0-49 0,-54 3 22 16,0 5-14-16,4-1 3 16,1 4-6-16,-5-3-132 15,0-1 70-15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1.4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1083 176 0,'-12'19'68'0,"12"-19"-36"15,0-22-15-15,0 10 28 16,4 1-25-16,4-18 0 0,9-12-11 15,8-11-4-15,8 1 0 16,5-20 1-16,-1-21-5 16,1-4-5-1,-1 3 1-15,0-14-9 16,1 18 7-16,-5-7-9 16,0 26 8-16,-8 3 0 15,0 23 4-15,-4 7-3 0,0 18 3 0,-9 16-1 31,5 14 1-31,-9 18 2 0,5 8 0 16,-5 34 0-16,5 6 0 16,-5 23 2-16,5-7-1 15,-5 3 2-15,4-7-2 16,1-4 2-16,3-11-2 0,-3-12-12 16,-1-14 7-16,-7-22-96 15,-1-7 55-15</inkml:trace>
  <inkml:trace contextRef="#ctx0" brushRef="#br0" timeOffset="144">280 529 212 0,'33'7'79'0,"-33"-7"-42"0,67 0-39 0,-34-4 19 15,-4 4-12-15,21-7-97 16,4-1 50-16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7.6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0 184 0,'46'-7'71'0,"-34"25"-38"0,5 23-43 0,-13-19 9 0,-4 26 0 16,-4 8 2-16,-4 10 7 15,-5-6 3-15,-3-1-6 16,-1 4 1-16,0-4 1 0,5-7 3 16,4-8 4-16,-1-11 12 15,5-14 8-15,0-19-16 16,8-15-5-16,9-7-8 16,3-12-2-16,5-10-1 15,4-8 1-15,4-11-15 16,0 12-7-16,0 10-26 15,0 8-11-15,9 3-43 16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2.0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330 7 156 0,'-29'-26'57'0,"4"56"-30"0,-21-1-25 0,21-7 14 0,-8 8 7 16,0 11 8-16,-1 7-3 15,1 15 0-15,4 25-15 16,8 12 5-16,5 4 3 0,11-4-3 15,5 3 0-15,9-7-2 16,7 8 0-16,5-19-6 16,4-11-2-16,4-11-2 15,0-15 1-15,-4-11 0 16,-4-15 1-16,-8-15-9 16,-13-14-1-16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2.9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8 123 116 0,'-8'-19'46'0,"8"19"-24"0,0 7-10 16,0-7 29-1,12 19-5-15,5 3-10 16,4 8-3-16,4 10-14 16,4 12 1-16,0 15 1 0,0 3-4 15,-4 0 1-15,0-7-3 16,0-4 2-16,-4-11-4 15,-5-7-2-15,1-8 4 16,-5-7 1-16,-3-11 2 16,-1-8 0-16,0-14-62 0,-4-15-25 15,1-26-18 1</inkml:trace>
  <inkml:trace contextRef="#ctx0" brushRef="#br0" timeOffset="210">420 0 184 0,'-8'15'71'0,"-1"7"-38"0,-3 15-25 0,3-14 18 16,-3 3-2-1,-9 7 3-15,-4 19-9 0,-4 10 0 16,-4 20-11-16,-1 3-2 0,1-4-1 16,4-14 0-16,8-12 0 0,5-10 2 15,3-12 3-15,9-7-11 16,8-11-3-16,4-19-97 15,5-7-64 1,-1-15 65-16</inkml:trace>
  <inkml:trace contextRef="#ctx0" brushRef="#br0" timeOffset="394">561 333 184 0,'-4'48'71'0,"4"-7"-38"0,-4 40-32 15,4-51 14-15,0 11-4 16,0-1 3-16,0 8-5 0,0-3-3 16,0-1-3-16,0 1-3 0,0-5 3 15,0-10-24-15,12-15-83 32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3.5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271 0 200 0,'-9'4'74'0,"1"11"-40"0,-25 11-35 0,12-4 15 16,-8 7-10-16,-4 1 0 16,3-1-2-16,1 1 1 15,4-4-2-15,0-4-3 0,9-3 1 0,7-5 1 16,5 1 2-16,8 4 12 15,9-5 6-15,8 1-4 16,8 0 1-16,0-4-10 16,0 0-2-16,0-3 1 15,0-1 1-15,-4-3-6 16,-4-8 0-16,0-11-118 16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3.7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0 200 212 0,'38'3'79'0,"-13"1"-42"0,12 0-23 0,-16-1 20 16,12 1-6-16,13 0 0 15,4 3-9-15,0 1-1 16,-4-1-11-16,-5 0 0 0,-3-3 0 15,-13 0-6-15,-4-4 0 16,-9-8-87-16,-4 5-37 16</inkml:trace>
  <inkml:trace contextRef="#ctx0" brushRef="#br0" timeOffset="191">308 0 208 0,'-4'11'79'0,"13"8"-42"16,-1 10-30-16,-4-7 20 0,-4 4-5 16,0 11 1-16,-4 19-8 15,0 21-2-15,0 8-7 16,-1-3-2-16,1-8 2 0,4-8-1 16,0-10 2-16,4-12-79 15,5-3-33-15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4.8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391 0 168 0,'-4'18'66'0,"4"-18"-36"0,-13 37-20 0,5-15 28 16,8 0-21-16,-13 23 11 16,1 7-17-16,-9 18 6 15,4 0-10-15,-8-3-2 16,5-4-3-16,-10-12 3 15,10-6-3-15,-5-12 8 16,4-3-6-16,-4-16 3 16,0 1-4-16,0-19 0 15,8-3-1-15,-3-26-39 16,3-4 20-16,0-19-41 16,9 5 32-16,4-5 0 15,4 12 15-15,4 3 10 16,8 15 1-16,9 4 14 15,8 18-8-15,0 15 22 16,9 8-16-16,-1 7 14 16,1 7-15-16,-1 4 10 15,1 0-12-15,-5 0 2 0,0-4-7 16,-8-3 2-16,-4-1-3 0,-8-6 5 16,-1-5-5-16,-8-11-107 15,0 1 57-15,-8-16-98 16,4 1 82-16</inkml:trace>
  <inkml:trace contextRef="#ctx0" brushRef="#br0" timeOffset="241">620 425 192 0,'-5'74'74'0,"5"-74"-40"0,-16 55-24 0,7-32 31 16,9-1-24-16,-8 18 3 16,4 1-12-16,-9 18-3 15,5 4-3-15,0 0 3 16,4 0-3-16,-1-23-21 16,5-6 11-16,0-27-105 15,9-3 62-15,-1-26-71 16,9-4 70-16</inkml:trace>
  <inkml:trace contextRef="#ctx0" brushRef="#br0" timeOffset="466">811 569 176 0,'-13'8'68'0,"13"-8"-36"0,-45 25-29 16,20-14 26-16,8 4-17 0,-16 4 3 16,4-1-10-1,-5-3 0-15,9 4-3 0,5-5 14 16,11 5-9-16,5-4 17 15,8 3-14-15,9-3 7 16,3 0-10-16,18-1 0 16,-1 1-4-16,0-4-2 15,-8-3 2-15,0-5 2 16,-8-3-81-16,-5-7-36 16,-3 0 10-16,-9-1 8 15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6.5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41 104 0,'4'-26'41'0,"0"18"-22"0,4 1-11 16,-8 7 11-16,0 0 6 15,9 11 5-15,-1 11-5 16,0 8-1-16,0 11-13 16,-3 7 2-16,-1 18 3 0,0 19-4 15,-4 4-2-15,-4 7-5 0,0-15-2 16,4-10 1-16,0-12 0 15,0-11 9-15,0-15 6 16,0-7 5-16,0-11 5 16,0-15-15-16,8-15-6 15,4-14-5-15,1-27 0 16,4-18-2-16,-1-11-1 16,9 0 1-16,4 0 1 15,0 7-3-15,9 15-2 16,-9 15 2-16,0 11 2 15,-4 8-2-15,0 7 0 16,-4 11 1-16,0 3 2 16,-5 4-21-16,-3 8-9 0,-5 4-101 15</inkml:trace>
  <inkml:trace contextRef="#ctx0" brushRef="#br0" timeOffset="215">495 325 204 0,'-5'63'77'0,"1"-11"-42"0,-4 37-30 15,4-52 19-15,0 3-11 16,0 12-2-16,-1-4-2 16,1 0-1-16,4 0-4 15,0-3-3-15,0-4 0 0,4-12-1 16,5-10 2-16,3-12-52 0,5-11-21 15,-1-3-24 1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7.0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304 0 212 0,'-21'11'82'0,"4"4"-44"0,-24 10-40 0,24-13 17 15,-12 10-11-15,-4 7 0 16,-5 1-2-16,1 3-2 16,8-3 1-16,4-1 3 0,12-3 2 0,9-4 6 15,12 1 3-15,13-5 0 16,4 1 1-16,8-1-6 16,1-3-4-16,-1-4-1 15,-4 0-1-15,-4-4 0 16,-4-3 2-16,-5-11-5 15,-3-12-74 1,-9 1-32-16,-4-8-1 16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7.2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0,'79'14'90'0,"-29"20"-48"0,12 32-31 0,-33-18 21 16,13 15-13-16,0 11-1 16,3 11-1-16,-7 19 1 15,-9 22-10-15,-17-1 2 0,-8 1 3 16,-12-4-3-16,-13 0 0 15,-12-4-2-15,-9-14 2 16,-7-19-65-16,-6-11-27 16,10-30-56-16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8.0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11 176 0,'-8'-11'68'0,"8"11"-36"0,12 3-26 0,1-3 17 15,3 0-1-15,14 0 2 16,11 0-5-16,13 0 1 16,13 0-11-16,-1 0-1 0,1 4-1 15,-5 0-1-15,-3-1 1 16,-14-3-4-16,-7 0-2 0,-17 4-119 16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8.2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0 220 0,'-8'7'82'0,"20"1"-44"0,22-5-29 16,-9 1 22-16,12-4-4 16,25 0 2-16,9-4-12 15,12 4-5-15,-8 0-7 16,0-3-2-16,-13 6 3 0,-24-3-135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3.4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0 152 0,'-4'-4'57'0,"0"23"-30"0,-1 29-14 0,1-8 17 0,0 20-4 15,0 6-1-15,4 27-7 16,-4 29-3-16,4 11-9 16,0 0-2-16,0 11 0 0,8 0 0 15,0-11 2-15,5-25 1 16,4-23 1-16,-1-26-11 16,5-18-3-16,0-23-103 15</inkml:trace>
  <inkml:trace contextRef="#ctx0" brushRef="#br0" timeOffset="241">250 854 192 0,'-20'63'74'0,"11"-11"-40"0,1 0-22 0,8-23 21 16,0 12-8-16,8 11-2 15,5-4 0-15,12 0 2 16,8-11-13-16,9-19 4 0,-1-18 4 15,5-15-5-15,0-14 0 16,-5-8-5-16,-12-4-1 16,-16-3-3-16,-13-12 1 15,-13 8-11-15,-16 4-4 16,-8 7-54-16,-1 7-23 16,5 12-45-1</inkml:trace>
  <inkml:trace contextRef="#ctx0" brushRef="#br0" timeOffset="528">758 725 212 0,'25'48'79'0,"-17"-11"-42"16,-8 26-39-16,0-30 17 0,-4 8 0 16,-4 21 5-16,4 20-1 15,8 10-2-15,4-10-9 16,5-5 6-16,3-14 3 0,13-15 6 15,5-11 3-15,3-18 4 16,9-19 4-16,0-19-8 16,3-29-3-16,1-22-11 15,-4-8-5-15,-8-14-2 16,-9-30 1-16,-13 3-3 16,-11 8 0-16,-10 15-14 15,-11 26-6-15,-5 18-53 0,-8 19-21 16,0 22-60-1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7.8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160 0 192 0,'0'26'71'0,"-8"0"-38"0,-17 7-28 0,13-14 17 16,-5 10-1-16,-12 5 4 15,4-5-9-15,4 5-2 16,4 3-8-16,9 0 0 0,16-4 4 16,13-4 5-16,8-10 5 15,13-19-6-15,0-11-1 16,3-8-5-16,-3 1-3 16,-9-8 0-16,-16-7 1 15,-13-1-19-15,-8-3-5 0,-13 0-54 31,-4-3-22-31,-4 6-16 0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39.9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59 176 0,'0'-41'66'0,"4"30"-36"0,-4 4-26 16,0 7 13-16,0 0-6 16,0 11-1-16,5 11-2 15,-1 12 0-15,0 3-4 16,0 11-1-16,-4 14 3 0,-4 27-1 15,0 0 2-15,-5 3-4 16,1-14 0-16,0-8-1 16,-1-10-2-16,5-9 12 0,0-14 4 15,0-15 3-15,0-10 3 16,4-12-10-16,8-12-4 16,0-13-5-16,5-20 0 15,4-32-2-15,7-12-1 16,14 7-2-16,8 5 1 15,4 3-1-15,0 15-2 16,-1 7 0-16,1 11 0 16,-4 12 3-16,-8 6 0 15,-5 9 1-15,-8 6 0 16,-9 8-36-16,-3 0-13 16,-9 4-61-1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40.1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44 0 196 0,'-13'96'74'0,"9"-59"-40"0,-4 11-33 15,8-26 14-15,-4 4-6 16,-1 7 0-16,1 4-3 15,0 4-1-15,4-4-3 16,0-7-37-16,0-12-16 0,4-11-36 16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40.3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347 0 220 0,'-41'30'82'0,"8"-15"-44"0,-17 11-44 0,20-12 12 16,-3 9-6-16,-4 2 0 15,3-2 0-15,1-1 0 16,8-4 0-16,4 1-3 0,13-1 0 16,8 4 2-16,8 1 2 15,9-5 13-15,8 1 6 16,4-1-2-16,4-3 0 15,1-4-6-15,-1 0-2 0,-4-4-6 16,-8-7-3-16,-4 0-119 16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40.7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22 216 0,'-4'-22'82'0,"8"22"-44"0,4 4-40 0,1-4 14 16,7 3 5-16,9 1 4 15,13 4 0-15,3 3 2 16,9 3-13-16,4 1-1 0,4 0-2 15,1-4-1-15,-5 0-1 0,-8 0 1 16,-9 0 1-16,-12-7-94 16,0-8-84-1,-29-7 45-15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41.4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375 0 168 0,'8'15'63'0,"-4"3"-34"0,1 15-21 15,-5-14 18-15,0 11-4 16,-5 14 1-16,-3 15-8 16,-8 15-2-16,-5 4-7 15,-8-1 0-15,-9-10 1 0,1-12-1 16,-1-6-1-16,1-13 1 15,4-6 1-15,3-8-1 16,5-11 1-16,0-7-2 16,9-15 0-16,3-11-3 15,5-12-2-15,0-25 1 16,4-11-1-16,8 0 0 16,4 11 0-16,9 14-5 15,8 8-1-15,4 22-2 0,4 15 2 16,4 15 2-16,-3 30-1 15,3-1 4-15,1 8 0 16,-5-4 5-16,-4 0 5 16,0-7-3-16,-4-8-1 15,-8-7 0-15,-1-4 1 16,-3-7-25-16,-9-8-10 16,-4-14-84-1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41.8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0 200 0,'-8'40'77'0,"8"-6"-42"0,0 14-30 0,0-30 17 15,0 4-12-15,-5 12-3 16,1 3-4-16,0 7 0 16,4-7-2-16,0-4 4 0,0-7 1 15,4-7-2-15,5-12-3 16,-1-14-58-16,4-8-24 15,5-4-8 1</inkml:trace>
  <inkml:trace contextRef="#ctx0" brushRef="#br0" timeOffset="237">362 0 164 0,'-9'0'63'0,"-7"7"-34"0,-26 12-32 15,26-12 11-15,-14 8-4 16,-7 0 2-16,0 3 1 15,-1 4 3-15,5 0-5 16,8-3 4-16,8-1 3 0,5 1 5 16,12-1 2-16,12-3 5 15,5 4 2-15,8-4-7 16,4 3-4-16,4-3-2 16,-4 0 1-16,-4-4-5 15,0-4-1-15,-8 0 0 0,-5-7 0 16,-12 0-141-1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42.8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306 40 164 0,'4'-40'63'0,"-4"40"-34"0,-8 11-23 15,3 7 15-15,-3 16-2 16,-4 14 3-16,-9 7-3 16,-4 4-2-16,0 19-9 15,-8 22-1-15,-1 7 3 0,5 4-6 16,0-15 0-16,4-15 11 31,4 5-8-31,5-13-1 0,7-13-6 16,1-23-1-16,8-23-54 0,4-17-23 15,5-12-23-15,3-15-6 16</inkml:trace>
  <inkml:trace contextRef="#ctx0" brushRef="#br0" timeOffset="196">352 170 168 0,'24'7'63'0,"-11"15"-34"0,8 23-21 0,-13-19 18 16,0 3-2-16,1 12 1 15,3 18-8-15,1 22 0 16,-1 8-10-16,-3 4-4 0,-1-12-2 0,0-11 1 16,0-7 3-1,-3-11 2-15,-5-11 3 0,-9-16-58 16,-7-6-27-16,-5-8-24 16</inkml:trace>
  <inkml:trace contextRef="#ctx0" brushRef="#br0" timeOffset="333">69 558 228 0,'8'-11'88'0,"9"18"-48"0,16 4-45 15,-8-7 15-15,8 4-6 16,21-1 2-16,9 4-3 16,3-4-2-16,-3-3-104 15,-5-4-45-15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43.5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0 152 0,'13'30'57'0,"-1"3"-30"0,1 23-12 0,-5-34 20 16,0 11-4-16,-3 19-1 15,-5 14-14-15,-5 19-7 16,-3 0-6-16,-4-3 0 0,-1-16 2 0,1-6-2 16,3-12 0-1,1-11 14-15,0-12 8 16,4-10-6-16,4-15-1 0,4-15-8 16,8-14-4-16,9-34-1 15,8-22-1-15,9 0-2 16,7 0 1-16,1 7-7 15,0 15 1-15,0 8-4 16,-5 14 2-16,-3 8 5 16,-1 11 2-16,-8 11-14 15,-8 7-6-15,-9 4-110 16</inkml:trace>
  <inkml:trace contextRef="#ctx0" brushRef="#br0" timeOffset="365">528 470 208 0,'4'-4'77'0,"-4"8"-42"0,4 18-30 0,-4-11 17 0,0 8 1 16,-4 6 3-16,-4 9-11 16,-1 3-6-16,-3 3-6 15,4 1-3-15,-5 7 3 0,1 4 0 16,-1 3 1-16,1 8 0 15,-1-4 0-15,5-10-5 16,0-9 1-16,3-36-101 16,5-11-16-1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44.1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295 0 204 0,'-12'14'77'0,"-5"9"-42"0,-20 17-34 0,16-25 14 15,-8 3-10-15,-4 5-1 16,-1-1-2-16,1-4-2 16,4-3 1-16,4 0 1 0,8-4 1 15,9 0-4-15,8-3 1 16,8-1 9-16,5 0 3 15,3 1-3-15,5 6-1 16,8-2-2-16,0 2 1 16,1-3-4-16,-1 1 0 15,-4-1-8-15,-5-4-2 16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44.3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0 368 0,'21'8'140'0,"-8"-1"-76"0,-9-18-231 15,-17 15-50-15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8.3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187 0 140 0,'-4'52'52'0,"0"-15"-28"0,-13 22-17 0,13-29 15 15,-4 3 0-15,-1 19 4 16,-3 14-10-16,0 27-2 16,-5 7-8-16,0-8 3 0,1-11 1 15,-1 1-3-15,0-12-2 16,5-11 4-16,4-14 4 15,-1-12-1-15,5-18 3 16,4-15-6-16,8-11-3 16,5-4-3-16,8-11 0 15,4-7-13-15,8-1-6 16,4 5 0-16,5 7 1 16,4 7 9-16,-1 7 3 0,-3 12 0 15,-9 3 0-15,-8 12 2 16,-8-1 0-16,-9 1 7 15,-12-1 4-15,-13 8-1 16,-7 0 0-16,-6 0-3 16,-3-4 1-16,0-7-2 15,4-4 2-15,0-7-4 16,4-4 0-16,0-4-17 16,8-3-5-16,5-4-37 15,3 0-17-15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58.56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233 0 160 0,'-37'4'63'0,"29"0"-34"0,-1-1-30 0,9-3 15 0,9 4 1 16,11 0 3-16,18-1-1 15,16 5 2-15,25-1-10 16,25-3 6-16,33 0 2 0,21 3-3 15,13-3 0-15,12-1-2 16,-4 1 0-16,-4-4 0 16,-1-4 0-16,-11 1-4 15,-30-5 0-15,-25 5-5 16,-29-5 0-16,-29 1 1 16,-25 3 0-16</inkml:trace>
  <inkml:trace contextRef="#ctx0" brushRef="#br0" timeOffset="254">0 425 192 0,'-4'4'74'0,"29"-4"-40"0,17-15-20 0,-5 8 22 16,34 0-7-16,29-8-2 0,37 0-9 15,38 0-1 1,29-7-10-16,20 4 0 0,13-1 3 0,5 1-6 16,-13 6 0-16,-9-2 2 15,-20-1 1-15,-13 4-3 16,-33 0-1-16,-25 0-54 16,-38 3-23-16,-37 1-47 15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6:59.47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212 341 164 0,'-4'-11'63'0,"4"11"-34"0,-33-11-16 16,20 3 17-16,-12 5-15 16,-4-1-6-16,-8 8-8 15,8-1-3-15,8 5-2 16,8-1 9-16,5 1-3 0,12 3 7 16,9 3-6-16,12 9 1 15,8-1-2-15,13 7 1 16,-5 5-2-16,-3 6-1 15,-5 1 1-15,-12 3 12 16,-9 1-7-16,-20-8 15 16,0 0-12-16,-17-8 5 15,0-3-9-15,-9-11 2 16,10 0-4-16,-6-15-6 16,10 0 1-16,-1-19-80 15,12 5 44-15,14-20-96 16,7 1 75-16</inkml:trace>
  <inkml:trace contextRef="#ctx0" brushRef="#br0" timeOffset="222">674 45 184 0,'13'-44'71'0,"-13"44"-38"0,16 0-39 0,-16 7 18 15,4 8-9-15,0 11 8 16,1 7-7-16,-1 8 10 15,0 3-8-15,0 12 5 16,0-5-6-16,5 23 0 16,-1-3-3-16,-4 10 3 15,4-7-3-15,-3 0 1 16,-1-11-1-16,-4-15-96 16,4-11 51-16,-12-19-82 15,-1-3 72-15</inkml:trace>
  <inkml:trace contextRef="#ctx0" brushRef="#br0" timeOffset="793">395 326 192 0,'9'-11'71'0,"-9"11"-38"0,50 4-30 0,-25-1 26 16,-1 1-17-16,22-4 7 16,8 4-11-16,21-4 0 15,0 4-5-15,0-1-2 16,-4 1 0-16,-13 0-4 15,-8 7 2-15,-17 4 1 16,-4 7 0-16,-20 4-3 16,-1 3 2-16,-8 12 1 15,0 0 0-15,0-1 11 16,8 1-6-16,5-8 11 16,8-11-9-16,8-14 7 15,4-1-7-15,0-22 2 16,-4 1-5-16,-8-16-2 15,-4 4-1-15,-13-11-1 16,-4 8 0-16,-13-8-29 16,1 11 16-16,-9-8-34 15,9 9 26-15,3-5-3 16,5 11 14-16,8-3 5 16,9 11 2-16,8 0 3 0,4 4 0 15,8 3 0-15,0 8 0 16,5 3 8-16,3 8-4 15,-3 3 3-15,-5 8-4 0,-12 19-2 16,0-1 0-16,-9 11 1 16,-4-3-1-16,-3 0 26 15,3-4-15 1,-4-18 26-16,0-4-22 0,4-26 6 16,1-4-13-16,3-29 1 15,5-4-6-15,4-26 0 16,0 7-2-16,-1 5-2 15,-3 10-15-15,0 8-5 16,-1 7-76-16,1 7-32 16,-5 12 37-16</inkml:trace>
  <inkml:trace contextRef="#ctx0" brushRef="#br0" timeOffset="1093">1839 578 208 0,'4'29'77'0,"-4"-29"-42"0,21 30-21 16,-9-30 31-1,5 4-25-15,8-12 3 16,4-3-14-16,4-11-3 16,5 0-4-16,-5-12 1 0,-4 1-7 15,-12 4 1-15,-17 3-21 16,-8 3-7-16,-13 5 16 16,-8 3 5-16,-5 8 5 0,-3 10-1 15,4 9 1-15,4 13 36 16,4 5-17-1,4 18 23-15,12 0-21 16,14 4 23-16,7 3-23 0,21-10 19 16,5-8-20-16,20-11 12 15,0-8-16-15,1-14-7 16,-5 0-4-16,-13-23-163 16,-8 1 89-16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01.01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395 400 140 0,'-4'7'52'0,"4"-7"-28"0,0 48-17 0,-4-25 26 16,4-1-19-16,-4 18 18 16,8 1-19-16,-4 22 4 15,4 4-9-15,0 6-1 16,4-6-4-16,-3 3 5 15,-1-14-5-15,-4-16-52 16,0-6 27-16,-13-16-91 16,1-3 64-16</inkml:trace>
  <inkml:trace contextRef="#ctx0" brushRef="#br0" timeOffset="160">0 644 216 0,'25'0'82'0,"-25"0"-44"0,71 11-33 15,-38-7 23 1,-4 3-17-16,21-3 4 16,4 0-10-16,17-4 2 0,-1 0-6 15,-3 0-1-15,-9-4-112 16,-12 0-50-16</inkml:trace>
  <inkml:trace contextRef="#ctx0" brushRef="#br0" timeOffset="539">911 0 184 0,'12'19'71'0,"-12"-19"-38"0,-8 74-28 0,4-33 23 16,4 3-17-16,-4 37 4 15,-5-3-10-15,5 3 0 16,-4 12-1-16,0-8 2 15,4 0-3-15,-1-7 7 16,5-8-6-16,0-18 5 16,9-8-5-16,-1-25 2 15,0-12-3-15,1-26 0 16,3-6-1-16,5-31 1 0,4 8-7 16,-1 4 1-16,5 7-4 15,0 11 2-15,9 11 3 16,-5 4-1-16,-4 7 1 0,-5 12 0 15,1 6-2-15,-8 9 5 32,3 6-1-32,-7 12 5 15,3 3-3-15,-4 1-21 16,1-1 11-16,-5-14-105 16,0-5 62-16</inkml:trace>
  <inkml:trace contextRef="#ctx0" brushRef="#br0" timeOffset="734">1439 718 176 0,'-4'33'68'0,"4"-33"-36"0,-4 48-20 0,4-29 21 16,4 3-19-16,-4 8-1 16,4 3-8-16,0-7 6 15,1 0-7-15,-1-15-10 16,0 0 3-16,-4-22-96 15,4 0 54-15,-12-23-72 16,4 1 67-16,-13-11 19 16</inkml:trace>
  <inkml:trace contextRef="#ctx0" brushRef="#br0" timeOffset="856">1260 385 180 0,'0'0'68'0,"17"11"-36"15,12 4-31-15,-12-8 14 0,4 4-10 16,8 1-1-16,8-1-22 15,5 0-8-15,4 0-53 16,8-4-22-16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02.124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160 0 228 0,'-37'19'88'0,"3"-5"-48"0,-7 1-38 16,24-7 17-16,1 3-8 15,3 4 1-15,9-1-3 16,16 5 2-16,13 3-6 0,17 4 1 0,8 0 4 16,4 0-6-16,4 0-2 15,0 3 3-15,-8 4 4 16,-16-3-1-16,-14 3 1 16,-11-3-1-16,-18-1 2 15,-16-3-3-15,-8-3 1 16,-8-5-1-16,-18-3 1 15,5-8-4-15,8-3-3 16,9-4-146 0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02.26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51 380 0,'42'-25'143'0,"-17"28"-78"0,0-17-236 16,-29-1-53-16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08.8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716 170 156 0,'-38'-45'57'0,"13"23"-30"0,-16-15-25 0,24 22 14 0,-4-3-12 15,0-4-2-15,-3 11-2 16,3 11 0-16,4 14 0 15,5 16 2-15,3 7 3 0,9 18 0 16,0 23 2-16,9 29-4 16,3 8-2-16,1 7 0 15,3 4 1-15,1 10 10 16,-1-17 4-16,-3-16-5 16,-5-18-4-16,-4-14 2 15,-4-20 2-15,-8-14-2 16,-4-18 2-16,-5-15-30 15,-8-23-12-15,-8-25-67 16</inkml:trace>
  <inkml:trace contextRef="#ctx0" brushRef="#br0" timeOffset="134">0 602 172 0,'-8'-11'66'0,"20"11"-36"0,26-3-24 0,-13 3 17 15,20-4-12-15,18 0-3 16,16-7-3-16,25-7 1 15,12-1-3-15,1 4-11 0,-5 4-2 16,-8 0-79 0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08.0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0 540 352 0,'13'15'0'0,"12"-8"0"0,-17-11 8 15,4 4-4-15,1-14 14 16,4 2-10-16,-1-13 5 15,1 2-8-15,-9-6 0 16,-4 3-3-16,-8-4-4 16,4 8 1-16,-8-4 1 15,4 8 0-15,-5-1-3 16,5 8 2-16,0-4-4 16,8 8 3-16,5-8-25 15,7 8 14-15,9-4-18 0,4 3-66 16,-4 1-31-16</inkml:trace>
  <inkml:trace contextRef="#ctx0" brushRef="#br0" timeOffset="1631">400 0 136 0,'12'33'52'0,"5"15"-28"0,-5 8-15 15,-3-27 14-15,-1 8-9 16,0 8-3-16,-4 14 0 16,-4 7 3-16,0 12-8 15,5-8 12-15,-5-10 5 0,0-16 8 16,0-11 6-16,0-14-7 15,4-23-3-15,0-18-13 16,4-23-4-16,0-6-6 16,5-8-3-16,4-4 2 15,8-8 0-15,4 5-6 0,0 3 0 16,0 15-1-16,-4 11 2 16,-4 18 1-16,-1 16 1 15,1 10-40-15,0 8-18 16,4-4-65-1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10.3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0 140 0,'13'30'52'0,"-5"7"-28"0,-4 7-22 16,0-18 12-16,0 18-1 16,-4 27 5-16,0 6-6 15,0 8 1-15,-4-3-8 16,0-5-3-16,4-3 1 0,0-7 0 16,0-12 1-16,0-14 0 15,0-15 2-15,0-19-1 16,4-14 2-16,5-12-39 15,3-18-16-15,1-25-33 16</inkml:trace>
  <inkml:trace contextRef="#ctx0" brushRef="#br0" timeOffset="283">350 96 148 0,'12'0'57'0,"-12"15"-30"0,-4 0-27 0,0-8 13 15,-9 8-5-15,-8 7 3 16,-4 4-6-16,1 4-3 15,-6-4-1-15,5-4 1 0,-4 0 1 16,4-7-1-16,5-4-2 16,3-4-2-16,4 4 1 15,5 0 1-15,8 8 2 16,13 7 10-16,3 3 4 16,5 5-1-16,8 6 1 15,4-6 6-15,-3-5 4 16,-1 1-6-16,-4-4 1 15,-5-4-8-15,-3-4 0 0,-4-6-4 16,-5-9 2-16,-8-6-17 16,-8-1-6-16,-9-11-115 15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11.2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100 22 148 0,'8'-22'57'0,"-8"22"-30"0,0 7-27 15,-4 1 21 1,4 3-12-16,-4 22 11 0,-5 4-12 16,-3 30 1-16,3 7-6 15,-11 18 0-15,7-3-1 0,-3 3 3 16,7-7-3-16,1-7 6 15,4-11-5-15,4-23-16 32,0-11 6-32,0-33-87 0,4-11 51 0</inkml:trace>
  <inkml:trace contextRef="#ctx0" brushRef="#br0" timeOffset="182">170 7 148 0,'42'37'57'0,"-25"-11"-30"0,12 41-21 0,-17-27 17 0,9 27-10 16,0 7 0 0,0 7-3-16,-1-3 1 0,1 0-6 15,4-1-3-15,-4-10-1 0,-4-15 1 16,-9-12 1 0,-8-17-10-16,-13-16-5 0,-7-14-74 15</inkml:trace>
  <inkml:trace contextRef="#ctx0" brushRef="#br0" timeOffset="321">87 433 168 0,'17'0'66'0,"8"3"-36"0,20 1-33 16,-20 0 11-16,17-1-4 16,0 1 2-16,-1 0-3 15,5-4-2-15,0-4-77 0,-9-3-36 16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11.7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0,'21'92'63'0,"-17"-44"-34"0,-4 15-21 0,0-22 16 15,0 25-10-15,4 30-3 16,0 8-4-16,4 11 0 16,-3-1-4-16,3 1 0 0,4-8 1 15,1-18-2-15,-1-19 1 0,9-14-97 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8.7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123 30 176 0,'-9'-30'68'0,"5"30"-36"0,-4 4-33 15,4 3 12-15,0 8 1 16,0 11 5-16,-1 7 4 16,-3 8 4-16,0 18-13 15,-1 30-2-15,1 7 0 0,-4 4 0 16,-1-8 2-16,1-7-6 16,3-3-2-16,5-8 2 15,4-11 1-15,4-15-3 16,0-15-1-16,5-15-61 15,3-14-25-15,9-11-23 16</inkml:trace>
  <inkml:trace contextRef="#ctx0" brushRef="#br0" timeOffset="363">218 725 204 0,'5'0'77'0,"-5"0"-42"0,8 4-26 0,0-1 22 15,1 1-4-15,3 0 4 16,5-4-6-16,8-4-1 15,0 0-13-15,8-3-4 0,4-8-3 16,1-3 2-16,-5-12 1 16,-4-7-3-16,-12 0-3 15,-13 0-3-15,-12 4 1 16,-13 0-4-16,-8 18-1 16,-9 8 0-16,-3 10 2 0,3 19-3 15,1 12 2-15,4-1 1 16,3 8 2-16,10 3-1 15,7-3-1-15,13-4 18 16,8 0 8-16,9-4-3 16,16-3 0-16,5-8-9 15,12-7-2-15,4-8-4 16,0-3-3-16,0-8-16 16,0-3-5-16,-4-5-28 15,-4-10-9-15,-5-7-41 16,-3-8-48-1,-5 0 49-15</inkml:trace>
  <inkml:trace contextRef="#ctx0" brushRef="#br0" timeOffset="857">926 525 220 0,'0'56'85'0,"-4"-34"-46"0,-5 15-32 0,5-18 18 16,0 10-7-16,0 1 2 15,0-1-7-15,-1 8 0 16,1 0-8-16,0 0-1 0,0-4 2 15,4-3 1-15,0-11 1 16,4-12 0-16,9-11 2 16,3-7-5-16,5-7-3 15,0-8-1-15,4-7 1 16,4-8-1-16,-4 4 2 16,0 7-7-16,-4 4 1 15,-5 12-4-15,-3 6 0 16,-9 12-1-16,-4 7 2 0,0 11 4 15,-4 0 3-15,0 1 4 16,-1 2 2-16,1 1 1 16,0 0 0-16,4-4-2 15,4-7 1-15,9-11 2 16,3-8 2-16,5-3-5 16,4-4-2-16,4-4-2 15,5-7-2-15,3 0 1 16,0-1-1-16,-3 9-3 15,-1-1 2-15,-8 7-6 16,0 8 0-16,-8 8 1 16,-1 3 3-16,-7 4 6 0,-1 3 6 15,-4 4 1-15,0 4 4 16,-4 7-5-16,0 1-3 16,0-1 1-16,4-3 0 15,1-4-96-15,3-4-41 16,4-4-4-1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12.2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196 59 228 0,'-17'-52'88'0,"0"41"-48"0,-8 7-40 16,9 12 16-16,-5 3-7 16,-4 15 2-16,4 7-4 15,0 11-2-15,9 4-2 16,3 0 2-16,9-18 4 0,0-4-3 0,17-4-1 15,12 8 2-15,0-12 0 16,-4-3-1-16,0-8 1 16,-4-3-2-16,-4-4 2 15,-5-4-4-15,-3-3 0 16,-5 3-3-16,-4 4-1 16,4 8-4-16,0 3-1 15,4 7-2-15,1 15 2 16,7 8 2-16,1 15-1 15,0 6 4-15,-1 9 0 16,1-1 5-16,-5-7 5 16,-3-11 4-16,-5-8 4 0,-4-7 0 15,-4-4 1-15,-9-3-5 16,-3-4 0-16,-9-8-6 16,-9-7 1-16,-7-11-7 15,-5-3-3-15,-8-5-54 16,0-10-23-16,8-8-59 15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12.3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4 360 0,'9'-12'134'0,"11"20"-72"0,-7-4-72 0,-13-4-132 16,-13-4-79 0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13.0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1 184 0,'-4'-3'71'15,"8"6"-38"-15,8-3-23 0,1 0 17 0,12 4-11 16,16-4-4-16,9 4-5 16,0-1-2-16,0 5-3 15,0-1 3-15,-4 1 1 0,-13-1-18 16,-8 4-6-16,-16 0-82 16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13.2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3 168 0,'0'4'66'0,"16"0"-36"0,22-4-20 0,-13 4 17 15,8-1-13-15,8 5-3 16,5-5-3-16,8 1 0 16,-4 0-4-16,0-4-3 0,-4-4 2 15,-9-3-88 1,1-4-48-16,-1-4 56 15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13.4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0 148 0,'5'33'57'0,"3"-7"-30"0,-4 22-25 0,0-22 12 0,-4 4 2 16,0 7 4-16,0 18-4 15,4 15 1-15,0 12-10 16,5 3-2-16,-1-4-1 0,0-7 0 16,5-15 0-16,-1-14-97 15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13.5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0,'24'8'88'0,"-3"14"-48"0,4-3-31 0,-12-5 22 15,-5 9-13-15,-4-1-2 16,-8 4-5-16,-4-1 0 16,-9 5-6-16,0 0-54 0,-8-1-24 15,1-21-38 1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14.2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12 377 168 0,'-12'-30'63'0,"20"30"-34"0,0 8-36 16,-4 3 8-16,5 4-2 0,-5 11 2 16,-4 3 2-16,0 4 1 15,0 8-2-15,0 7 9 0,0 4 8 16,0 0-10-16,4 0-2 16,0-8-3-16,0-11 0 15,5-33 13 1,3-15-7-16,1-11-2 15,3-10-5-15,1-5 0 16,4-4 0-16,0 1 1 16,-1 7-7-16,1 11 0 15,-4 11-4-15,-1 8 0 16,-3 11 1-16,-5 7 4 0,-4 4 1 16,1 7 3-16,-5 4-3 15,0 3 0-15,0-3 3 16,4-7 1-16,4-12 10 15,5-11 3-15,3-10-5 16,5-5-4-16,0-7-4 16,8-7-3-16,0-4 3 15,0-4 0-15,-4 12-4 16,-4 10-1-16,-4 12-4 16,-9 14 1-16,-4 8 1 15,0 3 2-15,-4 5-1 16,0 6-1-16,0 12 5 15,4 3 3-15,1 8-21 16,7-4-8-16,5-7-74 16</inkml:trace>
  <inkml:trace contextRef="#ctx0" brushRef="#br0" timeOffset="389">957 388 200 0,'-5'-44'74'0,"-3"29"-40"0,-13 8-40 0,9 10 12 16,-9 5-11-16,-8 10-1 16,0 8 11-16,0 7 9 15,4 1-7-15,4 6 5 0,4 8 2 16,5 4-3-16,8-8-1 0,4 1-2 16,8-16 2-16,4-10 1 15,9-12 3-15,8-14-3 16,5-12-1-16,-1-6-6 15,-4-1-1-15,-4 0-8 16,-8-11-2-16,-1 3-16 16,-3 5-5-16,-5 7 12 15,-4 7 6-15,0 11 2 16,-4 4 1-16,5 11 4 16,-1 4 1-16,4 4 4 15,0 6 1-15,5 5 1 16,-1 0 2-16,5-1-1 15,0-7 0-15,-1-7-1 16,-3-7 2-16,-1-12-47 0,1-11-22 16,-1 0-26-1</inkml:trace>
  <inkml:trace contextRef="#ctx0" brushRef="#br0" timeOffset="573">1206 288 184 0,'8'11'68'0,"9"12"-36"0,0 13-31 0,-5-17 16 16,5 7 4-16,0 3 5 16,8-3-12-16,4 0-3 15,4 4-7-15,4-1-3 0,1-3 2 16,-5-4 2-16,0-3 2 16,-8-8-14-16,-4-11-6 0,-4-7-92 15</inkml:trace>
  <inkml:trace contextRef="#ctx0" brushRef="#br0" timeOffset="753">1568 340 184 0,'-33'33'71'0,"12"-7"-38"0,-16 7-32 16,20-14 16-16,0 3-11 15,-3 4-1-15,3 7-1 16,0 4 0-16,1 0-2 15,3-3-2-15,5-5 3 0,4-10-33 16,4-8-14-16,12-8-38 16</inkml:trace>
  <inkml:trace contextRef="#ctx0" brushRef="#br0" timeOffset="1325">1818 477 148 0,'-4'26'57'0,"4"-11"-30"0,0 10-18 0,0-6 14 16,0 10-7-16,0 5 1 16,-5 3-10-16,5 0-2 15,0 0-3-15,5-8 3 0,3-14 1 16,0-15 0-16,1-11 1 16,-1 0-83-1,0-26-51-15,-4 0 50 0</inkml:trace>
  <inkml:trace contextRef="#ctx0" brushRef="#br0" timeOffset="1443">1768 0 200 0,'0'0'74'0,"12"11"-40"0,1 7-40 16,-1-7 14-16,5 1-84 16,8-1-36-16,16-4 48 15,9-7 25-15</inkml:trace>
  <inkml:trace contextRef="#ctx0" brushRef="#br0" timeOffset="1650">2446 18 200 0,'-8'48'77'0,"3"-11"-42"0,1 26-28 0,4-26 20 16,0 15-7-16,0 3 0 15,4-3-9-15,1 11-4 16,3 7-4-16,0 4 2 0,5 0 1 15,-5-15 0-15,0-11-1 16,-3-14-14-16,-1-16-4 16,-8-21-56-16,-9-9-22 15,-4-13-2 1</inkml:trace>
  <inkml:trace contextRef="#ctx0" brushRef="#br0" timeOffset="1806">2076 377 236 0,'-17'0'88'0,"25"4"-48"0,21 10-31 0,-8-6 19 0,17-1-3 16,12 1 0-16,16-1-8 16,9-7 0-16,17 0-10 15,3-4 0-15,-7 1 3 0,-9-1-4 16,-21 0-1-16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22.2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0 244 144 0,'0'0'55'0,"0"4"-30"0,8 3-18 16,-4 0 15-16,1 8-4 0,-1 11-1 15,0 11-5 1,4 15-2-16,1 11-6 0,3 3-3 0,1 1 2 16,3-8-2-16,-3 0-1 15,-1-15 1-15,1-7-1 16,-1-11 13-16,1-7 8 15,-1-19-6-15,1-11-3 16,-1-11-7-16,5-27-2 16,-5-10-1-16,1-15 1 15,-1 8-4-15,1 7 0 16,3 11-4-16,1 7 1 16,-1 15-3-16,1 7 2 15,0 8 3-15,-1 11 1 16,-3 15-2-16,4 18 0 15,-1 16-1-15,1 10 3 16,-1 4 0-16,5-1 1 0,4-6 0 16,-4-12 2-16,0-7 19 15,0-11 8-15,-1-7 3 16,1-19 1-16,0-15-16 16,4-26-5-16,-4-22-6 15,0-22-1-15,-5 0-3 16,-3-15 1-16,-1-7-7 15,5 15 1-15,-1 18-28 16,1 15-9-16,-4 14-44 16,3 12-19-16,5 22 6 15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22.4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4 164 0,'8'3'63'0,"9"9"-34"0,12-1-21 0,-13-8 18 16,5 1-2-16,8-4 3 16,4-4-9-16,13-3-3 15,4 0-8-15,-4-1-5 0,-9 1 1 16,-3 3-15-16,-26 4-99 31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22.6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0 196 0,'21'15'74'0,"0"-8"-40"0,16 0-27 0,-16-3 18 0,8-4-4 15,17 0 2-15,4 0-11 16,0 0-4-16,-5 4-5 16,-7-4-53-16,-9 4-24 0,-8-8-22 15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09.7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0 111 380 0,'34'-51'143'0,"-14"47"-78"0,5-11-82 0,-12 8 20 0,-13-8-163 16,-4-4-67-16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23.3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1072 204 0,'-4'0'77'0,"8"-4"-42"0,9-7-30 0,-5 4 19 15,1-15-13-15,3-12-3 16,5-21-5-16,-1-23-3 16,9-18 1-16,0 7-4 0,0-14 2 15,4-16-4-15,0 1-1 16,-4 15-2-16,0 17 2 15,-4 16 2-15,-4 22 2 16,-5 22-6-16,1 23 1 16,-1 21 1-16,1 26 1 0,-1 16 5 15,5 2 2-15,4 12-3 16,-1 15 1-16,5 15 0 16,-4-4 2-16,0-15-1 15,-4-11-1-15,-1-15 3 16,-3-7 0-16,-9-19-12 15,-8-15-4-15,-5-10-71 16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23.5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7 172 0,'4'8'66'0,"17"-1"-36"0,17 4-26 0,-18-7 15 16,9 0-5-16,13-4 0 15,4 0-6-15,0-4-3 16,-1-3-49-16,1-4-22 16,-4-1-14-16,3 5-1 15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23.8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0 160 0,'13'11'63'0,"-1"41"-34"0,1 18-25 0,-5-36 13 0,-4 6-13 15,0 5-1-15,1 10-1 16,-1 12 1-16,0 18-1 16,0-4-2-16,-4-7 1 0,0-11 14 15,0-8 7-15,0-14 12 16,0-19 3-16,0-11-13 15,0-18-6-15,0-26-11 16,4-27-5-16,5-6 1 16,3-1 0-16,9 4-4 15,4 4-1-15,0 8 1 16,0 10 0-16,0 8-2 16,0 7 2-16,0 7-45 15,-9 8-20-15,1 4-43 16</inkml:trace>
  <inkml:trace contextRef="#ctx0" brushRef="#br0" timeOffset="270">479 522 172 0,'-9'29'66'0,"9"-7"-36"0,-8 12-22 0,8-5 16 16,-4 4-6-16,0 4 0 15,0 0-6-15,0 12-2 0,-1-9-6 16,5 1-1-16,0-4 1 0,0-4-2 16,0-3 1-16,0-8-2 15,5-7 2-15,-1-8-37 16,4-7-17-16,4-7-43 15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24.3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200 0 180 0,'-8'0'68'0,"-1"8"-36"0,-7 3-35 15,3-4 11-15,-3 8-6 16,-9 7-2-16,0-3 1 15,0-1-1-15,4 1 0 16,4-1-3-16,5 4 2 0,4-3 1 0,3 3 0 16,5 0 8-16,9 4 7 15,7-4-1-15,5 0 2 16,4-3-7-16,0-4-1 16,0-4-2-16,-4 0 1 15,0-4-48-15,-9 8-20 16,1-26-29-1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24.4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5 348 0,'41'-7'132'0,"-28"14"-72"0,-9-11-217 15,-4 8-48-15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29.7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 0 140 0,'9'7'52'0,"-5"5"-28"0,-8-1-28 0,-1 0 10 15,-3 7-7-15,-4 12 0 16,-1 7 12-16,5 0 5 16,0 7-8-16,3-7 4 0,5 0 4 15,5-15-4-15,3-7-2 16,4-15-16-16,1-7-9 15,-1-12-65 1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29.8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0 136 0,'8'12'52'0,"1"2"-28"0,11 5-85 15,-3-8-19-15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0.1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512 67 156 0,'-13'-37'57'0,"1"26"-30"0,-5 0-25 0,9 7 14 15,-9 0-15-15,1 4-2 16,-5 4 0-16,4 3 0 16,1 4 1-16,-1 8 4 0,4 7 2 15,5 11 4-15,8 18 1 16,0 8-5-16,4 4-2 16,0 3-2-16,1 11 1 15,-1 12 4-15,0 3 6 16,4-4-1-16,-4-10 3 15,-4-8-2-15,0-15 2 0,-4-7-4 16,-4-12 1-16,-9-10-3 16,1-12 0-16,-5-10-23 15,-8-12-8-15,0-11-88 16</inkml:trace>
  <inkml:trace contextRef="#ctx0" brushRef="#br0" timeOffset="170">0 344 232 0,'33'-7'88'0,"5"25"-48"0,20 1-40 15,-25-12 16-15,13 4-7 16,12-3 2-16,9-1-2 16,8 0 0-16,0 1-5 15,-9-5-1-15,-3-3 1 0,-9 0-119 16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1.8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 0 104 0,'0'0'38'0,"0"11"-20"0,0 15-1 16,0-11 14-16,0 15-10 16,0 10-4-16,0 8-8 15,0 8-1-15,0 3-5 16,0-3 0-16,-4 3 1 0,0 7 0 16,0-6 2-16,0-1-3 15,-1-11-2-15,5-11-3 16,5-11-1-16,-1-19-16 15,4-18-7-15,0-11-47 16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2.0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 0 156 0,'0'7'57'0,"4"15"-30"0,-4 23-25 0,0-16 12 15,0 23-3-15,-4 15 1 16,0 3-6-16,-5 0-2 16,5-7-2-16,0 4 3 0,4-1 1 15,0-7 0-15,4-11-1 16,5-11-1-16,-1-11 0 16,0-15-40-16,1-14-15 15,3-12-28-15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0.9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270 192 200 0,'-25'-85'77'0,"8"66"-42"0,-3 1-37 16,7 14 17-16,-4 8-18 16,-8 7-4-16,-4 19 3 15,-4 10 3-15,0 8 2 0,4 12 8 16,8-9 6-16,13 1-1 0,16 7 2 16,13 4-5-16,8 4-1 15,12-12 0-15,13-10 1 16,9-20 1-16,20-13 2 15,9-20-3-15,3-18 1 16,-3-7-5-16,-9-4 1 16,-12-7-3-16,-9-12 0 15,-12-14 1-15,-17 0 1 16,-16-4-3-16,-13 0-3 16,-12 11-3-16,-13 7 1 15,-8 16-1-15,-4 14-2 16,-9 15-2-16,0 18-1 15,-3 23-1-15,-1 29 2 16,8 18 4-16,5 5 1 0,4 21-4 16,8 31 1-16,9 6 0 15,3 1 2-15,5 29 1 16,8 0 3-16,9-26-1 16,4-18-1-16,-1-19 3 15,-3-15 0-15,-1-25 3 16,-3-19 3-16,-9-26 2 15,0-14 3-15,0-23-146 16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2.3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0,'21'37'68'0,"-1"-4"-36"0,5 37-37 16,-16-37 12-16,-1 4-6 15,0 11 2-15,-4 0-4 16,1 4 0-16,-5 7 1 15,0 1-3-15,-5-1 2 0,1-4 16 16,4-14 10-16,-4-30 15 16,8-18-20-16,0-19-9 15,1-8-5-15,3-14-2 16,4-7-5-16,9-8 1 16,8-4-2-16,9 8-2 15,-1 8 3-15,-4 10 0 16,-3 4 1-16,-5 11 2 15,-5 4-45-15,-3 7-21 16,-9 4-33 0</inkml:trace>
  <inkml:trace contextRef="#ctx0" brushRef="#br0" timeOffset="184">424 392 196 0,'0'48'74'0,"4"-22"-40"0,0 25-40 16,-4-21 14-16,0 14-7 16,5 8 2-16,-5 0 0 15,4 0 3-15,0-8-3 16,0-3-15-16,9-12-5 0,-1-10-68 16</inkml:trace>
  <inkml:trace contextRef="#ctx0" brushRef="#br0" timeOffset="423">778 466 200 0,'-4'-4'77'0,"-5"8"-42"0,-3 3-41 0,-1-3 12 16,-8 3-9-16,-4 4 2 16,-4-4 1-16,0 1 0 15,0 3 0-15,8 0-3 0,5 4 2 16,3 3-1-16,9 5 0 15,8-1 6-15,5 7 5 16,7 1-3-16,5-4-1 16,4 0 0-16,0-8 1 15,0-3-1-15,0-19 0 16,0-11-98 0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3.0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46 207 192 0,'0'33'71'0,"0"19"-38"0,0 29-30 16,0-44 15-16,-5 11-14 15,-3 1-1-15,0 2-3 16,-1 16 2-16,1 11-1 15,4 3 2-15,0-15 2 0,4-6-2 16,0-20 0-16,4-14 1 16,4-22 0-16,1-23-79 15,-1-14-56-15,0-8 48 16</inkml:trace>
  <inkml:trace contextRef="#ctx0" brushRef="#br0" timeOffset="196">262 0 180 0,'12'0'68'0,"-7"11"-36"0,-1 7-26 0,0 1 17 16,-4 18-10-16,0 22-2 15,-4 22-2-15,-5 8-1 16,1 7-4-16,0 12 2 0,4 10 3 16,4-3-3-16,4-12 2 0,4-14-3 15,0-19 2-15,9-11-50 16,4-18-23-16,8-26-31 15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3.5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519 9 156 0,'5'-11'57'0,"-10"11"-30"0,-3 4-23 0,-4-1 13 15,-13 5-10-15,-13 7-4 16,-12 3-2-16,-8 12-1 16,0-1 0-16,-5 4 4 0,1 4 2 15,8 4 4-15,12-8 4 16,13 4-2-16,12 0 3 15,13-7 1-15,13 0 2 16,11-1-6-16,10-3 1 16,11 0-6-16,5-8-2 15,4-6-18-15,0-5-6 16,0-7-88 0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3.7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11 244 0,'58'7'90'0,"-8"-10"-48"0,13 6-47 16,-30 1 17-16,5-4-7 15,3 0 0-15,-3 0-17 16,-5-4-6-16,-4-3-86 15,-8-4-38-15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3.9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71 0 204 0,'-46'88'77'0,"34"-43"-42"0,-1-5-23 0,13-17 21 16,0 10 1-16,9 4 4 15,7 0-6-15,5-4-2 16,8-3-16-16,13-8-4 0,12-11 0 16,0-11-2-16,0-15 1 15,0-7-122 1,0 4-90-16,0-23 69 16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4.4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255 200 252 0,'-100'-22'93'0,"71"36"-50"0,-12 16-50 0,24-15 14 16,-4 7-10-16,0 8 2 16,5-1 1-16,7 4 0 15,9 1 0-15,17 6-3 0,12-6 0 16,9 3 4-16,7-8 1 16,10 1 4-16,-6-4 1 15,-11-4-1-15,-9-4-1 16,-12 1-6-16,-13-4 1 15,-13 0 2-15,-11-4 3 0,-9 0 0 16,-5-4 0-16,1-7-3 16,0-4 1-16,4 1-37 15,4-5-15-15,4-6-59 16</inkml:trace>
  <inkml:trace contextRef="#ctx0" brushRef="#br0" timeOffset="213">671 0 156 0,'9'22'57'0,"-9"-3"-30"0,0 29-32 0,0-15 12 16,-5 23 7-16,1 14 8 16,-4 8-7-16,0-4-1 15,-1 0-8-15,5-4-2 0,0-7 0 16,4-12 0-16,0-10 2 15,0-19-30-15,-4-11-13 16,0-7-47 0</inkml:trace>
  <inkml:trace contextRef="#ctx0" brushRef="#br0" timeOffset="363">438 281 184 0,'0'-7'68'0,"17"18"-36"0,20 0-33 0,-16 0 15 0,12 0-10 15,9-3 0-15,8-1-11 16,12 0-3-16,9-3-66 16,-4 0-26-16,-1-4 44 15,-7 0 24-15</inkml:trace>
  <inkml:trace contextRef="#ctx0" brushRef="#br0" timeOffset="569">1116 437 184 0,'-49'44'68'0,"24"-18"-36"0,-17 11-24 16,25-19 18-16,5 4-4 15,4 1 1-15,8-1 3 16,12 0 3-16,13 0-15 16,12-7 7-16,9-8 6 0,4-7-9 15,-4-7-2-15,0-4-7 16,-9-11-1-16,-12-8-3 0,-13-7 0 16,-16-4-3-16,-12-7-2 15,-5-3-24-15,-8-5-11 16,0 12-15-16,4 7-7 15,8 7-62 1</inkml:trace>
  <inkml:trace contextRef="#ctx0" brushRef="#br0" timeOffset="838">1720 192 152 0,'16'4'57'0,"-12"11"-30"0,-4 15-29 0,0-12 9 0,-8 19 10 16,-4 11 6-16,-5 8 2 16,0 6 2-16,-3 1-15 15,3 19 2-15,0 21 0 0,5 1-3 16,-1-1 1-16,9-10-7 16,4-1-1-16,0-7 0 15,4-11 0-15,1-11 0 16,-1-15 2-16,-4-22-12 15,0-19-3-15,-4-18-73 16,-5-7-66 0,-3-23 46-16</inkml:trace>
  <inkml:trace contextRef="#ctx0" brushRef="#br0" timeOffset="1050">1466 130 236 0,'8'-26'88'0,"9"26"-48"0,20 7-40 0,-16 1 16 15,12 10 0-15,9 8 2 16,4 7 2-16,4 12 2 16,4-1-12-16,4 0 3 0,-8-3 1 15,-13-4-5-15,-7 0-1 16,-18-7 0-16,-20-5 0 16,-21 1-2-16,-17-11 1 15,-25 4-39-15,-12-1-18 16,-9 12-90-1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7.9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474 0 128 0,'0'4'49'0,"-4"11"-26"0,0 0-16 0,0-4 15 16,-4 7 2-16,-5 15 3 15,-3 12-12-15,-1 21-4 16,-4 5-7-16,-4-1-1 0,0 0 1 0,0-3-2 16,0 3 1-16,0-3-2 15,-8-5 2-15,4-10 0 16,0-11 3-16,0-12-5 15,0-14-3-15,4-15-28 16,0-18-10-16,0-8-37 16,4-4-23-1,4-10 49-15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8.0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0,'46'0'71'0,"-21"15"-38"0,13 11-39 16,-22-7 14-16,9-1-7 15,13 1 2-15,3 3-2 16,1 0 2-16,-1 0-2 16,-3-3 2-16,-1-5 0 0,-8-3-1 0,1-3 1 15,-5-4 2-15,-5-1 4 16,-7-3-55 0,-1 0-67-16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8.3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0 192 0,'0'7'74'0,"4"11"-40"0,0 12-35 0,0-8 15 15,-4 4-4-15,0 0 2 16,-4 4 2-16,0 7 2 0,4 7-9 15,-4 8 0-15,4 3 0 0,0 4-3 16,0-3-1-16,0-12 1 16,0-7 2-16,4-15-1 15,0-11 2-15,0-18-57 16,5-11-25-16,-1-16-25 16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8.5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133 6 184 0,'29'-7'68'0,"-17"10"-36"0,1 5-33 16,-13-1 15-16,-4 8-8 15,-9 0-1-15,-3 0-2 0,-9-1 0 16,0 5-2-16,0-1-3 0,4-3 1 16,0-4 1-16,4 0 0 15,5-3 4-15,8-1 2 16,0 1 11-16,8-1 6 15,4 0-3-15,9 1-2 16,4 3-6-16,8 0 0 16,0 4-5-16,-4-1 1 15,0-2-5-15,-4-1 0 16,-5-4-3-16,1-7-3 0,-5-4-119 16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1.4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321 54 200 0,'-30'-51'77'0,"14"47"-42"0,-17 8-39 16,20 3 13-16,-12 15-1 15,-4 15 3-15,-4 30 7 16,-5 14 6-16,5 0-13 16,0 23 1-16,12 25 1 0,8 5-1 15,9-12 1-15,8-8-1 16,5-3 2-16,3-15-3 16,9-14-1-16,0-16 0 0,-5-18 1 15,1-18-1-15,0-19 1 16,-5-18-99-16,1-8-44 15,-1-26 11 1</inkml:trace>
  <inkml:trace contextRef="#ctx0" brushRef="#br0" timeOffset="376">391 646 200 0,'-8'-29'77'0,"12"21"-42"0,4 1-32 15,1 3 17-15,3 0-6 16,13 1 0-16,8 3-4 15,5 3 1-15,-1 5-6 16,-3 3-3-16,-9 11 1 0,-9 8 0 16,-7 7 1-16,-14 18 0 15,-15 1 2-15,-10-1 1 16,-3-3 1-16,0-4-4 16,0-7-1-16,8-8 3 15,4-7 1-15,4-4-3 0,9-18-42 16,8-12-20-1,8-7-54 1</inkml:trace>
  <inkml:trace contextRef="#ctx0" brushRef="#br0" timeOffset="631">836 524 180 0,'-4'-18'68'0,"-8"18"-36"0,-17 7-33 0,16 0 15 16,-8 4-8-16,-8 4 2 15,-4 7 4-15,4 12 4 0,4 10-8 16,8 0 4-16,9 16 4 0,12-1-4 16,9-4 1-16,12-3 1 15,8-8 3-15,4-3 0 16,5-11-1-16,4-8-4 16,-5-11-2-16,-7-4-2 15,-1-10 2-15,-8-5-16 16,-4-7-6-16,-9-14-71 15,1-15-30-15,-9-8 4 16</inkml:trace>
  <inkml:trace contextRef="#ctx0" brushRef="#br0" timeOffset="853">1228 136 212 0,'62'37'79'0,"-37"7"-42"0,8 23-19 0,-12-27 25 16,4 8-11-16,0 4-1 16,-4 18-9-16,-9 19-2 15,-8 11-11-15,-8-7 3 0,-12-5 4 16,-1-14-4-16,-4-11-2 16,0-19 1-16,5-7 3 15,3-11-37-15,1-11-13 16,24-26-117-1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8.8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0 224 0,'42'11'85'0,"-17"-3"-46"0,16 3-37 16,-20-4 17-16,0 1-1 0,8 7 1 16,4-8-6-16,1 0-3 15,-5-7-5-15,-4 0-2 0,0-3 3 16,-9-1-30-16,-12-3-13 16,-12 3-78-1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38.9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0 252 0,'66'4'93'0,"-28"0"-50"0,24-8-35 0,-33 8 24 0,4-4-16 15,9 0-3 1,-5 0-6-16,-3 0 0 0,-5 0-4 15,-8 0-26-15,-13 0-10 0,-12 0-91 16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40.6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53 152 0,'-8'-41'57'0,"4"41"-30"0,12 15-32 0,-4-8 10 15,0 8-1-15,0 7 2 16,5 4 0-16,-1 15-1 16,0-4-3-16,1 3 1 0,-1 12 0 15,0 7 5-15,1 15 3 0,-1 0-4 16,0-4-2-16,1-10-2 15,-1-9 0-15,-4-10 9 16,0-23 13 0,0-14-4-16,1-22-8 15,-1-23-4-15,4-14-3 16,0-5-1-16,5 5-3 16,-1-4 1-16,5 3-2 15,4 8 2-15,0 7-2 16,-1 5-1-16,1 6 1 15,0 8 1-15,0 3-67 16,-5 8-28-16,-3 4 0 16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40.8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0,'0'18'68'0,"4"8"-36"0,5 22-31 0,-1-22 16 16,-4 11-11-16,0 8-3 15,-4 3-2-15,0 0 1 16,0-4-1-16,0-3 2 0,4-8 0 16,1-3-1-16,-1-12-2 15,4-7-85 1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41.0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196 0 180 0,'-21'7'68'0,"4"8"-36"0,-12 7-37 15,12-7 10-15,-3 7-8 16,-5 0 0-16,0 1 2 15,4-1 2-15,8-4 0 16,5 5-3-16,8-1-1 0,8 4 19 16,5-4 9-16,8-4-6 15,-1-3-3-15,1-4-9 16,4-11-3-16,-4 0 0 16,-4-11 0-16,-5-4-60 15,-4-3-70 1,5-4 23-16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41.2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30 200 0,'17'-11'74'0,"4"11"-40"0,12 0-35 0,-12 0 12 15,4-4-7-15,0 0-1 16,4 1 1-16,0 3 0 16,-4 0-2-16,-4 0-19 0,-5-4-9 15,-7 0-61-15</inkml:trace>
  <inkml:trace contextRef="#ctx0" brushRef="#br0" timeOffset="129">213 52 164 0,'-5'37'63'0,"5"-15"-34"0,0 11-27 16,0 1 14-16,0-1-8 16,0 4 0-16,0 0-26 15,0-4-11-15,5 0-45 16,3 1-19-16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41.7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0,'13'18'66'0,"-5"12"-36"0,0-1-33 0,-3-10 13 15,-1 3-9-15,-4 7-1 16,0 12 6-16,0-4 4 15,0 8-5-15,4 10-1 0,0 4 0 16,0 15 0-16,0-11 2 0,1-8 8 16,-1-10 3-16,0-12 5 15,-4-18 5 1,0-26-10-16,0-8-9 16,0-14-3-16,4-11-3 15,4-4 1-15,5-1-2 16,8 1-1-16,4 0-2 15,8 8 1-15,0 6-1 16,0 5 0-16,1 3 2 16,-1 7 2-16,0 5-12 15,-4 3-6-15</inkml:trace>
  <inkml:trace contextRef="#ctx0" brushRef="#br0" timeOffset="244">558 240 204 0,'0'26'77'0,"4"-4"-42"0,-4 4-39 0,0-11 15 16,0 7-2-16,-4 7 2 15,0 5-5-15,4 6-2 16,0 16-2-16,0-4 1 0,4-1 2 15,0-3-2-15,0-11 0 16,4-7-1-16,1-11-2 16,-1-12-57-16,5-7-26 15,-1-11-2-15</inkml:trace>
  <inkml:trace contextRef="#ctx0" brushRef="#br0" timeOffset="482">870 325 220 0,'0'-4'82'0,"0"8"-44"0,-4 0-38 16,-5-1 16-16,-7 1-9 16,-9 3 1-16,-4 5-5 15,-9-1-2-15,5 3 0 16,0 1-1-16,8-4 0 0,4 0-5 16,8 1 1-16,9-1 0 15,12-4 2-15,9 0 12 0,8 1 8 16,13-1-5-16,3 1-2 15,1-1-4-15,-9-3 0 16,-8-1-81 0,-17 5-76-16,-16-8 34 15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42.809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22 156 0,'-4'-8'60'0,"8"8"-32"0,5-3-33 0,-1 3 10 16,9 0 8-16,16-4 8 15,17 4 7-15,21 0 3 16,20 0-16-16,30-4 2 0,33 4 1 16,25 0-2-16,45-4 1 15,18 4-7-15,36 0-4 16,9 0 3-16,25 4 4 15,-12 0-3-15,4 3 2 16,-26 1-3-16,-3-5 0 16,-34 1-1-16,-33 0 0 0,-33-8-2 15,-38 0-1-15,-33 1-21 16,-70 3-134 0</inkml:trace>
  <inkml:trace contextRef="#ctx0" brushRef="#br0" timeOffset="1127">150 465 112 0,'-8'-7'44'0,"8"7"-24"0,0-7-10 15,0 7 12-15,0 0-1 16,0 0-1-16,0-4-2 16,0 0 1-16,0 4-10 15,-4 0-1-15,0 8-1 16,-1 17-3-16,1-2-3 16,4 6 0-16,0 12-4 15,4 22 2-15,1 11 3 16,3 0 1-16,0-4-1 15,1-3-2-15,-1-8-2 0,0-11 1 16,-4-8 10-16,1-10 5 16,-1-8 0-16,0-11 0 15,0-14-6-15,0-12-3 16,0-11-2-16,0-26-3 16,5-7 1-16,7-11 1 15,1 7-3-15,12 4-2 16,0 3 4-16,5 19 1 15,-5 0 0-15,0 8-2 16,-4 3 1-16,-4 7-1 16,-5 8 0-16,-3 8-14 15,-5 3-5 1,-8 0-63-16,0 7-48 16,0 11 47-16</inkml:trace>
  <inkml:trace contextRef="#ctx0" brushRef="#br0" timeOffset="1353">679 850 176 0,'4'44'66'0,"0"-3"-36"0,0 0-37 15,-4-23 8-15,0 4 6 16,-4 23 8-16,4-12-4 15,0 0 2-15,0 1-8 16,0-1-3-16,0 0 1 0,0-7 0 16,4-7 3-16,0-12-34 0,5-14-13 15,3 3-42 1</inkml:trace>
  <inkml:trace contextRef="#ctx0" brushRef="#br0" timeOffset="1600">928 780 180 0,'-8'0'68'0,"0"11"-36"0,-13 7-37 0,4-7 10 15,-8 12-5-15,-4 6 2 16,0-3-1-16,-4 0-1 16,12-4 1-16,4 0-4 0,5-3 2 15,3-1 16-15,9-7 10 0,9 8-7 16,7-8-2-16,9 4-7 15,4-8-4-15,1 1 0 16,-5-5-1-16,-5-6-22 16,-3-1-10-16,-5-4-70 15</inkml:trace>
  <inkml:trace contextRef="#ctx0" brushRef="#br0" timeOffset="1810">799 336 208 0,'50'-4'79'0,"-17"8"-42"0,5 0-43 0,-17-1 12 16,0 1-4-16,3 0 3 15,1-4-4-15,-4 0-3 16,-4 0-59-16,0-4-26 15,-9 0 13-15,-4 1 10 16</inkml:trace>
  <inkml:trace contextRef="#ctx0" brushRef="#br0" timeOffset="1925">995 336 184 0,'-13'15'68'0,"9"-4"-36"0,4 11-22 0,0-7 17 15,0 3-13-15,-4-3-5 16,0 11-9-16,0 0 0 0,-5-4-95 15,1 8-40-15</inkml:trace>
  <inkml:trace contextRef="#ctx0" brushRef="#br1" timeOffset="3827">1556 632 148 0,'0'-45'57'0,"9"38"-30"0,7 3-23 15,-7 4 15-15,3 0-13 16,1 8-6-16,-1 3 6 16,1 11 3-16,-1 11-4 15,-4 8 4-15,5 11 3 0,-5 3 3 16,5 4 0-16,-1-3-7 15,1-8-3-15,-1 0 1 16,1-11 1-16,-1-7 5 16,5-12 3-16,-1-14-4 15,1-12-1-15,4-10-4 16,-4-19 1-16,-1-11-4 16,5-11-2-16,-4-8 0 15,-1 12-1-15,-3 3-3 0,-1 4 2 16,1 14 1-16,-1 12 0 15,1 7-7-15,-1 15 0 16,1 23 5-16,-1 17 6 16,5 27-2-16,4 3 1 15,-1 4-1-15,5-11 1 16,0-11 11-16,4-8 6 16,5-18 12-16,3-11 7 15,5-26-12-15,3-19-6 16,5-47-12-16,0-16-6 15,0-14 0-15,0-41 0 16,-4-11-56-16,0 0-27 0,-9-8-67 16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53.8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320 714 452 0,'21'8'0'0,"8"-1"2"0,-16-3 3 15,-1-4 0-15,1 0 2 16,-5-4-9-16,-8-11-3 15,-4 4 3-15,-9-15-70 0,-3 4-29 16,3-11-6 0</inkml:trace>
  <inkml:trace contextRef="#ctx0" brushRef="#br0" timeOffset="850">0 45 184 0,'-4'-8'68'0,"8"16"-36"0,0-5-31 0,0 1 16 16,4 0-2-16,5 11 3 15,-1 3 1-15,5 12 1 16,4 7-11-16,4 7-3 0,4 15 0 15,0 0-3-15,4-3 0 16,1-8 1-16,3-4 2 16,-4 1-3-16,-3-16-2 15,-6 5 2-15,-3-12 2 0,-4-4 0 16,-5-14 2-16,-7-4-11 16,-5-15-2-16,-5 8-48 15,-3-12-21-15,0 1-26 16</inkml:trace>
  <inkml:trace contextRef="#ctx0" brushRef="#br0" timeOffset="1107">391 0 176 0,'0'-7'66'0,"0"18"-36"0,-8 8-26 0,3-8 15 16,-7 3-7-16,-5 5 1 15,-3 7-4-15,-1 11 2 16,-8 7-6-16,-5 23-3 0,-3-8 1 16,-1-4 0-16,5 1 1 15,4-8-2-15,4-11-2 16,8-4-26-16,5-7-10 15,8-7-55 1</inkml:trace>
  <inkml:trace contextRef="#ctx0" brushRef="#br0" timeOffset="1712">636 267 176 0,'5'-11'68'0,"-5"11"-36"0,0 7-26 16,0-3 17-16,-5 14-10 15,1 8 0-15,0 7-5 16,-4 8 0-16,-1 3-5 16,1 1 0-16,0-1 1 0,-1-3-2 15,1 3-2-15,4 1 3 16,0-8 0-16,8-8-4 16,0-7 1-16,9-11-35 15,-5-7-17-15,4-8-37 16</inkml:trace>
  <inkml:trace contextRef="#ctx0" brushRef="#br0" timeOffset="1960">849 348 200 0,'8'-18'74'0,"-8"25"-40"0,-8 4-35 0,3 15 12 16,-7-8-7-16,-5 5-1 15,-8 2-1-15,-4 1 1 16,0 0-2-16,-4 0-1 0,0-7 1 15,8-1-4-15,4-7 2 16,8 8 1-16,9-4 0 16,12 7 15-16,9-8 7 15,4 1-10-15,4 0-5 16,0-4-2-16,4 8-1 16,-4-12-2-16,0 4-2 15,-4-3-39-15,-1-8-16 0,1 0-44 16</inkml:trace>
  <inkml:trace contextRef="#ctx0" brushRef="#br0" timeOffset="2173">903 566 212 0,'16'11'79'0,"1"-3"-42"0,12-1-34 15,-12-3 17-15,8 0-8 0,0-1-2 16,0-3-5-16,0 11-2 16,0-7-1-16,-5-4-4 0,-3-4 1 15,-5-7-34-15,-3 11-15 16,-9-7-45 0</inkml:trace>
  <inkml:trace contextRef="#ctx0" brushRef="#br0" timeOffset="2353">1052 474 176 0,'-8'11'68'0,"4"7"-36"0,0 12-26 0,4-15 15 15,-4 3-13-15,-1 8-4 16,1 4-3-16,0-4-1 16,0 3 0-16,0 4 2 0,4-3 1 0,0 0-1 15,8-12-2-15,0-10-48 16,5-8-62-1,4-8 17-15</inkml:trace>
  <inkml:trace contextRef="#ctx0" brushRef="#br0" timeOffset="2504">1348 518 176 0,'12'22'66'0,"-12"-3"-36"0,-8 18-33 15,4-11 11-15,-9 0-4 16,5 3 0-16,0 16-2 15,-1 10 1-15,5 0-2 16,0 1-18-16,4-12-6 0,4 1-53 16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56.6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0,'25'19'90'0,"0"-4"-48"0,8-12-42 0,-16 5 18 0,8-5-12 16,4 1-3-16,4-4-2 15,1 0 1-15,-1-4-1 16,-8 1-9-16,-4-8-5 0,-5-4-79 15,-7 15-49 1,-14 0 56-16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3.7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18 192 0,'-4'-4'71'0,"4"8"-38"0,16-4-30 16,-3 0 15-16,12 4-3 15,8-4 1-15,21 0 0 16,8-4 3-16,9 0-11 16,-4 1 0-16,-1-1 2 0,-7 0-6 15,-9 0 0-15,-13 4-31 16,-25 12-100-1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56.7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0,'9'26'82'0,"16"-19"-44"0,12-3-33 16,-16 4 17-16,12-5-10 15,5-3-2-15,7 0-52 16,1-11-23-16,8 7-28 0,-4-10-10 16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7:58.5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67 148 0,'0'-8'57'0,"4"8"-30"0,-4 8-16 0,5-1 15 16,3 4 1-16,4 8 1 0,9 7-11 15,4 3-5-15,8 23-7 16,1 3-4-16,3 1 2 0,1-1 0 16,-5 1 1-16,0-12 0 15,-4-7 0-15,-4 0-2 16,0-7 1-16,-4-12-2 16,-4-10 2-16,-5-1-40 15,-3-7-16-15,-5-7-43 16</inkml:trace>
  <inkml:trace contextRef="#ctx0" brushRef="#br0" timeOffset="241">479 0 168 0,'-4'-7'63'0,"4"7"-34"0,0 0-25 0,0 3 15 15,-9 5-2-15,-3 3-1 16,-9 11-6-16,-4 11-4 15,-8 8-3-15,-9 18 0 0,-4 0 0 16,1 1-1-16,3-9 1 16,5 5-2-16,3-4-1 15,5-12 1-15,4-14 1 16,13 7-3-16,3-14 0 16,5-8-30-16,8-7-14 15,13-8-41 1</inkml:trace>
  <inkml:trace contextRef="#ctx0" brushRef="#br0" timeOffset="495">641 377 196 0,'0'11'74'0,"0"-3"-40"0,-4 10-38 15,0-3 15-15,0 4-2 16,-1 3 2-16,1 4-3 16,-4 3-3-16,8-3-2 15,0 11-3-15,0 0 3 0,0 4-2 16,0 0 2-16,4-5-2 16,4-10 2-16,1 0-33 0,-1-15-12 15,4 0-47 1</inkml:trace>
  <inkml:trace contextRef="#ctx0" brushRef="#br0" timeOffset="791">953 396 188 0,'-8'0'71'0,"-1"11"-38"0,-11-4-41 0,7 8 12 16,-8-4-6-16,-8 0 0 15,0 8 0-15,0-1 0 0,0 1 2 16,8 3 0-16,4-7 2 0,13 0-3 16,8-4 20-1,9 3 9-15,12-2-2 16,8-1-1-16,0-4-3 16,1 4 1-16,-5 4-11 15,0-8-4-15,-8-3-3 16,-5 3-1-16,-16-7 4 15,-4-7-55 1,-4 7-22-16,-9-7-45 16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2.1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25 267 140 0,'-16'-8'55'0,"12"8"-30"0,-1 0-21 15,5 0 15-15,0 0 2 16,0 0 2-16,13 0 3 16,4 0 3-16,8 8-15 15,12-5 1-15,9 1 1 0,-1 3-8 16,5-3-2-16,-4 7-2 16,-4-3 2-16,-9-1-1 15,-4-3 2-15,-8-4-39 16,-4 0-18-16,-9 0-57 15</inkml:trace>
  <inkml:trace contextRef="#ctx0" brushRef="#br0" timeOffset="229">171 0 160 0,'4'22'60'0,"-4"-7"-32"0,0 4-28 0,0-8 13 16,0 15 0-16,0 14 2 16,0 12-4-16,0 18-1 15,0-3-6-15,0 7-3 0,0-11 2 16,0-8-2-16,4-10-1 16,5-8 1-16,3-11 1 0,5-4-89 15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3.0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275 0 168 0,'5'-4'63'0,"3"15"-34"0,0 0-27 15,-4-3 14-15,1 3-6 16,-1 7 0-16,0 12-4 16,-4 11-1-16,-4 7-3 15,0 7-2-15,-5 8 1 0,-3-7 1 16,-9-5 3-16,-4-3-4 16,0-11-1-16,0-3 2 15,-4-12 3-15,0-15-2 16,4-7-2-16,-4-3 0 15,4-16-1-15,4-14 0 16,4-15 0-16,9-8-3 16,4-3 2-16,8 15-1 15,8 7 0-15,5 14 4 0,4 16 3 16,4 14 0-16,8 8 0 16,0 19-3-16,1 10-2 15,-1 0-2-15,0 1 1 16,5-5 1-16,-5 5 2 15,-4-12-1-15,-4 0 2 16,-4-11 0-16,-4-3 1 16,-1-8-29-16,-7-4-12 15,-1-14-53 1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3.2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0 192 0,'0'74'74'0,"0"-41"-40"0,-5 15-38 15,1-29 13-15,0 14-10 16,4-3 1-16,0 7 0 16,0 0 2-16,0 7-1 15,4-7-20-15,5 0-8 0,-1-19-52 16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3.4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222 0 200 0,'-20'8'77'0,"7"3"-42"0,-24 7-41 0,20-7 14 16,-4 0-9-16,-4-3 0 15,-4 7 1-15,0-4 2 16,12 0-1-16,5 11 4 0,8-4 1 16,12-3 6-16,5 4 3 15,7-1-4-15,9-3 1 16,1 4-7-16,3-1-1 16,0-7-37-16,-4-3-16 15,9-8-48-15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3.8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0,'4'26'77'0,"-4"11"-42"0,0 19-39 16,0-27 13-16,0 19-10 15,4 4-1-15,1 4 1 16,-1 3 0-16,0-4 1 16,4-7 0-16,-4 4 2 0,1-15 16 0,-1-15 11 15,-4-7 11 1,-4-11-19-16,-1-15-8 15,1-15-12-15,4-15-1 16,4-29 0-16,5-4 2 16,7 4 1-16,5 10 1 15,8 16 4-15,0 7 3 16,5 4-6-16,3 14-1 16,-4 1 0-16,1-1 0 15,-5 12-57-15,-4-1-27 16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4.0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0 200 0,'8'37'74'0,"-4"-1"-40"0,4 5-24 16,-3-19 20-16,-5 4-14 15,0 11-3-15,0-3-8 16,-5 2-2-16,5 1-1 16,-4 4-2-16,4 4 3 0,0-8-2 15,0-1-1-15,4-17-48 0,1-1-22 16,3-14-25 0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4.2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242 0 200 0,'-8'0'77'0,"-1"15"-42"0,-16 4-41 0,13-8 14 16,-9 0-7-16,-8 4 2 16,-4-1-4-16,4 1 0 15,-1-4 1-15,10 4-3 0,3-4 2 16,9 8 16-16,8-1 7 15,8 1 3-15,9-5 2 0,3 1-15 16,5 0-5-16,0-4-4 16,5 4-3-16,-6-4-103 15,1 0-60 1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4.4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0 292 0,'34'19'110'0,"-18"-8"-60"0,26 7-36 16,-25-10 28-16,-1 3-23 0,1-4-7 16,0 12-6-16,-9-1-2 15,-4 1-2-15,-12 10-59 0,-13-3-26 16,-8-8-53-1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3.8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0 126 200 0,'4'3'77'0,"13"1"-42"0,16-8-23 0,-12 1 19 16,12-5-5-16,26-3 2 15,7-7-12-15,5-5-4 16,0 9-7-16,-1 3-30 0,-7-4-11 16,-1-11-79-1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5.1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0 200 0,'9'0'77'0,"-1"0"-42"0,0 11-41 0,-4-3 12 16,1 3-4-16,-1 4 1 16,0 11-1-16,4 14-2 15,-4 16 1-15,1 14-1 0,-1-3 2 16,0 3 1-16,-4-7 1 15,0-15-2-15,0-4-2 0,0-7 7 16,0-7 5-16,0-12 5 16,0-10 4-16,4-8-7 15,0-19-1-15,5-3-3 16,-1-30-1-16,0-14-5 16,5-12-1-16,-1 4 1 15,5 11 0-15,4 8-7 16,-1 7-2-16,1 11-1 15,0 11 4-15,0 7-1 16,-5 12-1-16,1 3-44 16,-4 8-17-16,-1 11-39 15</inkml:trace>
  <inkml:trace contextRef="#ctx0" brushRef="#br0" timeOffset="242">458 378 192 0,'-8'51'71'0,"8"-21"-38"0,-4 7-34 0,4-15 15 15,-5 8-10-15,1 3 0 16,0 0-4-16,0 4-1 15,4 4 1-15,4-4 2 0,0-7 3 16,0-1-20-16,1-14-7 0,3-8-62 16</inkml:trace>
  <inkml:trace contextRef="#ctx0" brushRef="#br0" timeOffset="486">728 348 168 0,'-20'30'63'0,"3"3"-34"0,-20-4-36 16,20-14 10-16,-12-4-3 15,0 8 0-15,4-1 0 16,-4 1 0-16,8-1 0 16,8-3 15-16,5-4 7 0,8 8 5 15,8-8 3-15,9-4-10 16,12 8-4-16,4-11-7 0,1 7-4 15,3-8-20-15,-4-3-8 16,1-3-83 0</inkml:trace>
  <inkml:trace contextRef="#ctx0" brushRef="#br0" timeOffset="665">857 500 184 0,'21'3'71'0,"0"8"-38"0,4-3-21 0,-13-8 19 0,1 7-18 16,8-7-7-16,-5 0-11 15,5 0-5-15,-4 0-76 16,-5-7-35-16,-8-1 53 16,1-3 28-16</inkml:trace>
  <inkml:trace contextRef="#ctx0" brushRef="#br0" timeOffset="841">932 348 208 0,'0'70'79'0,"0"-40"-42"0,-8 18-43 16,4-26 12-16,0 4-6 15,-1 7 0-15,1-7 0 16,0 11 0-16,4-4 0 0,0-3-27 15,4-4-11-15,5-8-43 16</inkml:trace>
  <inkml:trace contextRef="#ctx0" brushRef="#br0" timeOffset="1024">1194 466 236 0,'0'37'90'0,"-4"-3"-48"0,-4 14-47 0,4-30 17 16,0 12-9-16,-1 3 0 0,5 4-14 15,0 7-6-15,5-3-84 16,3-8-37-16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6.4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53 208 0,'8'-4'79'0,"5"4"-42"0,16 0-17 0,-8 0 24 16,8-3-9-16,12-5-3 15,9 8-16-15,8-3-7 16,1-1-6-16,3-7 0 0,-12 7 2 16,-8-3-81-16,-9-1-36 15,-8 8-1 1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6.6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0 272 0,'34'26'104'0,"-1"-8"-56"0,33-3-49 15,-32-11 20-15,20 3-11 16,0-7-2-16,4 0-85 15,-4-11-36-15,13-4 11 16,-1-10 10-16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7.1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0 196 0,'16'0'74'0,"-3"7"-40"0,-1 0-33 16,-3-3 16-16,-1 22-11 15,5 0-3-15,-1 3-5 16,1 16 1-16,-1 10 1 16,-4 19 2-16,1 0 1 0,-1-4-1 15,-4-3-2-15,-4-4 1 16,0-8 1-16,-4-14 8 16,0-8 3-16,-5-11 0 15,1-7 2-15,0-15-8 16,0-15-2-16,-1-18 6 15,5-22 2-15,4-27-2 16,8 1 1-16,9 3-7 16,8 8-1-16,0 7 0 0,4 19 0 15,0 7-5-15,0 7 1 16,0 12-9-16,-4 3-4 16,-8 11-112-1</inkml:trace>
  <inkml:trace contextRef="#ctx0" brushRef="#br0" timeOffset="409">487 355 200 0,'-5'18'77'0,"1"1"-42"0,-4 18-34 0,4-8 14 16,0 4-8-16,4 4-2 15,-5 8-2-15,1-5-3 16,0-6 1-16,0 10-1 0,0-7 2 16,0-7-1-16,4-4 2 15,0-8-15-15,8-3-5 16,0-15-75-1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7.8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220 0 192 0,'0'0'71'0,"-4"7"-38"0,-12 1-34 15,3 3 15-15,-8 0-10 16,-4 8 0-16,-4-5-2 15,0-3-2-15,0 4 1 16,8 0-4-16,4-8 2 0,5 12 5 16,8-4 5-16,8 3 12 15,8 4 9-15,13 4-6 16,5 8-2-16,3-5-9 16,0-7-3-16,5 0-3 15,-5-3-2-15,-4-8-23 16,0 0-8-16,-4-3-95 15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8.0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1 280 0,'67'-8'104'0,"-13"23"-56"0,25-4-43 0,-46-4 22 15,9 5-17-15,8-5-3 0,0-3-36 16,0-4-13 0,0 0-83-16,4 0-33 0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8.6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376 0 204 0,'-13'0'77'0,"9"7"-42"0,-4 12-30 0,4-1 19 16,-9 15-13-16,-4 1-3 0,1 14-5 16,-5 11-3-16,0 15 1 15,-4 3 1-15,0 1 1 0,0-8-1 16,4-14-2-16,-3-4 1 15,3-15 1-15,0-8-1 16,0-10 2-16,4-19-9 16,1-8-1-16,3-14 2 15,1-15 2-15,4-22-7 16,-1-15-1-16,9 11 4 16,4 8 1-16,13 7 4 15,0 14 1-15,3 12 16 16,5 15 10-16,0 14-9 15,5 12-1-15,-1 10-9 16,0 8-4-16,0 8 1 16,0-8 0-16,0 0 1 15,0-1 0-15,-4-10-16 0,-4-7-6 16,-4-4-93 0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08.8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0 220 0,'0'33'85'0,"0"30"-46"0,-4 0-32 0,0-37 18 16,-4 3-15-16,3 12-3 0,1-4-5 15,0 0-2-15,0 0 1 16,4 4-30-16,0-4-10 0</inkml:trace>
  <inkml:trace contextRef="#ctx0" brushRef="#br0" timeOffset="239">291 137 208 0,'-25'3'79'0,"9"12"-42"0,-18 7-43 15,14-14 12-15,-10 3-6 16,-3 0 0-16,0-4 0 16,0 8 0-16,3-4 0 15,5 4 8-15,17 4 5 0,12 3 16 0,17-4 8 16,8 8-10-16,9-4-4 16,3-7-11-16,5 4-5 15,-4-8-101 1,3 3-81-16,-20-21 53 15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58:11.36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2 562 244 0,'-9'-8'90'0,"9"-3"-48"0,5 11-45 0,-5 0 16 16,4 8-9-16,0-1-3 16,4 4 2-16,1 8 2 15,-1 7-2-15,4 14 3 0,1 12 0 16,-1 11 2-16,1 4 0 16,3 3-4-16,1-4-3 15,0-10 2-15,-1-1 0 16,1-10 1-16,0-8 2 15,-1-19 6-15,1 1 4 16,0-19-4-16,3-8 1 16,-3-14-6-16,0-11-2 0,-5-26-5 15,-4-12 0-15,-3 5 0 16,-1-4 2-16,0 21-6 16,8 9 1-16,-3 10-4 15,3 23 2-15,5 14-2 16,4 30 0-16,-1 15 4 15,1 7 3-15,4 8-1 16,0-8 0-16,0 15 3 16,4-4 3-16,0-14 15 15,1-5 7-15,3-21 9 16,4-26 4-16,5-23-12 16,8-29-5-16,8-33-11 15,4-38-5-15,-3-21-11 16,-14-52-3-16,-11-23-124 15,-26-29-54-15,-12-11 38 16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04.4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694 241 172 0,'12'-120'66'0,"-16"90"-36"15,-8-14-15-15,3 25 20 0,-8 4-17 16,-12 4-5-16,-9 11-10 16,-17 15-3-16,-12 26 0 15,-17 45 11-15,4 15 5 0,0 11 3 16,8 30 1-16,13 23-5 15,13-8 1-15,12 4-5 16,22 0-1-16,12-19-4 16,12-26-1-16,18-26 1 15,20-27 3-15,14-29 0 16,11-38 2-16,5-22-33 0,4-23-14 16,1-14-99-1</inkml:trace>
  <inkml:trace contextRef="#ctx0" brushRef="#br0" timeOffset="614">908 660 192 0,'-50'30'74'0,"21"15"-40"0,-14 41-13 0,27-30 22 16,-1 15-8-16,4 8-3 16,1-1-12-16,7 1-2 15,10-8-11-15,11-11 5 0,14-12 1 16,12-21 2-16,4-20 1 0,9-18-8 15,-5-12-3-15,-3-14-1 16,-9-12 0-16,-13-18-2 16,-13-15-2-16,-12-8-24 15,-12 15-9-15,-9 15 10 16,-13 12 5-16,-4 14 7 16,-4 8 5-16,0 11 3 15,8 4 4-15,9 3-2 16,8 1 0-16,13-1-8 15,17 1-4-15,16-1-2 16,9 1-1-16,8-1 4 16,5 4 5-16,-1 4 4 15,1 4 4-15,-5 11-5 0,-8 11 1 16,-8 12 1-16,-5 25 3 16,-8 8 0-16,-9 1 2 15,-4-5 4-15,-8-7 6 16,0-12 2-16,4-6 0 15,0-13 4-15,0-14 2 16,8-7-7-16,5-19-1 16,4-19-7-16,4-34-2 15,8-14-2-15,9-8-2 16,4 14-2-16,0 13 1 16,-8 10-1-16,-5 12-2 15,-3 10 0-15,-10 12 0 16,-3 12 0-16,-9 18 0 15,-4 18 0-15,-4 27 3 0,0 7 0 16,0 8 1 0,-1-7 4-16,1-9 2 0,4-6-2 15,4-12-3-15,5-11-49 16,-1-11-20-16</inkml:trace>
  <inkml:trace contextRef="#ctx0" brushRef="#br0" timeOffset="884">1839 697 184 0,'0'15'68'0,"-5"8"-36"0,1 26-22 16,4-23 17-16,0 26-7 0,4 8-1 16,1 11-7-16,3-4 0 15,0 1-7-15,9-5 6 0,4-10 2 16,0-12 7-16,5-15 4 15,3-15 3-15,9-14 1 16,4-16-11-16,0-19-3 16,0-29-8-16,-4-19-4 15,-4-8 1-15,-9 1 0 16,-4 3-41-16,-4 15-19 16,-9 12-81-1,-3 18-39-15,-5 11 88 16</inkml:trace>
  <inkml:trace contextRef="#ctx0" brushRef="#br0" timeOffset="1619">2386 1019 176 0,'-9'30'66'0,"9"-11"-36"0,5 3-15 0,-1-10 20 15,4-1-2-15,9-4 3 16,4-3-11-16,0-8-6 15,9-11-10-15,-1-22-2 0,0-8 3 16,1-11-6-16,-1 0-2 16,-8 7-1-16,-8 0-1 15,-9 1-18-15,-8 10-5 16,-4 8 2-16,-13 19 2 16,-5 8 9-16,-3 10 4 15,-1 15 4-15,1 16 1 16,4 18 12-16,4 11 5 15,8 4 0-15,9 0 1 16,8-11-5-16,9-11 0 0,8-12 2 16,8-3 3-16,9-15-5 15,8-15-2-15,9-16-3 16,0-14 0-16,4-23-2 16,0-10 0-16,-13-12-6 15,-4-1 1-15,-8 13-18 16,-5 2-5-16,-8 16 2 15,-8 11 2-15,-5 15 5 16,-4 8 3-16,-4 14 5 16,-8 23 1-16,0 11 3 15,-1 27 1-15,1-1-2 16,-1 4 2-16,5-11 5 16,0-11 5-16,4-16 19 0,4-10 9 15,5-16-7-15,7-14-3 16,5-19-10-16,5-30 0 15,3-16-10-15,9-2-4 16,0-1-2-16,0 4-1 16,-5 11 0-16,-3 8 0 15,-9 18-20-15,-8 11-9 16,-5 8-100 0,5 8-69-16</inkml:trace>
  <inkml:trace contextRef="#ctx0" brushRef="#br0" timeOffset="2355">3897 559 208 0,'-42'4'77'0,"16"18"-42"0,-12 8-32 0,26-15 15 16,-5 8-7-16,0 7-1 16,5 14-6-16,3 1-1 15,9 0-1-15,13-4 7 0,4-14 6 16,12-16 2-16,5-15-1 15,8-15-8-15,4-11-3 16,5-3-1-16,-9 3 0 16,-13-8 0-16,-8-3 0 0,-12 8-7 15,-9 3 0-15,-9 11-1 16,-3 8-1-16,-5 11-1 16,-4 15 1-16,0 7 3 15,4 19 1-15,0 42-4 16,4 6 1-16,5 12 2 15,4 12 3-15,4 29 0 16,4 15-1-16,4-15 3 16,-3 8 2-16,-1-1-2 15,-4-10-2-15,-9-16 0 16,-16-14-1-16,0-20 0 16,-9-17 2-16,-8-20 1 15,-13-15 1-15,-8-18 0 16,-17-26 2-16,5-35-5 0,-1-29-1 15,13-15 2-15,12-7 1 16,13-8-4-16,21-15 1 16,13 4-7-16,21 3 0 15,21 8-57-15,12 0-22 16,18 4-18 0</inkml:trace>
  <inkml:trace contextRef="#ctx0" brushRef="#br0" timeOffset="3045">4221 694 232 0,'0'30'88'0,"12"-15"-48"0,1 7-31 0,0-11 19 0,3-3-3 16,6-4 0-16,7-8-12 15,0-7-3-15,5-8-6 16,0-4-3-16,-5-10 2 0,-8-5-2 15,-8-3 2-15,-9 0-31 16,-12-4-11-16,-9 11-4 16,-4 20 0-16,-9 10 22 15,-8 15 9-15,5 15 11 16,-1 12 5-16,0 3 19 16,5 19 9-16,8 14-5 15,8 5-1-15,13-12-6 0,9-7-3 16,12-15 4-16,8-11 1 15,5-16-7-15,4-14-2 16,4-26-5-16,4-16 0 16,9-14-5-16,0 0 0 15,-5-5-8-15,-8-2-2 16,-4-9-20-16,-4 5-10 16,-9 14 10-16,-8 12 7 15,-13 29 6 1,-8 16 6-16,-5 14 3 15,-3 4 0-15,-1 8 4 16,-4 15 6-16,1 14 5 16,3 8-1-16,4-7 0 0,1-12-1 15,4-11 0-15,8-11 2 16,4-15 1-16,9-26-5 16,4-11-2-16,9-16-2 15,-1-7 1-15,5-7 0 16,0 3 1-16,-5 4-5 15,-4 4 1-15,-4 15-2 16,-8 7-2-16,-5 12-2 16,-8 7-1-16,-4 11 1 15,0 8 4-15,0 18-1 16,0 4 1-16,4 12 2 16,4 7 0-16,0-1 2 15,4-6 3-15,5-8 0 16,4-12 0-16,4-10-45 0,4-12-20 15,5-11-54 1</inkml:trace>
  <inkml:trace contextRef="#ctx0" brushRef="#br0" timeOffset="3466">5366 653 244 0,'16'-27'93'0,"-16"16"-50"0,-12 0-41 0,3 11 19 15,-8 7-13-15,-4 5-2 16,0 3-4-16,-4 3 1 15,0 12-2-15,4 15-1 0,4 11 3 16,4 12-2-16,5 3 2 16,8-8 2-16,8 1 2 0,13-12 5 15,17-11 5-15,4-11-3 16,9-11 2-16,4-8-3 16,4-18 2-16,4-12-4 15,0-30-1-15,-8-10-4 16,-1-16-1-16,-7 4-1 15,-10 0 0-15,-11 0-5 16,-14 7 1-16,-12 8-2 16,-12 18 0-16,-14 20-3 15,-3 14 1-15,-9 15-5 16,-4 12-1-16,0 14 2 16,0 23 5-16,8 22 6 15,13 1 6-15,13-5-1 16,16-14 3-16,13-12 3 15,17-11 1-15,13-7-4 0,12-15-1 16,4-19-4-16,0-8 1 16,-4-11-94-16,-12-3-43 15,-1-19-17 1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4.2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470 0 168 0,'-12'-4'63'0,"12"12"-34"0,-5 6-32 0,1-2 11 16,0 13 0-16,0 16 5 15,4 15-5-15,0 10-2 16,0 8-3-16,4 0 0 0,0 0 0 15,0-4 1-15,5-3 2 16,-1-4-91 0</inkml:trace>
  <inkml:trace contextRef="#ctx0" brushRef="#br0" timeOffset="223">0 836 212 0,'8'-4'79'0,"26"8"-42"0,36-4-34 16,-32 0 15-16,16 0 6 15,12-4 5-15,13-7-9 16,13-8-4-16,8 1-9 16,-9 3-3-16,-12 0 2 0,-12 4-1 15,-17 4 0-15,-13-1-91 16,-33 16-81-1,-20-1 45-15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08.3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76 801 232 0,'-46'15'88'0,"38"11"-48"0,-9 12-38 15,13-8 19-15,4 3-7 0,8 5 0 16,9-5 5-16,12-6 5 16,9-12-13-16,8-12 3 0,5-10 0 15,8-23-3-15,0-7-1 16,-9-5-4-16,-16-3-1 16,-9 4-8-16,-21 4-2 15,-12 3-51-15,-13 8-23 16,4 7-19-1,5 4-34-15,3 8 44 16</inkml:trace>
  <inkml:trace contextRef="#ctx0" brushRef="#br0" timeOffset="462">1486 117 244 0,'-29'-79'93'0,"12"68"-50"0,-25-8-46 16,17 15 19-16,-5 4-12 16,-12 4 0-16,-4 4 2 15,-5 3 1-15,5 22-3 16,8 16-1-16,9 33 1 0,8 12 2 16,8 11 3-16,9 44-4 15,8 23-1-15,9 1 0 16,-1 29 0-16,5-12 0 15,-4-25 0-15,-5-15 0 0,-4-19 2 16,-8-16-1 0,-13-25 0-16,-8-19 1 0,-4-37 1 15,-9-30-50-15,-4-23-20 16,-5-26-22 0,-7-26-48-16,-10-49 33 15,-3-11 222 16,-9-97-38-31,34 56-3 16,30 49-31-16,20 29-18 16,22 27-7-16,24 14-4 15,14 12-11-15,33 11 0 0,8 12 1 16,9 3-4-16,8 0 1 0,9 0-58 16,-9 7-25-16,-4 1-58 15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09.3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686 501 184 0,'12'-71'68'0,"-24"33"-36"0,-26-3-22 0,17 19 17 16,-13-8-11-16,-12-8-2 15,-9-3-6-15,-4 8-3 16,0-5-2-16,-4 8-7 0,4 12-2 16,13 14 3-16,12 11 1 15,17 12-3-15,17 11 1 0,17 4 4 16,13 14 2-16,12 16 2 15,13 22 2-15,-5-4-3 16,-4-3-2-16,-8-1 2 16,-13-10 0-16,-12-9 16 15,-17-10 8-15,-13-4 1 16,-12-11 1-16,-9-8-12 16,-9-11-3-16,-7-8-4 15,-9-7-1-15,4-7-3 16,4-12-1-16,13-11-19 15,8-7-5-15,9-27-53 16,17-3-22-16,16 7-23 16</inkml:trace>
  <inkml:trace contextRef="#ctx0" brushRef="#br0" timeOffset="256">1090 0 204 0,'-9'78'77'0,"-7"-37"-42"0,-10 23-34 0,18-34 16 15,-1 15-5-15,1 22 3 16,-5 30-4-16,5 4 1 16,4-3-7-16,0 3-1 0,4 3 0 15,0 5 2-15,0-16 1 0,0-18-1 16,0-22-1-16,-5-20-14 15,1-33-4-15,-4-22-95 16,-9-16-47 0,-8-18 74-16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09.9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53 184 0,'8'-53'68'0,"18"53"-36"0,16 0-31 16,-17 12 14-16,17 3-6 15,13 3 2-15,12 5-6 16,21 3-3-16,13 11-1 16,-4 1 3-16,-4 7 2 0,-9 11 0 0,-12 11 1 15,-22 12 9-15,-16 3 7 16,-17-7 8-16,-22-4 5 16,-16-7-6-16,-17-5-1 15,-20-2-3-15,-10-5-1 16,1-3-8-16,0-12 0 15,3-3-6-15,5-19 1 16,9-12-5-16,8-6-2 16,8-5-2-16,9-3 0 15,8-8-70-15,17 8-30 16,13-11-61 0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10.0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0 496 0,'34'-7'184'0,"8"22"-100"0,-4-8-199 16,-47-7-17-16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14.7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0 610 164 0,'-5'-8'63'0,"10"5"-34"0,16 6-30 0,-9 1 12 0,13-4 1 15,22 0 5-15,16 0 4 16,17 0 2-16,4-4-12 16,9-3 0-16,12-8 2 0,8 0-3 15,-7 4 0-15,-14 0-6 16,-8-1-1-16,-16 5 1 16,-18-1 0-16,-20 1-62 15,-18 3-27-15,-20 8-11 16</inkml:trace>
  <inkml:trace contextRef="#ctx0" brushRef="#br0" timeOffset="240">542 614 176 0,'13'22'66'0,"-4"1"-36"0,-1 14-22 0,-4-11 18 16,0 4-6-16,-4 19-2 15,0 18-4-15,0 27-1 16,-4 14-7-16,0-11-4 0,0 1-1 16,4-5-1-16,0-11 2 15,0-14 1-15,4-12 1 16,-4-15 4-16,4-19 3 16,5-22-48-16,-1-14-22 0,-4-28-43 15</inkml:trace>
  <inkml:trace contextRef="#ctx0" brushRef="#br0" timeOffset="649">1132 0 180 0,'4'116'68'0,"0"-67"-36"0,-12 40-29 15,8-29 17-15,-5 49-6 0,1-1 0 16,0 23-4-16,4 15-1 16,0-7-5-16,4-20 2 0,0-21 3 15,1-20-1-15,3-18 1 16,1-19 6-16,-1-15 2 16,0-22-6-16,1-26-2 15,-1-38-12-15,1-23-5 16,3 1-14-16,5 0-6 15,0 3 8-15,4 23 6 16,-4 15 4-16,4 15 4 16,-4 15 2-16,-5 18 2 15,1 8-1-15,-5 11 1 16,-3 19 4-16,-1 22 3 16,0 8 0-16,-4-4 2 0,4-3-2 15,-4-8 0-15,0-12-3 16,4-10 1-16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15.8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0 200 0,'4'41'77'0,"-8"-26"-42"0,0 19-32 0,4-8 17 16,0 15-3 0,0 27-1-16,4 3-6 0,0 0-2 15,5-8-4-15,4-10-3 0,-5-8 2 16,0-12 0-16,1-6 3 16,-1-9 3-16,1-10 2 15,-1-19-3-15,0-19-3 16,5-27-5-16,4-14-2 15,0 0-2-15,4 8 0 16,4 14 0-16,-4 8 3 16,0 7-2-16,-4 12-1 15,-4 11 0-15,-1 7 0 16,-3 11 0-16,-5 8 3 16,-4 8 0-16,0 7 1 15,0 3 2-15,4-6 1 0,0-5 1 16,9-22-7-1,8-11-5-15,4-12-15 16,9-3-6-16,4 4 10 16,-5-1 6-16,1 8 9 15,-4 8 4-15,-5 11 3 16,-4 7 1-16,0 15 6 16,-9 8 4-16,1 11-5 15,-9 3-1-15,1 1-4 16,-5 3-1-16,-5-3 1 15,-3-4 2-15,-5-4-45 16,-8 0-20-16,-4 0-33 16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16.1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94 220 0,'9'-8'82'0,"29"5"-44"0,54-5-47 0,-37 4 14 16,25 1 10-16,34-12 10 15,41 3-2-15,18-2 1 0,29-1-13 16,8 7-7-16,-3 4 0 0,-1 4-1 15,-8 8 1-15,-30 3-2 16,-25 0 1-16,-21 4-26 16,-25 4-12-16,-13-12-84 15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16.3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0 116 368 0,'8'-26'140'0,"17"15"-76"0,1-12-193 0,-26 16-34 16,-17-1 39-16,-8-33 27 15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18.3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1261 188 0,'5'-7'71'0,"3"-5"-38"0,9-10-34 0,-13 22 12 0,9-15-1 16,8-19 1-16,4-18-3 15,5-30-3-15,3-19-2 16,1 7-5-16,4-18-1 0,0-19 2 15,-5 11 2-15,1 8 0 16,4 18-1-16,-9 16 1 16,-3 14-1-16,-5 16-5 15,-5 10 1-15,1 8 0 16,-4 15-1-16,0 15-1 16,-5 23 1-16,0 40 1 0,1 16 2 15,-1 11 1-15,5 18 3 16,4 27-1-16,4 0 2 15,0-12 2-15,-4-52 4 16,-5-11 5-16,5 7 3 16,8 19-3-16,-12-37 2 15,0-8-3-15,-5-15 2 16,-4-3-8-16,-8-19-2 16,0-1-54-16,-17-18-24 15,-26-22-29 1</inkml:trace>
  <inkml:trace contextRef="#ctx0" brushRef="#br0" timeOffset="186">80 648 132 0,'-37'3'49'0,"32"9"-26"0,14 2-14 0,-1 1 16 0,13-3-1 16,9-1 1-16,8 0-6 16,12-3 1-16,9-5-11 15,0-6 6-15,8-1 2 0,-4-4-5 16,-4 5 1-16,-12-1-8 15,-10 0-3-15,-32 12-37 16,-14-1-73 0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3.3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262 95 192 0,'-13'-48'74'0,"0"33"-40"0,-12-4-27 16,12 12 20-16,-3 3-18 16,-10 0-7-16,-3 12-2 15,-5 3 1-15,5 8 0 16,-1-4-3-16,9 3 1 0,9 5-1 0,12 3-2 16,12 8 3-16,13-1 2 15,9-3-2-15,8 0 0 16,5 7 1-16,-1-7 0 15,-4 12 0-15,-8-5 2 16,-9-3 3-16,-21-4 4 16,-17-4 2-16,-3 0 3 15,-5-7-3-15,-5-8-1 16,-3-4-2-16,-1-7 0 16,1-7-2-16,4-12-1 15,-1-3-25-15,10-1-12 16,3 1-78-1</inkml:trace>
  <inkml:trace contextRef="#ctx0" brushRef="#br0" timeOffset="198">472 95 184 0,'29'-7'68'0,"-12"18"-36"0,4-3-33 15,-12-1 15-15,-1 4-10 16,1 8 0-16,3 3 0 15,1 5 0-15,-1-1-2 16,1 0-2-16,0-4 3 0,-1 1 0 16,-3-12 3-16,-1-11-49 15,1-4-23-15,-1-7-11 16</inkml:trace>
  <inkml:trace contextRef="#ctx0" brushRef="#br0" timeOffset="408">792 73 168 0,'-9'45'63'0,"-7"-26"-34"0,-14 33-21 0,13-15 16 15,-8 34 1-15,-9 12 4 16,-4 7-9-16,-4 14-2 16,-8 27-10-16,-1 0-1 0,5-4 3 15,4-26-13-15,8-18-2 16,9-20 13-16,8-18 8 15,13-15-23-15,8-22-8 0,9-20-100 16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4.7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19 228 0,'67'-7'85'0,"4"3"-46"0,20 0-28 0,-54 1 23 15,9 3-18-15,4 0-6 16,-8 7-4-16,-13 8 0 16,-17 3-3-16,-16 4 0 0,-12 8 1 15,-9 3-5-15,-5 8 1 16,1 0-2-16,0-4-2 16,8 0 3-16,9-8 2 0,12-7 4 15,17-11 2-15,12-11 1 16,16-11 2-16,14-11-5 15,11-4-1-15,10-3-66 16,7-1-28-16,-8-14-23 16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4.2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0 152 0,'13'18'57'0,"-9"8"-30"0,-8 8-29 16,0-15 11-16,0 11 7 15,-1 15 5-15,1 11-5 16,0 15-1-16,0-4-9 0,-1-7-2 16,5-11 0-16,0-12 4 0,0-11 5 15,9-11 4-15,4-15 2 16,-1-22-10-16,5-16-3 15,0-14-2-15,0-4 0 16,-1 0-7-16,6 3 0 16,-6 9 1-16,1 10 1 15,0 8-4-15,-4 7-1 16,-1 11-2-16,-3 8 2 16,-5 8 2-16,-4 11 2 15,0 11 1-15,0 3 1 16,0 5 4-16,0-8 5 15,0-12 1-15,4-6 2 0,5-9 0 16,3-10 2-16,5-12-7 16,4-7-2-16,0-8-3 15,9 8-2-15,-1 4-2 16,-4 7-1-16,-4 3-3 16,5 9 1-16,-10 6 3 15,-3 16 1-15,-5 11 3 16,-3 11 3-16,-5 15 0 15,0 0 2-15,0-7 0 16,0-4 1-16,4-11-24 16,0-8-11-16,13-7-93 15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4.3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0 280 0,'4'3'104'0,"-4"-3"-56"0,-4 0-54 0,4 0 17 16,-5 0-130-16,5-3-54 15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4.9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0 176 0,'13'7'66'0,"-9"8"-36"0,-4 23-24 0,0-20 17 15,0 12-8-15,0 15 0 16,0 30-3-16,-4 15 0 16,0 0-6-16,0-4 0 0,-1 3 1 15,1 5-1-15,0-4-1 16,4-4-1-16,0-11 0 15,0-19 0-15,0-15 0 16,0-15 2-16,-4-26 3 0,0-15-17 16,-1-19-7-16,-3-14-35 15,0-12-13-15,-5-11-31 16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5.1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25 188 0,'46'-23'71'0,"-8"23"-38"0,25 0-25 16,-33 4 18-16,3 7-9 16,1 4-2-16,0 4-4 15,-9 7-2-15,-8 4-5 16,-13 4-1-16,-8-1 1 0,-13 12-2 16,-8 4 1-16,-9 0 2 15,0-1 2-15,1-3-3 0,3-4-1 16,9-18-39-16,9-16-17 15,12-7-51 1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5.3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106 4 192 0,'-4'-11'71'0,"-5"22"-38"0,-7 0-32 0,7 4 14 15,-3 4 1-15,-5-1 2 16,0 9-3-16,4 6-1 16,5 8-8-16,8 1 0 0,8-5 1 0,9 4 5 15,8-18 5-15,9-12 0 16,4-11-1-16,4-11 0 16,0-12 3-16,-8 1-9 15,-9-8-1-15,-8 7-3 16,-17 5-1-16,-13 3-3 15,-4-4-2-15,-4 4-15 16,-8 4-5-16,4 3-25 16,8 1-9-16,4 3-67 15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5.7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112 7 172 0,'17'-7'66'0,"-17"10"-36"0,-17 1-35 0,9 4 10 16,-5 7 6-16,-8 3 5 15,0 1-4-15,0 3-2 16,8 1-5-16,1-1-2 0,7 1 1 16,10-1-5-16,7 1 1 15,5-1 2-15,4 1 1 16,4-1-1-16,-4 0 1 15,0 5 2-15,-4-1 2 16,-4 0 10-16,-5 4 4 16,-8-8 2-16,-8 8 3 15,-9 0-10-15,-4-4-2 0,0-14-6 16,0-1 0-16,4-15-3 16,0-3 2-16,5-5-90 15,12-3-38-15,4-3 7 16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5.8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3 296 0,'17'8'112'0,"-8"-4"-60"0,-5-4-56 15,-4 0 18-15,0 0-79 16,0-4-30-16,-4 0-17 15,4-3-3-15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6.5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283 513 240 0,'-13'-12'90'0,"1"1"-48"0,-22-11-51 16,17 18 14-16,-4 0-5 15,-4 4 0-15,-5 8-3 0,1 3 0 16,-1 4 2-16,5 11-2 0,4 8-1 16,4 7 7-16,9 8 5 15,8 3 2-15,12-7 4 16,5-12 8-16,9-25 6 16,7-12-6-16,14-14-3 15,3-20-7-15,1-3-2 16,-5-11-4-16,0-8-1 15,-4-19-3-15,-4-11-2 16,-8-7 1-16,-5 7-1 16,-4 19 0-16,-4 15 0 15,-5 15-5-15,-8 7-1 16,-4 16-4-16,-4 18-1 16,0 26 1-16,0 26 4 0,-5 15 3 15,1 12 4-15,0-4 0 16,3 0 2-16,5 3 2 15,5-7 2-15,3-11-23 16,5-7-9-16,-1-20-52 16,1-7-20-16,4-14-3 15</inkml:trace>
  <inkml:trace contextRef="#ctx0" brushRef="#br0" timeOffset="300">649 543 224 0,'4'-4'85'0,"5"4"-46"0,12 4-30 15,-9-1 19-15,5-3-5 16,8 0-2-16,9-3-5 0,8-5-2 16,4-3-8-16,-4-8-4 0,1-7 1 15,-6-4 0-15,-11 0 1 16,-9 0-2-16,-13-15 1 16,-13 8-9-16,-16 11-1 15,-13 26-3-15,-4 7 1 16,0 12 3-16,-4 11 1 15,4 7-2-15,8 1 2 16,5 3 3-16,12 4 3 16,8 3 2-16,13-3 3 15,13-4 3-15,9-3 2 16,11-8-3-16,10-8-3 16,-1-11-16-16,5-7-5 0,-5-8-109 15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7.1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392 96 212 0,'0'-52'79'0,"-4"33"-42"0,-17 1-39 15,12 14 17-15,-3 0-7 16,-5 4 3-16,-4 8-4 15,-5 3 1-15,1 11-5 16,0 12 0-16,4 7 3 0,4 26-3 0,4 34-2 16,1 23 0-16,3-1-1 15,1 38 2-15,0 11 1 16,-1-11 1-16,1 0 0 16,4 0 0-16,-5-26 0 15,1-23-2-15,-1-19 1 16,-3-25 2-16,-5-23 2 15,-4-19-19-15,0-26-9 16,-5-26-93 0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7.2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20 252 0,'21'-22'93'0,"4"22"-50"0,22 7-37 0,-22-7 22 0,13 0-15 16,17 0-4-16,12 4-4 16,0 0-1-16,-4-1-128 15,-4 9-55-15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4.7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0 625 192 0,'25'-8'71'0,"-8"19"-38"0,-5 19-34 0,-7-8 15 16,3 19-4-1,-8 18 4-15,0 15-1 0,-4 0 0 16,0-4-7-16,-1 0-2 0,1-3 2 16,0-8-3-16,0-11 0 15,4-11 8-15,0-7 4 16,0-30 21 0,4-11-17-16,4-15-7 15,1-15-7-15,-1-26-2 16,0-18-7-16,9 0-1 15,0 19-3-15,-5 14 0 16,1 15 0-16,-1 19 2 16,1 18-1-16,-1 11 2 0,-4 22 1 15,-3 8 2-15,-1 3-1 16,-4 8 1-16,0-8 2 16,0-3 2-16,4-8-3 15,0-7 0-15,0-8 7 16,5-6 6-16,3-16-4 15,5-11 0-15,8-18-4 16,4-26-1-16,4-8-1 16,0 4 1-16,-4 11-7 15,-4 15 1-15,0 15-4 16,-4 19 0-16,0 14 1 16,-9 22 4-16,-3 8-1 15,-5 7-1-15,4 3 3 0,-4-6 2 16,5-5 2-16,-1-3 1 15,5 0 0-15,-1-7 0 16,5-8 0-16,-1-7 0 16,1-11-86-1,0-4-81-15,-1-15 44 16</inkml:trace>
  <inkml:trace contextRef="#ctx0" brushRef="#br0" timeOffset="329">832 1061 212 0,'21'7'79'0,"0"1"-42"0,21-5-23 0,-17-6 22 16,12-1-9-16,5-7-1 0,3-8-11 15,1-14-2-15,0-4-7 16,-13 8 0-16,1-20 1 0,-10 1-3 16,-15 4-3-16,-13 3-18 15,-17 12-6-15,-12 7 0 16,-13 7 3-16,-8 15 7 15,-5 22 4-15,10 11 2 16,7 30 5-16,9 4 12 16,8 7 6-16,8-8-4 15,13-3 1-15,21-4 1 16,20-3 3-16,13-8-3 16,8-8 0-16,5-6-4 15,3-19-1-15,-3-15-1 0,-5-12 0 16,0-6-48-16,0-19-21 15,-8-7-68 1</inkml:trace>
  <inkml:trace contextRef="#ctx0" brushRef="#br0" timeOffset="539">1827 392 220 0,'4'44'85'0,"0"-7"-46"0,-8 11-35 0,0-26 19 15,0 15-11-15,4 19-2 16,0 21-5-16,0 5-2 16,4 3-1-16,4-11 3 0,0-8 4 15,1-7-1-15,-5-11 1 0,0-11-3 16,-12-22-52 0,-9-4-23-16,-12-22-39 15</inkml:trace>
  <inkml:trace contextRef="#ctx0" brushRef="#br0" timeOffset="726">1394 735 196 0,'-12'0'74'0,"24"12"-40"0,5 2-16 15,-5-6 25-15,13 3-9 16,21 0 0-16,12 0-15 16,9 0-4-16,-1 0-9 15,1-3-2-15,-5-1 2 0,-3-3 1 16,-14-1 1-16,-3-3-4 0,-13 0-1 15,-8-3-61 1,-5-5-25-16,-16-3-41 16</inkml:trace>
  <inkml:trace contextRef="#ctx0" brushRef="#br0" timeOffset="1124">2251 0 192 0,'17'-4'71'0,"-13"19"-38"0,-8 14-25 0,0-3 18 16,-5 18-6-16,-3 34 0 15,-1 11-7-15,1 0-3 0,-1 22-5 16,1 22 3-16,4 0 2 0,8-22-5 16,0-19-1-16,4-14 0 15,0-19 2-15,4-15 10 16,1-14 5-16,3-15-5 15,5-19 1-15,-1-18-8 16,5-34-3-16,0-17-3 16,4-1 0-16,0 11-7 15,0 11 1-15,0 15-4 16,-4 18 0-16,-1 16-1 16,-3 18 2-16,-5 22 2 15,-3 14-1-15,-5 8 4 0,4 1 0 16,-4-5 1-1,5 1 2-15,-1-1 1 0,0-7 3 16,5-11-1-16,-1-15 0 16,1-14-76-16,3-12-34 15,1-14-13 1</inkml:trace>
  <inkml:trace contextRef="#ctx0" brushRef="#br0" timeOffset="1394">2775 791 212 0,'-29'52'79'0,"17"-8"-42"0,3 30-23 0,9-48 20 16,5 7-4-16,3 8 2 15,4-8-5-15,13-7 1 16,9-4-16-16,3-7 13 0,5-8 7 0,-5-14-5 16,1-4-3-16,-1-11-10 15,-8-8-1-15,-8-14-10 16,-4-8-2-16,-5 11 1 15,-12-14 3-15,-4 7-2 16,-4 7 0 0,-1 12-6-16,-3 6-2 0,3 9-14 15,1 6-3-15,8 8-37 16,4 8-14-16,13 3-77 16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5.1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0 334 176 0,'0'0'66'0,"12"18"-36"0,5 19-20 0,-5-3 17 0,1 10-4 15,4 8 0-15,8 7-3 16,4-4-1-16,0 12-10 15,4 7-3-15,5 15 0 0,-1-1-1 16,-4-6 0-16,-4-8 1 16,-4-8 3-16,0-10 0 15,-8-16 0-15,0-10-23 16,-1-26-118 0</inkml:trace>
  <inkml:trace contextRef="#ctx0" brushRef="#br0" timeOffset="220">512 319 216 0,'-38'26'82'0,"17"0"-44"0,-8 29-36 0,13-21 17 16,-9 10-4-16,-5 15 4 15,-3-11-5-15,0 4 0 16,-5 11-8-16,5 7-4 0,0 11-1 15,4-10 3-15,4-8 5 16,4-15-1-16,4-11 1 16,9-15-41-16,4-22-15 15,0-22-70 1</inkml:trace>
  <inkml:trace contextRef="#ctx0" brushRef="#br0" timeOffset="423">595 20 200 0,'50'-19'74'0,"-21"19"-40"0,4 0-31 16,-12 0 17-16,4 4-12 16,4-1-2-16,4 5-2 15,-4-1 2-15,-4 1-3 16,-4 3-2-16,-4 0 0 0,-9 0-100 15</inkml:trace>
  <inkml:trace contextRef="#ctx0" brushRef="#br0" timeOffset="584">811 116 176 0,'-4'11'68'0,"4"-4"-36"0,-8 4-26 0,3 0 17 16,-3 8-10-16,0 10 0 15,-5 12-5-15,1 11 0 16,4 14-5-16,3 1-39 0,5-8-18 16,13-11-33-1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7.4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19 332 0,'29'-19'126'0,"1"23"-68"0,7-4-63 0,-24 0 20 16,-4 0-38-16,-1-4-132 15,-42 12-37 1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9.3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0 399 164 0,'0'-4'63'0,"9"8"-34"0,3 0-19 0,1 0 17 15,0-4-7-15,8 0-1 0,8-4-3 16,9 0 0-16,0-7-8 16,8-8-3-16,1-7 1 0,-10-8-3 15,-3-3 0-15,-4-16-1 16,-9 1-2-16,-13 3-13 16,-8 5-6-16,-8 6-6 15,-9 16 0-15,-4 10 9 16,-5 12 7-16,-3 19 6 15,0 15 2-15,-1 14 3 16,5 5 1-16,8-1 12 16,4 1 5-16,9 3 3 15,8 4 1-15,9-8-2 16,8-7 1-16,4-8-7 16,13-7 1-16,0-15-6 0,4-15 1 15,4-11-16-15,9-12-4 16,-9 1-120-1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29.6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4 232 220 0,'-4'-11'85'0,"8"11"-46"0,-4 7-48 16,5 1 14-16,3 3-5 16,5 8 2-16,8 3-96 15,4 8-41-15</inkml:trace>
  <inkml:trace contextRef="#ctx0" brushRef="#br0" timeOffset="-124">38 722 204 0,'-13'38'77'0,"13"-23"-42"0,0 11-41 0,-4-7 14 16,0 3-7-16,0 8-1 15,0 0 5-15,4-4 1 16,0 0-2-16,8-11-1 0,0-11 3 0,1-12-56 16,-1-10-67-1,-4-8 18-15</inkml:trace>
  <inkml:trace contextRef="#ctx0" brushRef="#br0" timeOffset="445">438 647 180 0,'0'-11'68'0,"-4"7"-36"0,-9-7-31 0,5 8 16 16,-5-1-11-16,-4 4-1 16,-4 4 1-16,0 7 1 15,0 4-3-15,4 7 6 0,9 1 5 16,4-1-5-16,8 0-1 16,8-3-1-16,9-4 2 15,9-4-1-15,4-3 0 16,3-4-1-16,-3-1 0 15,-4-3-2-15,-5-7-1 16,-4-4-1-16,-4-1 0 16,-9 5-7-16,-4-1 0 0,-4 8-4 15,0 4 2-15,-4 7 1 16,0 4 2-16,0 12-4 16,4 10 2-16,4 23 0 15,0 22-1-15,0 8 4 16,1-8 2-16,-1 4-2 15,0 4 0-15,-4 4 16 16,-4-1 10-16,-5-3-4 16,-3-19-2-16,-9-11-3 15,-9-15 0-15,-3-12-4 16,-1-10-2-16,-8-16-4 0,0-14-1 16,0-27-8-16,-1-14 0 15,6-12-61-15,7 0-24 16,13-4-42-1</inkml:trace>
  <inkml:trace contextRef="#ctx0" brushRef="#br0" timeOffset="835">762 864 236 0,'13'19'90'0,"-9"-4"-48"0,13 4-36 0,-9-8 22 15,5-4-4-15,8-3 3 0,4-8-11 16,9-7-4-16,3-4-7 16,6-3-2-16,-1-1 3 0,0-11-3 15,-13 0 0-15,-8-7-1 16,-12-1-2-16,-14 1-28 16,-11 7-14-16,-10 7 17 15,1 16 8-15,-9 7 9 16,1 15 4-16,-1 11 2 15,5 4 3-15,8 11 11 16,8 12 7-16,9 3-1 16,12 0 1-16,5 4-4 15,8-12-1-15,8-7-4 16,9-11-1-16,4-15-3 16,0-22 1-16,0-8 0 15,-8-11 1-15,-4-8-31 0,-5-7-14 16,-4 0-28-16,-8-12-11 15,-1 5-33 1</inkml:trace>
  <inkml:trace contextRef="#ctx0" brushRef="#br0" timeOffset="1121">1322 640 192 0,'4'30'74'0,"-4"-8"-40"0,4 16-27 0,-4-20 20 16,0 5-5-16,4 14 1 15,1 8-10-15,-5 11-5 16,4 4-5-16,0-11 2 0,0-8 1 15,5-11 0-15,-1-11 1 16,0-27-2-16,5-11 0 0,-5-11-3 16,5-11 1-16,0 0-15 15,-1-4-5-15,1 8-4 16,0 11-1-16,-5 3 8 16,0 12 6-16,1 7 3 15,-9 4 3-15,4 11 1 16,0 8 3-16,0 7-1 15,1 4-1-15,-1 8 1 16,0-5 1-16,0-6-19 16,9-20-85-1</inkml:trace>
  <inkml:trace contextRef="#ctx0" brushRef="#br0" timeOffset="1375">1747 614 156 0,'-13'22'57'0,"9"-3"-30"0,0 15-16 0,4-12 18 15,4 0 0-15,0 8 3 16,5 12-6-16,7 2-4 16,5 1-12-16,5-7 9 0,-1-5 4 15,4-10 4-15,1-12 1 16,8-11-11-16,-9-11-5 15,1-12-5-15,-5-7 0 16,-4 1-13-16,-4-9-3 16,-5-3-71-16,-3 0-29 15,-1 7-13 1</inkml:trace>
  <inkml:trace contextRef="#ctx0" brushRef="#br0" timeOffset="2021">2403 771 216 0,'5'-11'82'0,"-10"-4"-44"0,-3 3-44 15,-1 9 12-15,-3-1-9 16,-9 4 2-16,-4 11 7 16,-5 4 6-16,1 0-6 15,-1 4 8-15,5 7 3 0,8 4-1 0,9 4 3 16,8-1-4-16,8-7-1 15,9 1 0-15,4-12 2 16,8-12-7-16,9-6-3 16,0-9-1-16,-4-3 1 15,-5-11-3-15,-3 8-2 16,-10-5-25-16,-7 1-11 16,-5-5-4-16,-4 13 0 15,-4 2 20-15,-5 9 8 16,1 3 5-16,4 7 5 15,4 4 6-15,4 8 7 16,9 7 3-16,8 4 0 16,4 0 4-16,4 0 2 0,5-8 2 15,4-7 1-15,0-11-7 16,8-15 0-16,0-12-6 16,1-10-1-16,-1 3-9 15,-4-19 0-15,0-11 1 16,-4-33 1-16,0-16-19 15,-4 1-7-15,-9 3 5 16,-4 4 3-16,-8 4 9 16,-5 18 3-16,-8 23-2 15,-8 22 1-15,-5 23-3 16,-8 22 0-16,0 16 10 16,-9 14 5-16,5 22 1 15,0 38 2-15,-5 19-2 16,5-8 0-16,8 8-3 0,5 7 1 15,3-7 0-15,9-8 1 16,0-22 0-16,9-15 0 16,-1-19 0-16,5-22 2 15,4-16-69-15,-1-14-32 16,1-23-40 0</inkml:trace>
  <inkml:trace contextRef="#ctx0" brushRef="#br0" timeOffset="2817">3161 730 256 0,'17'-34'96'0,"-9"34"-52"0,-4-4-40 0,-4 4 21 16,9 8-10-16,-9 7 2 15,0 3-1-15,0 1-1 0,0 7-7 16,0 12 1-16,0 7 4 0,4 0-3 16,4 14 0-16,5-10-4 15,0-8-1-15,3-7 3 16,1-15 5-16,4-19-3 15,0-12 0-15,0-6-6 16,0-12-1-16,1-11-8 16,-6-1-2-16,-3-2-14 15,-5 2-6-15,1 9 11 16,-9 14 7-16,0 8-1 16,-4 7 2-16,-1 4 2 15,1 11 1-15,4 8 3 16,0 7 1-16,9 8 7 15,3-1 4-15,5 1 1 0,4 0 3 16,4-15 2-16,5-8-1 16,4-7-1-16,8-12-1 15,0-11-5-15,0-7-3 16,-4-4-2-16,0-7-3 16,-5-8-4-16,-8 0 0 15,-4 4-27-15,-8 0-9 16,-13 11 7-16,-4 11 6 15,-9 8 14-15,-4 11 7 16,-4 7 3-16,0 12 1 16,0 3 2-16,4 8 2 15,5 8 8-15,8 7 5 0,8 0-1 16,8 3 0-16,5-7-2 16,9-11 2-16,3-18-5 15,9-12-3-15,0-12-1 16,4-10-1-16,4-8 0 15,5-7 0-15,-5-5-2 16,4 1-2-16,-7 0-2 16,-6 0 1-16,-3 4 1 15,-9 3 0-15,-4 8-5 16,-4 7 1-16,-4 8 0 16,-5 7-1-16,-4 11 1 15,-4 8 3-15,0 8-2 16,0 3-1-16,0 4 0 15,5 4 3-15,3 3 0 16,5 4 3-16,4 4 8 0,-1-4 5 16,5 15 4-16,-4-11 1 15,-4-7 2-15,-5-12 1 16,-8-7-4-16,-12-16 1 16,-22-10-9-16,-21-8-2 15,-16-8-47-15,-22 1-21 16,-12 0-117-1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33.6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222 7 140 0,'-8'-15'55'0,"-5"19"-30"0,-16 11-16 16,16 0 14-16,-8 7 0 15,-4 12 1-15,0 4 2 16,-5 6 1-16,9 13-14 15,4 10 1-15,5 11 2 0,8-6-2 16,8-13 2-16,13-10 6 16,12-15 4-16,17-12-6 0,5-18 1 15,8-27-6-15,4-14-1 16,-8-12-4-16,-9-3-1 16,-17 0-5-16,-12-12-1 15,-17 0-1-15,-17 5-2 16,-12-1 1-16,-13 11-1 15,-4 12-9-15,-5 18-4 16,9 12-40-16,8 7-17 16,13 11-66-1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34.0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652 19 184 0,'25'-19'68'0,"-20"19"-36"0,-10 0-33 16,-3 4 15-16,-13 4-10 0,-21 18-2 15,-17 8-4-15,-4 3 1 16,-13 0 1-16,0 1 2 0,5-1 1 16,3 1 1-16,5-8 2 15,8-4 1-15,13-4 1 16,17 1 2-16,17-1 4 15,16 4 3-15,13 4 2 16,9 4-4-16,8-4-1 16,8 3 0-16,4-6 4 15,-3 3-8-15,-1-4-3 16,-8-8-2-16,-9-10 1 16,-16-4 3-16,-13-8 2 15,-21 0-144 1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34.8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312 546 128 0,'-5'0'49'0,"-3"4"-26"0,-9 7-16 0,9-3 13 15,-5 3 3-15,-4 0 3 16,-4 8-5-16,-4 3-2 16,-5 8-11-16,1 4-1 0,0 3 3 15,3 1-4-15,5-8-1 16,4-8 0-16,5-3-1 16,3-4 0-16,1-23-33 15,0-7-17 1,-1-3-46-16</inkml:trace>
  <inkml:trace contextRef="#ctx0" brushRef="#br0" timeOffset="265">173 0 152 0,'17'19'57'0,"-9"7"-30"0,9 30-23 16,-9-18 15-16,1 14-2 16,7 12 1-16,1 3-5 15,0-3-3-15,0-1-5 0,4 4 7 0,0-3 7 16,4-4-4-16,-4-4 0 16,0 0-5-16,-8-15-1 15,0-11-1-15,-5-22 2 16,-8-8-3-1,0-8-123 1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35.4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0 160 0,'-8'15'63'0,"4"4"-34"0,-9 15-21 15,9-15 16-15,0 10-3 16,-1 9 2-16,1 11-7 15,0-1 1-15,0-3-10 16,0-8-2-16,4-3-1 0,0-8 4 16,0-7 3-16,4-12-2 15,0-10 0-15,-4-5-120 16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36.0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665 0 148 0,'0'0'55'0,"-16"11"-30"0,-18 8-23 0,17-8 12 16,-8 4-9-16,-5 7-3 15,-8 8-1-15,1-3 1 16,-1-5-1-16,-4 0-1 0,4-3 3 16,4-4-2-16,5-4 2 15,3 1-2-15,14-5-1 16,-1 1-2-16,9 3-1 16,4 4 2-16,4 0 0 15,4 3 1-15,5 12 0 16,4 0 2-16,4-4 1 15,-4 1 10-15,4 3 6 0,0 0-6 16,0-1-2-16,-4-2-6 16,4-5-2-16,-9-7-8 15,-7-4-4-15,-5 0-79 16</inkml:trace>
  <inkml:trace contextRef="#ctx0" brushRef="#br0" timeOffset="226">0 729 212 0,'9'-3'79'0,"-1"6"-42"0,13 1-30 16,-4-4 18-16,17 0 0 16,12 0 2-16,5 0-10 0,3 8-5 15,5-1-7-15,0-3-2 16,4-8 3-16,-8 0-1 0,-9 1 2 15,-8-1-4-15,-8 0-2 16,-9-3-69-16,-9 3-31 16,-3-4-12-1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36.9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351 468 176 0,'-9'0'68'0,"-8"7"-36"0,-4 8-29 0,13-4 17 0,-9 0-8 16,-8 4 1-16,4 0-4 16,-9 4 2-16,-3 7-6 15,3 4 1-15,1 4 1 0,-1 0-1 16,5-1 1-16,4-7-2 15,4-3 0-15,5-8 1 16,7-8 1-16,5-7-25 16,0-7-13-16,0-8-72 15</inkml:trace>
  <inkml:trace contextRef="#ctx0" brushRef="#br0" timeOffset="282">166 0 156 0,'4'22'57'0,"-4"5"-30"0,8 25-16 0,-4-11 15 16,9 11-3-16,-9 12-2 15,5 3-3-15,3 1-1 16,1 7-9-16,4 3-1 0,4 12 0 15,-4-8 1-15,-1-14 2 16,1-12-3-16,-4-8 1 16,-5-14-1-16,1-8 1 0,-5-11-13 15,-4-7-4-15,-9-12-104 16,-3-7-49 0,-5-23 80-16</inkml:trace>
  <inkml:trace contextRef="#ctx0" brushRef="#br0" timeOffset="642">431 662 208 0,'38'4'77'0,"-5"3"-42"0,18 1-21 16,-34-1 22-16,12 4-9 15,5 8-3-15,-5-4-14 0,-8 4-4 16,0 7-4-16,-12 4-2 0,-14 0 3 15,-3 0-2-15,-9 0 2 16,-8-4-4-16,-9 0 0 16,1 0 1-16,-1-7 0 15,0 0 0-15,13-4 0 16,4-4 2-16,9 0 3 16,0-3 9-16,20-5 3 15,9 1-4-15,4 0 0 16,13-4-4-16,-4 0 2 15,4 0-4-15,-4 0-2 16,-1 0 0-16,-3-4-1 16,-9 0 0-16,0 1 2 15,-13-5-67-15,-8 1-28 0,0-5-49 16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39.1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509 0 124 0,'-13'4'49'0,"-4"19"-26"0,-12 14-12 0,12-26 15 16,-17 4-14-16,1 0-7 15,-9 4 3-15,0 0 2 16,4-1-5-16,4-3-3 0,9 0 1 16,4-4 0-16,4 1 1 15,4-5-2-15,1 1 1 16,7-1-4-16,1 1 0 15,0-1 1-15,0 8 0 16,4 0-3-16,0 4 2 16,0 3 1-16,8 4 2 15,1 12 5-15,3 3 4 16,5 8 0-16,-4 3 3 16,12-7-3-16,-8-4 1 0,0-4-7 15,-5-7-1-15,5-4 0 16,-9-7 0-16,-3-4-38 15,-10-4-16-15,-3-3-41 16</inkml:trace>
  <inkml:trace contextRef="#ctx0" brushRef="#br0" timeOffset="209">0 823 176 0,'0'4'68'0,"4"4"-36"0,8-5-22 16,-7 1 17-16,11 0-2 16,-3 0 0-16,12-1-12 0,1-3-5 15,-5 0-5-15,8 0 0 16,9 0 2-16,-4-3-4 0,-1-1-3 16,1-4-68-1,-5 1-69-15,1-1 34 16</inkml:trace>
  <inkml:trace contextRef="#ctx0" brushRef="#br0" timeOffset="391">610 487 220 0,'4'-4'85'0,"4"8"-46"16,9-1-46-16,-8-3 14 0,3 0-102 16,1 0-40-16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6.2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1335 296 0,'4'-14'112'0,"4"-9"-60"0,13-21-58 0,-8 26 19 15,3-12-10-15,5-18 0 16,12-30-1-16,9-18-2 16,4-7 1-16,-1-1 1 0,1-22 1 15,0-14-1 1,0 10-2-16,-5 23-4 0,-7 18 0 15,-5 23 2-15,-9 14 3 16,-3 15-7-16,-4 15-3 16,-5 14 0-16,4 27 3 15,-3 22 3-15,-1 25 2 16,5 15 1-16,-1 5 0 16,0 17-3-16,13 23 0 15,-4-4 2-15,-4-7 2 0,-5-8 2 16,1-7 3-16,-5-15-3 15,-4-19 0-15,-8-14-19 16,-4-19-7-16,-9-14-96 16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39.6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15 124 0,'4'-7'49'0,"9"7"-26"0,8-4-80 16,-13 0-16-16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39.7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0 4 0,'-12'7'0'0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40.2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356 0 176 0,'-34'4'68'0,"9"3"-36"0,-22-3-31 0,22 3 14 15,0 5-2-15,-9-1 5 16,-4 4-10-16,5 0-2 15,3 0-4-15,5 0 1 0,12 0 0 16,-4 0-1-16,13-1 1 16,-4 5 2-16,16-4 2 15,-4 0 1-15,13 0 2 16,4 8-3-16,0-1 1 16,5 4-5-16,-10 0 0 15,14 1-1-15,-5-5 1 16,-8-3-9-16,-4-1-1 0,-9-3-64 15,-8 0-68 1,-9 0 35-16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40.3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8 184 0,'-13'3'71'0,"30"1"-38"0,13-4-25 16,-9 0 18-16,8 4-4 15,5-4-1-15,8 0-9 16,17-4-5-16,4 0-4 16,-4 1-11-16,0-1-3 0,-13 0-93 15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40.6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286 430 164 0,'-30'15'63'0,"9"8"-34"0,-12 14-14 0,16-18 18 15,0 3-12-15,-8 4-2 16,4 1-7-16,-4-1-2 15,-1 4-6-15,14-8-3 0,-5 1 2 0,4-8-2 16,5-4 2-16,-1-11-101 16,-3-4-2-1</inkml:trace>
  <inkml:trace contextRef="#ctx0" brushRef="#br0" timeOffset="240">71 0 192 0,'13'37'74'0,"4"-10"-40"0,4 10-24 16,-13-18 17-16,5 7-4 0,16 19 0 16,1 7-6-16,3 27-2 15,5-1-9-15,4 1-2 0,-4-8 0 16,-4-11 0-16,-5-12 2 15,-3-6-1-15,-9-9 2 16,-5-7-33-16,1-7-14 16,-9-4-77-1</inkml:trace>
  <inkml:trace contextRef="#ctx0" brushRef="#br0" timeOffset="479">837 599 228 0,'-21'41'85'0,"9"-15"-46"0,-5 8-26 16,4-16 24-16,5 1-19 16,-13 3-5-16,4 8-6 15,4 0-2-15,1 4-3 16,-5-4 3-16,13-8 1 0,-5-3-9 15,5-11-3-15,-4-8-65 16,3-8-28-16,5-3-5 16</inkml:trace>
  <inkml:trace contextRef="#ctx0" brushRef="#br0" timeOffset="734">766 658 180 0,'4'23'68'0,"-4"-8"-36"0,0 7-22 0,4-7 20 16,-4 4-5-16,0 7 0 16,0 8 0-16,0 3 1 15,9 4-14-15,-5 8 4 0,8 3 2 16,1-10-2-16,0-9 3 16,4-7 7-16,-5-18 4 15,1-1-8-15,4-18-2 16,12-19-8-16,-12 0-2 15,8 4-6-15,0-26-3 0,-4 11-91 16,-4-45-39-16,9 11-19 16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49.6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366 52 148 0,'-26'-30'57'0,"-3"19"-30"15,-22 0-25-15,30 11 14 0,-8 3-12 16,-5 12-2-16,-4 15 0 15,1 8 1-15,-1 7-1 16,8 11 9-16,13-15 8 0,5-8 1 16,8 27 3-16,8 30-9 15,8-30-3-15,-3-8-2 16,16 1-1-16,-4-8-2 16,30-12 1-16,-9 1 0 15,12-23 3-15,-7-3-49 16,12-20-21-16,-9 1-41 15</inkml:trace>
  <inkml:trace contextRef="#ctx0" brushRef="#br0" timeOffset="297">702 190 140 0,'-21'4'55'0,"13"19"-30"0,-13 10-16 0,12-14 16 15,-3 11 3-15,-1 4 3 16,5-4-1-16,-1-4 1 15,5 22-17-15,0-7-1 0,12 12-2 16,1-12 5-16,12 0 2 16,0-7-3-16,17-19-1 15,-5-4-4-15,18-18-1 0,-9-1-3 16,-4-18-1-16,-4 3-1 16,-9-10 2-16,-8-23-16 15,-22 3-6-15,-16 1-19 16,-8 11-7-16,-1 7 11 15,-3 12 7-15,-1 7 8 16,5 7 3-16,3 8-17 16,10 0-5-16,3 4-46 15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0.2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31 144 0,'30'11'55'0,"-22"1"-30"0,9 6-27 0,-9-6 9 16,1 6-5-16,-1 1-2 15,-4-4 9-15,1-4 4 16,-5 12-6-16,0-5 7 0,-5 12 3 16,1-7-1-16,0-1 3 15,0-3 5-15,-1-12 5 16,5 1-14-16,0-19-6 15,0 3-3-15,9-14-2 16,8-19-2-16,8-4-2 16,4 0-2-16,1 0-1 15,-1 7-1-15,-3 9 3 16,-5 17-2-16,-5 12-1 0,-3 12 0 16,-4 10 0-16,-5 12 0 15,0-8 3-15,-4-4 4 16,0 19 3-16,0-3-2 15,0 7-1-15,0-8 1 16,4 1 0-16,0-5 4 16,1-10 3-16,3-5-53 15,5-6-22-15,8-16-42 16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0.7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295 670 224 0,'-4'-30'85'0,"-5"22"-46"0,-3 1-41 15,3 3 17-15,-12 4-13 0,-8 4-1 16,-5 3 3-16,-4 8 5 16,0 12-5-16,5-1 2 0,3 4 1 15,5 3 3-15,16-3 1 16,5-4 1-16,8 8 2 15,1-4 2-15,16-4-1 16,-5-3 4-16,10-12 2 16,-1-4-2-16,9-22 0 15,-9 0-6-15,9-22-3 16,8-34-5-16,-9-19-4 16,-3-15 0-16,-5 1-1 0,-8-1-11 15,-5 0-3-15,-3 12 2 16,-9 10 5-16,0 20 2 15,-4 18 0-15,-1 26-3 16,-3 19 0-16,0 19 2 16,-1 11 1-16,1 18 3 15,-1 35 1-15,5 25 1 16,4-33 0-16,0-8 2 16,4 23 1-16,9 41-21 15,4-11-10-15,0-15-105 16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0.8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11 356 0,'4'-4'132'0,"9"12"-72"0,-5-4-68 0,-8-4 21 16,5 0-33-16,-1-4-9 15,-8 0-118-15,-5-7-50 16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1.6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0 778 140 0,'0'68'55'16,"5"-38"-30"-16,-1 11-25 0,0-22 13 0,0 3-5 15,1 4 1-15,-1 4 6 16,0-4 4-16,0-7-9 16,0-8 10-16,-4-11 6 0,5-7-12 15,3-5-2-15,5-10-8 16,-1-15-1-16,1-16-3 15,4-18-3-15,0-4-1 16,4 4 3-16,0 11-2 16,-5 16-1-16,1 10 0 0,-4 19 0 15,0 15 0-15,-1 15 3 16,-3 26-2-16,-1 4 1 16,0 4 2-16,-3 3 0 15,-1 0 0-15,0-7 2 16,-4-7-1-16,0-5 2 15,0-7 0-15,0-7 3 16,0-11-58-16,4-1-25 16,5-18-5-1</inkml:trace>
  <inkml:trace contextRef="#ctx0" brushRef="#br0" timeOffset="407">522 539 168 0,'9'7'66'0,"-5"12"-36"0,-4 15-35 0,0-4 12 0,0 11 3 16,-4 4 3-16,0 3-4 15,-1 5-3-15,5-1-3 16,0 1 2-16,5-5 4 0,-1-3 4 16,0-8 4-16,4-10 0 15,5-12-1-15,0-12-2 16,8-10-1-16,0-8-5 15,0-11-3-15,0-12-18 16,0-7-6-16,-4-11-20 16,-5-7-5-16,-3 10 5 0,-1 8 6 15,-8 16 14-15,0 14 7 16,-8 15 10-16,-1 18 6 16,1 12 13-16,0 8 7 15,-1 3 1-15,5 0 0 16,4 0-1-16,4 4 0 15,5-4-5-15,7-3-1 16,1-9-4-16,8-10 1 16,1-11-6-16,-1-8-1 15,0-8-35-15,0-3-14 16,1-8-70 0</inkml:trace>
  <inkml:trace contextRef="#ctx0" brushRef="#br0" timeOffset="975">960 659 156 0,'9'3'60'0,"-1"24"-32"0,0 10-17 16,1-22 15-16,-1 4-3 16,-4 7-2-16,1 4-7 15,-5 7-1-15,-5 1-8 16,1-1 1-16,0 4 4 0,0 0-4 15,0-3-1-15,-1-8 0 16,5-8 1-16,0-11 3 16,9-14 5-16,-1-9-8 0,5-3-1 15,4-11-3-15,4-11 1 16,0-4-4-16,4-4-2 16,0 0-1-16,-4 11 3 15,0 15-2-15,-4 16 1 16,-8 14-5-16,-1 8 0 15,-4 11 3-15,-4 0 4 16,0 3 7-16,-4 5 4 16,4 3-6-16,0-8-1 15,0-6 2-15,0-9 1 16,4-10 1-16,0-12 2 16,1-11-3-16,7-4-2 15,1-7-2-15,-1-11 0 16,5-1-4-16,4 1 0 15,-4 7-1-15,0 4 0 0,-4 18-7 16,-5 8 5 0,-8 12 4-16,0 6-2 15,0 5-1-15,4 3 2 16,-4 4 2-16,0 4-2 16,4-1 0-16,1 1 3 15,-1-8 3-15,4-7-18 16,5-12-8-16,0-14-47 15,-1-8-18-15,5-4-11 16</inkml:trace>
  <inkml:trace contextRef="#ctx0" brushRef="#br0" timeOffset="1367">1663 0 188 0,'8'-4'71'0,"-8"19"-38"0,-4 45-23 0,0-30 20 15,0 15-3-15,-5 11 4 16,1 19-11-16,-1 22-2 16,5 19-10-16,0 4-5 0,4-11 0 15,0-8 0-15,4-12 3 16,0-14-1-16,1-19 0 16,7-33 12-1,1-20-9-15,4-10-4 16,0-15-13-16,8-12-7 15,0-4-1-15,5 5 0 0,-1 7 5 16,0 7 3-16,1 11 2 16,-5 8 5-16,0 15-1 15,-8 8 1-15,-4 3 13 16,-9 8 5-16,-8 7-4 16,-4 7 1-16,-9 1-2 15,-9 7 1-15,-3-7-4 16,-5-4 0-16,1-15-1 15,-1-12 3-15,0-14-32 16,1-15-14-16,12-12-97 16</inkml:trace>
  <inkml:trace contextRef="#ctx0" brushRef="#br0" timeOffset="1711">1941 1018 252 0,'29'19'96'0,"-12"-12"-52"0,8-3-32 0,-12-4 26 16,8 0-7-16,4-4-1 16,0-3-12-16,5-5-6 15,4-10-7-15,-5-4-2 0,0-8 3 16,-7-11-3-16,-10-4-2 16,-12 1-16-16,-8 3-5 15,-9 11-8-15,-4 12-2 16,-4 14 11-16,-5 23 9 15,5 11 1-15,0 8 2 16,4 7 4-16,8 4 1 16,9 4 15-16,8 3 8 0,13 1 1 15,4-5 1-15,8-7-8 16,9-3-2-16,8-12-5 16,1-15-3-16,3-15 2 15,-8-11 0-15,0-11-54 16,-4-4-23-16,-8-7-66 15</inkml:trace>
  <inkml:trace contextRef="#ctx0" brushRef="#br0" timeOffset="1996">2690 733 228 0,'4'83'88'0,"-4"-38"-48"0,-4 15-27 0,0-34 22 15,-1 11-9-15,1 16-1 16,0 6-8-16,-4 9-2 15,-1-5-9-15,1-3-2 0,-1-15 0 16,1-11 11-16,0-19 7 16,-1-15-11-16,1-19-4 15,3-18-2-15,1-20-1 16,4-6-2-16,9-1-2 16,3 1-2-16,9 7-1 15,5 7-1-15,3 12 0 16,5 7 0-16,8 3 3 15,0 12 2-15,0 4 2 0,-4 7-1 16,-9 1-2-16,-12 3-151 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6.3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20 252 0,'54'-8'96'0,"-20"8"-52"0,20-7-51 16,-29 7 14-16,16-4-115 15,18 4-47-15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4.3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15 196 0,'42'45'74'0,"-8"-22"-40"0,8 25-27 15,-25-18 20-15,0 8-7 0,-5 14-2 16,-7 23-6-16,-10 22-2 15,-7 4-6-15,-9-4 2 0,-5-11 0 16,1-7 0 0,0-8-1-16,4-11-3 0,0-15 1 15,4-15-40-15,0-15-14 16,9-12-57 0</inkml:trace>
  <inkml:trace contextRef="#ctx0" brushRef="#br0" timeOffset="311">707 0 256 0,'33'56'96'16,"-37"-29"-52"-16,-25 25-51 0,8-30 16 0,-13 12-6 16,-8 4 1-16,-4 3 0 15,-1 4 0-15,-3-1-2 16,-1-6-19-16,1-8-6 0,-1-11 6 15,5-8 5-15,8-8 8 16,9-3 2-16,16 4-1 16,9 4 0-16,12 10 8 15,9 16 6-15,8 18 8 16,9 5 3-16,0 2-7 16,4-6-2-16,-1-5-7 15,1-3-2-15,0-4 2 0,-4-7 1 16,0-8-3-16,-1-11-3 15,-3-7-124 1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4.8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244 71 228 0,'-38'12'85'0,"21"14"-46"0,-25 30-30 0,21-26 19 16,-4 11-1-16,-5 23 1 15,1 22-11-15,3 15-3 0,14 0-8 16,8-12 0-16,12 1 1 0,13-7 1 16,8-12 0-16,5-15-114 15,12-15-84 1,1-15 66-16</inkml:trace>
  <inkml:trace contextRef="#ctx0" brushRef="#br0" timeOffset="332">475 1003 312 0,'-12'-23'118'0,"12"16"-64"0,0-12-54 15,4 4 21-15,4-15-12 16,1-14-1-16,3-28-4 15,5-17-1-15,4-1-1 0,0-11-4 16,0 0 1-16,0-8-1 0,4 16-2 16,1 11-8-16,-5 18-3 15,-4 23 3-15,-1 18 5 16,1 23-1-16,0 27 3 16,-4 14-2-16,4 15 2 15,-1 11 1-15,1 23 2 16,0 18 1-16,0-3 3 15,0-4-3-15,-5-15 0 16,1-11 5-16,-9-11 5 16,-4-16-5-16,-4-10 0 15,-4-16-62-15,-13-14-27 0,-5-8-27 16</inkml:trace>
  <inkml:trace contextRef="#ctx0" brushRef="#br0" timeOffset="452">530 550 180 0,'4'-3'68'0,"17"10"-36"0,9-3-24 16,-9-1 16-16,4 1-12 16,13-4-4-16,0 0-30 15,0-4-10-15,-1 1-52 16,1-8-24-16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5.5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0,'64'30'82'0,"-27"22"-44"0,14 23-22 0,-26-38 24 16,13 12-12-16,-4 18-1 15,-1 27-14-15,-7 22-3 16,-14 0-6-16,-12 3 2 0,-8 5 0 15,-9-8 0-15,-4-15 1 16,0-23-64-16,0-14-25 16,0-19-42-1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5.8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0 252 0,'12'0'93'0,"9"8"-50"0,13-5-39 0,-13 1 21 16,13-4-12-16,16 0-2 15,9 0-4-15,4 4-2 16,-4-4-3-16,-13 0-43 0,-12 0-20 16,-21 4-53-1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5.9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33 200 0,'42'11'77'0,"-4"-7"-42"0,29-8-21 0,-20 4 22 0,20-7-11 16,17 3-3-16,0-3-58 15,-8-1-26-15,-9 1-40 16,-16-4-16-16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6.6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252 464 124 0,'-12'4'46'0,"-1"7"-24"0,-8 19-8 0,8-7 15 15,1 6-8-15,-5 5-1 16,-4 0-10-16,0 3-2 15,4 1-4-15,0-5-1 0,4-3 1 16,5-7 0-16,0-8 0 16,3-4-20-16,1-7-9 15,0-8-56 1</inkml:trace>
  <inkml:trace contextRef="#ctx0" brushRef="#br0" timeOffset="237">0 0 192 0,'0'-7'71'0,"4"18"-38"0,9 15-30 15,-1-7 17-15,9 11-6 16,9 4 0-16,8 14 0 16,4 20 4-16,8 14-10 15,1 4 0-15,3 0-1 0,-3-11-1 16,-5-15-1-16,-8-8-1 15,-8-11 2-15,-9-7-1 16,-5-12 2-16,-3-7-72 0,-9-4-33 16,-4-22-4-1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7.1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105 0 168 0,'-8'7'63'0,"3"4"-34"0,-3 38-25 0,4-26 13 0,-5 6-4 15,-3 1 0-15,-1 0-3 16,1 4-1-16,3 0-5 16,1-8-1-16,-1-4 3 0,5-3-3 15,0-4-2-15,4-8-38 16,0-7-17-16,4-11-31 16</inkml:trace>
  <inkml:trace contextRef="#ctx0" brushRef="#br0" timeOffset="254">63 22 156 0,'4'-7'60'0,"0"7"-32"0,9 11-22 16,-5 0 15-16,1 12-2 0,3 3 1 15,1 4 0-15,0 3 2 16,4 5-12-16,-1-5 1 0,1-3 0 16,0-3 5-16,-4-5 4 15,-1-3 1-15,1-4-1 16,0-4 1-16,-1-7-1 15,5-8-9-15,0-7-4 16,-4-12-2-16,-1-7-1 16,1-11-2-16,-1-7 1 15,-3-1-24-15,-5 0-8 16,0 8-52-16,-8 11-23 16,0 11-5-1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4:57.7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0 112 156 0,'-25'11'60'0,"29"-11"-32"0,22 0-11 0,-5 0 22 16,12 0 2-16,18-4 3 15,37-7-9-15,26 0-2 16,16 0-18-16,34-8 0 0,13 12-1 16,4-8-3-16,9 3-1 15,-9 9-4-15,-17-1-1 16,-17 0-3-16,-25 0 1 15,-29 1-29-15,-26-5-9 16,-29 1-104 0</inkml:trace>
  <inkml:trace contextRef="#ctx0" brushRef="#br0" timeOffset="332">787 550 216 0,'-12'3'82'0,"8"9"-44"0,-9 6-36 15,5 1 19-15,-5 3-9 16,-4 8 1-16,-4 4-8 16,0 0-1-16,0-1-2 15,0 5 1-15,0-1 0 0,4-7 1 0,4-7 0 16,5-5 0-16,4-3 0 16,4-19-57-16,0-7-27 15,0-7-19 1</inkml:trace>
  <inkml:trace contextRef="#ctx0" brushRef="#br0" timeOffset="572">703 187 176 0,'0'7'66'0,"9"8"-36"0,3 11-26 0,-3-7 13 16,-1 4 7-16,5 6 5 0,4 9-7 15,8 7 0-15,4 3-13 16,1 16 3-16,-1-4 2 0,1 0-7 16,-1-12-2-16,1-3-1 15,-5-7 2-15,-4-12-1 16,-4-7 0-16,0-5-41 16,-5-6-15-16,1-12-65 15</inkml:trace>
  <inkml:trace contextRef="#ctx0" brushRef="#br0" timeOffset="795">1330 632 188 0,'-4'15'71'0,"4"-4"-38"0,-4 15-21 0,0-11 21 16,0 8-4-16,-5 7 1 15,1 7-11-15,3 0-1 16,1 1-11-16,0 3-2 0,4 4 1 16,0 0-1-16,4-4 0 15,0-11-58-15,1-8-24 16,3-10-35 0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31.9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19 160 0,'-9'-15'60'0,"9"12"-32"0,0-1-22 0,0 4 15 15,0 0-9-15,0 7 1 16,4 5 1-16,-4 10 1 16,0 23-8-16,0 30 2 0,0 11 2 15,0 15-4-15,-4 15 1 16,0 22-3-16,0 4 0 16,4-18-3-16,0-8 1 0,0-15 0 15,0-11 3-15,0-19-1 16,0-19 0-16,4-18-14 15,0-19-7-15,-4-19-93 16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33.7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0,'0'-11'63'0,"0"11"-34"0,0 3-27 15,0-3 18 1,0 12-7-16,0-1 4 16,0 8 1-16,0 11-9 15,0 18-1-15,0 23-1 0,0 12-1 16,0-20-1-16,0-7-1 0,0 34 0 16,0 63-5-16,4-10 1 15,0-24 0-15,-4-10 0 16,8-12 0-16,-3-37 2 15,-1-8-1-15,0 1 2 16,0-8 0-16,-4-12 1 16,0-3 2-16,0-22 3 15,0-1-33-15,-4-18-13 16,-4-23-66 0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6.6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0 233 240 0,'5'11'90'0,"-1"4"-48"0,12 14-38 0,-3-14 19 16,4 3-9-16,3 5 0 0,10 10-8 15,7 11-2-15,5 12-2 16,3 10 1-16,1-3 2 0,-4-4 0 16,-5-7 2-16,-4-7-2 15,-8-12 2-15,-4-7-24 16,-8-15-8-16,-5-11-100 16</inkml:trace>
  <inkml:trace contextRef="#ctx0" brushRef="#br0" timeOffset="181">483 22 252 0,'-4'-22'93'0,"0"25"-50"0,4 12-39 0,-4 4 19 16,-9 7-2-16,-4 7 2 16,-12 15-10-16,-16 0-3 15,-9 11-6-15,-9 19 2 0,5 18 0 16,4 0-38-16,12-11-17 15,9-18-80 1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34.7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0 256 124 0,'9'-15'49'0,"-1"8"-26"0,17-1-12 0,-8 1 18 15,9 3-8-15,7 0-2 16,9 4 2-16,9 11 1 16,-1 4-11-16,1 8 0 0,-9 7 0 15,-8 3 2-15,-22-6 3 16,1-5-1-16,-17 16 4 15,-1-9-7-15,-16 20-2 16,5-8-3-16,-10 4 0 16,5-7-4-16,-4 3 0 15,4-8 1-15,-4-6 0 0,4-5 0 16,-5-15 2-16,5 1-30 16,9-16-10-16,-1 1-41 15,13-12-18-15,0 4 1 16</inkml:trace>
  <inkml:trace contextRef="#ctx0" brushRef="#br0" timeOffset="270">648 24 220 0,'-21'-22'82'0,"0"18"-44"0,-12 11-36 0,16 5 17 15,-8 6-8-15,-9 12-1 16,-4 15 0-16,0 11 4 15,5 0-8-15,12 1-1 0,12-16 1 16,1-8-1-16,12 16 2 16,0-8-2-16,17 8 0 15,-4-8 1-15,12 11 1 16,-3-11-1-16,7-7-1 16,-3-4 1-16,-1-7 1 15,-3-5-8-15,-1-10-4 16,-4-1-83-16,-9-7-36 15,5-7 18 1</inkml:trace>
  <inkml:trace contextRef="#ctx0" brushRef="#br0" timeOffset="560">846 518 164 0,'0'11'63'0,"9"4"-34"0,-9 11-19 15,4-7 20-15,-4 7-7 16,0 8 1-16,0 3-9 0,0-7-4 16,0 19-6-1,0-4-4-15,0 0 2 0,0 15 0 0,4-23 3 16,-4-7-3-16,4-4 0 15,-4-3 1-15,5-9 2 16,-1-2-10-16,0-12-4 16,0-15-102-1</inkml:trace>
  <inkml:trace contextRef="#ctx0" brushRef="#br0" timeOffset="902">1103 567 256 0,'-17'7'96'0,"0"1"-52"0,-16 10-51 0,20-6 16 0,0-1-8 15,1-4-1-15,-5 8 1 16,-4 4 1-16,4-4-1 16,0 0-1-16,5-4 3 0,-1 0-4 15,9-3 0-15,0-1 1 16,4 4 0-16,4 4 2 15,4 8 3-15,5-1 9 16,8 5 3-16,4-1-2 16,5 0 1-16,-1 0 0 15,1 0 2-15,-1-3-4 16,-4-1 0-16,-4-7-6 16,-4 0 0-16,-4-7 1 15,-5-5 5-15,-4-3-8 0,-8-7-1 16,-4-4-122-1,-9-8-97-15,-4-22 67 16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36.1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0 160 0,'0'-4'63'0,"13"8"-34"0,12 3-14 0,-8-3 20 16,4 0-4-16,9 3-1 16,12 1-5-16,0-5-2 15,0 5-12-15,4-1 0 0,-4-3 2 16,-4 0-5-16,-4 0-2 15,-9 3-1-15,-4-7 1 16,-8 0-21-16,-5 0-7 16,-4-7-104-16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36.6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0 128 0,'16'4'49'0,"1"3"-26"0,21 5-7 0,-13 3 16 0,13 15-2 16,9 0 0-16,-1 3-2 16,-4 5 0-16,-4 3-15 15,-9-4 1-15,-12 1 0 0,-13-1-1 16,-8 8 0-16,-13 4-3 15,-8-1-1-15,-9-3-3 16,-4 0 1-16,1 0-4 16,-1-8 0-16,4-7 3 15,5-19 1-15,7-11-10 16,1-7-3-16,9-8-43 16,8-11-20-16,8 0-47 15</inkml:trace>
  <inkml:trace contextRef="#ctx0" brushRef="#br0" timeOffset="284">580 45 188 0,'0'-34'71'0,"-4"31"-38"0,-13-1-34 0,5 8 12 16,-5 3 1-16,-4 8 3 15,-9 11-6-15,1 12-1 16,-1-1-4-16,1 8 4 0,4 0 2 15,8 0-1-15,8 4 2 16,9 3 0-16,9 4 3 16,8 0 2-16,8-4 2 15,4 1-1-15,5-8-1 0,4-8 0 16,0-7 3-16,-5-4-5 16,-3-7 0-16,-9-8-4 15,-4-3-1-15,-9-16-41 16,-8 1-17-16,-12-16-97 15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38.7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92 41 148 0,'-4'-11'57'0,"4"11"-30"0,0 0-21 0,0 0 15 15,4 7 2-15,0 1 3 16,5 3-7-16,3 4-1 16,1 11-11-16,4 8 2 0,0 3 2 15,0 0-4-15,-1 1 1 16,1 3-5-16,0-7 0 15,-4-4 3-15,-1-8 1 16,1-3-17-16,-5-15-5 16,1-19-77-1,-1 0-51-15,-4-12 58 16</inkml:trace>
  <inkml:trace contextRef="#ctx0" brushRef="#br0" timeOffset="153">362 0 204 0,'-9'22'77'16,"-12"-11"-42"-16,8 8-32 0,9-4 15 0,-4 8-7 16,-5 6 1-16,-4 9-7 15,1-1-3-15,-1-3-1 16,0 0-1-16,0-4 0 0,0-8-102 16</inkml:trace>
  <inkml:trace contextRef="#ctx0" brushRef="#br0" timeOffset="303">0 138 176 0,'29'-7'68'0,"-8"7"-36"0,17 0-24 16,-17 3 18-16,4 1-13 0,13-4-4 16,4 0-24-16,5-4-10 15,-1 1-62-15,13 3-26 16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39.3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0 213 196 0,'4'15'74'0,"-4"-4"-40"0,4 12-29 15,-4-5 17-15,0 20-6 16,0 22 3-16,0 14-8 16,0 12-4-16,0 0-4 15,0 4-3-15,4 8 3 0,0 3 0 16,1-12 1-16,3-14 0 15,1-15 0-15,-5-15 0 16,4-19 0-16,1-18-44 16,-5-27-18-16,0-15-44 15</inkml:trace>
  <inkml:trace contextRef="#ctx0" brushRef="#br0" timeOffset="210">248 0 208 0,'0'18'77'0,"4"1"-42"0,0 19-26 0,-4-16 19 16,0 15-5-16,0 12-2 15,-4 26-9-15,4 33-3 16,0 16-5-16,0 7-1 0,0 18 1 16,4-6 0-16,5-16 2 15,-1-19-1-15,1-44 2 16,-1-8-24-16,0-11-8 15,1-8-96 1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40.0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8 748 208 0,'-8'4'79'0,"8"-4"-42"0,0-11-37 0,0 11 18 15,8-12-6-15,-4 5 1 16,5-15-5-16,3-23-3 15,5-19-2-15,4-15-3 0,-4-7 3 16,0 0-4-16,0 15 0 16,0 4-1-16,-1 11 0 15,1 7-3-15,-4 8-1 16,0 11 0-16,-5 11 4 16,0 12-4-16,1 7 2 15,-1 11 0-15,1 12 2 16,3 18 1-16,1 22 1 15,4 16 0-15,0 3 2 0,4 1-1 16,0-9-1-16,0-3 1 16,0 0 1-16,0-7 1 15,-9-8 1-15,-3-11-2 16,-9-15-2-16,-9-11-74 16,-3-12-57-1,-5-11 42-15</inkml:trace>
  <inkml:trace contextRef="#ctx0" brushRef="#br0" timeOffset="138">0 460 192 0,'17'0'74'0,"8"8"-40"0,25-8-29 16,-24 0 17-16,11-4-10 0,14 0-2 16,12-3-10-16,4-1-5 15,-3 4-90-15,-6 1-41 16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46.2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567 0 188 0,'-4'-4'71'0,"0"12"-38"0,-17 11-34 0,4-4 12 15,-13-1-7-15,-8 1-3 16,-8 8 0-16,-4-1 1 16,-1 1-1-16,-4 3-1 0,5 0 1 15,4-3-1-15,4-1 0 16,4-3-3-16,8-4 2 15,9-4-1-15,4 4 0 16,9 0 2-16,8 0 0 16,8 4-3-16,5 14 2 0,8 8-4 15,4 4-1-15,5-4 11 16,-1 8 7-16,-4-4-4 16,1-4 0-16,3 4-4 15,-4 0-1-15,-8 0-6 16,-4-4-2-16,-9 0-84 15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46.4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0 142 232 0,'-4'-3'88'0,"16"3"-48"0,14 0-31 0,-10 0 22 15,10-4-4-15,12-4 4 16,16 1-11-16,9-4-2 16,9 0-10-16,-5-1-3 0,5-3-1 15,-9 0 0-15,-8-3 2 16,-13-1-67-16,0 12-30 16,-21-5-37-1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47.0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368 0 148 0,'-38'19'57'0,"13"18"-30"0,-22 42-21 0,26-23 15 0,-12 15 4 15,-10 15 7-15,-3 49-2 16,4 22 2-16,8 37-18 16,9 35 1-16,13 10 1 0,12 23-4 15,21-26 1-15,8-12-4 16,9-18 0-16,4-38-1 15,0-26 0-15,-4-29-2 16,-13-54-1-16,-4-6-58 16,0-23-27-16,5-23-41 15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47.5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71 23 160 0,'-4'-23'60'0,"4"23"-32"0,4 0-24 15,-4 0 13-15,9 8 9 16,-1 3 6-16,5 4-8 16,0 15-1-16,-1 19-14 15,-3 22-1-15,-5 11 2 0,-4 8-4 0,-9-8 2 16,-3 4-3-16,-5 0 0 15,-4-3-3-15,0-9 1 16,4-14 0-16,0-22 3 16,5-23-54-16,3-19-24 15,5-15-35 1</inkml:trace>
  <inkml:trace contextRef="#ctx0" brushRef="#br0" timeOffset="284">505 45 200 0,'17'8'74'0,"-9"3"-40"0,-16 4-29 0,-1-4 17 0,-3 4-14 15,-9 4-2-15,-9 7-4 16,-8 0 1-16,-4 0-2 16,0-3-1-16,0-4 3 0,4-4-2 15,9 0-1-15,8 14-6 16,8 9 1-1,13-4 2-15,8 3 0 16,14 4 1-16,7 0 17 16,0 0 7-16,9-7-8 15,-4 0-3-15,0 3-5 16,-1-3-1-16,1-8-34 16,-5-7-13-16,5-8-63 15</inkml:trace>
  <inkml:trace contextRef="#ctx0" brushRef="#br0" timeOffset="483">959 57 216 0,'-29'0'82'0,"8"11"-44"0,-21 19-31 0,25-4 20 15,-8 15-5-15,4 19 1 16,0 7-8-16,4 12-4 15,8-8-6-15,5-4-2 0,4 1 3 16,13 3-27-16,12-4-11 16,5 8-88-1</inkml:trace>
  <inkml:trace contextRef="#ctx0" brushRef="#br0" timeOffset="825">1216 1052 308 0,'-12'-56'115'0,"12"22"-62"0,4-11-62 16,0 19 20-16,0-12-10 15,0-3 2-15,5-11-4 16,-1-15 0-16,5-16 1 16,4 1 0-16,4 0 0 0,0 11-3 15,-4 3 0-15,-1 20-3 16,1 10-1-16,0 12-7 0,0 15-4 15,0 22 5-15,4 19 5 16,0 22 5-16,4 16 2 16,0-1 1-16,1 0 0 15,-5 1-3-15,0 3 0 16,-4-4 4-16,-5-7 3 16,-3-4-3-16,-1-11-1 15,-8-11 4-15,-8-19 5 16,-5-8-51-16,-8-14-23 15,-13-8-39 1</inkml:trace>
  <inkml:trace contextRef="#ctx0" brushRef="#br0" timeOffset="945">1300 674 184 0,'21'4'68'16,"-4"-1"-36"-16,17-3-26 0,-13 0 17 0,8-3-12 15,9-1-3-15,0 0-47 16,-4-7-21-16,-5-4-21 15,-3 0-6-15</inkml:trace>
  <inkml:trace contextRef="#ctx0" brushRef="#br0" timeOffset="1156">1713 135 220 0,'42'30'85'0,"-17"0"-46"0,13 15-26 15,-21-15 24-15,4 15-10 0,4 15-1 16,0 3-11-16,-4-3-4 16,-12 4-6-16,-5 10-2 0,-8 5 1 15,-5 0 2-15,-3-12 1 16,-1-7-25-16,5-15-11 16,-5-4-102-1</inkml:trace>
  <inkml:trace contextRef="#ctx0" brushRef="#br0" timeOffset="1383">2462 341 220 0,'4'-26'82'0,"9"29"-44"0,8 16-31 15,-4-11 18-15,8-1-9 16,13 1-1-16,12-1-7 16,9 8-3-16,0 0-2 15,0-4-11-15,-4-3-5 0,0 3-99 16</inkml:trace>
  <inkml:trace contextRef="#ctx0" brushRef="#br0" timeOffset="1578">3384 19 216 0,'8'19'82'0,"-4"-8"-44"0,1 12-27 0,-1-5 21 16,4 20-13-16,1 18-1 15,-1 15-6-15,0 15-2 16,1-8-6-16,-1 5-1 0,-4 7 3 15,-4 18-129 1</inkml:trace>
  <inkml:trace contextRef="#ctx0" brushRef="#br0" timeOffset="1980">231 1265 208 0,'47'-4'77'0,"-1"4"-42"0,38 0-23 0,-38 0 19 16,18-7 4-16,41-1 3 15,38 1-9-15,42-4-3 16,34 3-15-16,38-3-2 0,16 7 1 16,34 4-4-16,-8 11-1 15,4 4 0-15,-17 4-1 16,-20 0-2-16,-35-4 1 15,-29-4-15-15,-42-4-7 16,-34-3-83-16,-29 4-35 16,-42-23 24-1</inkml:trace>
  <inkml:trace contextRef="#ctx0" brushRef="#br0" timeOffset="2553">210 1897 228 0,'21'4'88'0,"0"3"-48"16,5 8-40-16,-14-3 16 0,1 6-5 15,0 12 3-15,-5 11-7 16,-8 8-2-16,-4 7-3 16,-5 4-2-16,-8-4 3 0,1 0 0 15,-1-7 1-15,0-4-2 16,4-12 1-16,1-6-20 16,3-12-8-16,1-12-69 15,8-6-48 1,4-12 55-16</inkml:trace>
  <inkml:trace contextRef="#ctx0" brushRef="#br0" timeOffset="2776">564 1953 208 0,'4'-15'79'0,"-4"15"-42"0,-13 0-41 0,5 0 15 16,-9 0-8-16,-12 8-2 15,-1-1-3-15,-3 1-1 16,3 3 2-16,1 8 0 0,3 3 1 15,10 8 8-15,11 4 5 16,10-4 2-16,7 11 4 16,9-4-11-16,5 1-2 15,7-5 0-15,-3 1 3 16,3-8-44-16,-3-7-20 16,-1-4-48-16</inkml:trace>
  <inkml:trace contextRef="#ctx0" brushRef="#br0" timeOffset="3123">1027 1935 200 0,'-34'0'74'0,"22"3"-40"0,-22 5-29 0,17 3 19 15,-12 8 0-15,-1 11 3 16,5 11-8-16,4 15-4 15,4 4-8-15,13 0-5 0,8 7-1 16,13-7 3-16,8-8 5 16,9-3-60-16,8 3-27 15,0-3-30 1</inkml:trace>
  <inkml:trace contextRef="#ctx0" brushRef="#br0" timeOffset="3573">1199 2885 276 0,'-16'-30'104'0,"16"30"-56"0,0-8-49 16,0 1 20-16,0-8-13 15,0-15-1-15,4-11-3 16,4-8 1-16,1-11-2 16,3-14-1-16,1-16 3 0,4-7-2 15,4 7-1-15,0 11-2 16,0 16-1-16,0 3-1 15,-4 11 3-15,0 12-5 16,-1 14 0-16,1 12 0 16,0 7 4-16,0 12-1 15,4 22 1-15,0 15 0 0,0 22-2 16,0 8 3-16,0 3 2 16,0-7 0-16,-4-7 2 15,-4-4-2-15,-1-8 2 16,-3-11-18-16,-9-14-4 15,-5-13-24-15,-7-10-8 16,-9-8-30 0,-9-10-29-16,-3-16 43 15,-1-4 173 17,0-3-40-32,13 7-8 15,13 11-33-15,8 4-16 16,12 0-4-16,9 4-1 0,9 3-2 15,-1-3-4-15,1 4 1 0,-5-5-72 16</inkml:trace>
  <inkml:trace contextRef="#ctx0" brushRef="#br0" timeOffset="3813">1650 1893 208 0,'21'4'79'0,"12"4"-42"0,-3 7-30 16,-13-4 18-16,4 11 2 16,0 8 6-16,4 11-14 0,-4 15-3 15,-4 8-10 1,-4 7-2-16,-9 4 0 0,-4-8 0 0,-4-3 0 16,-1 0-2-16,-3-8-2 15,0-8-17-15,-1-10-6 16,1-16-104-1</inkml:trace>
  <inkml:trace contextRef="#ctx0" brushRef="#br0" timeOffset="4087">2298 2167 180 0,'12'3'68'0,"10"5"-36"0,11 3-13 15,-12-7 21-15,9 7 4 16,8-4 5-16,8-7-17 16,4 0-7-16,1 0-15 15,-1 0-4-15,-3-3-2 0,-9-5-7 16,-9 1-2-16,-8-5-73 15,-13-2-30-15,-12-1-8 16</inkml:trace>
  <inkml:trace contextRef="#ctx0" brushRef="#br0" timeOffset="4268">2605 1976 208 0,'0'18'79'0,"0"9"-42"0,0 21-32 0,0-22 19 15,-4 16-11-15,0 2 0 16,-1 5-5-16,1 4-3 16,8-9-2-16,1-2 0 0,-1-9 0 15,0-10-23-15,4-12-12 16,5-4-71 0</inkml:trace>
  <inkml:trace contextRef="#ctx0" brushRef="#br0" timeOffset="4488">3081 1912 204 0,'12'4'77'0,"-3"3"-42"0,-5 8-21 16,0 0 22-16,0 11-3 15,-4 12 3-15,0 14-5 16,0 16-1-16,0 3-17 15,0 7-3-15,5-3-3 0,-1 0-1 16,4 0-1-16,1-8-32 16,-1-11-12-16,-4-7-101 15</inkml:trace>
  <inkml:trace contextRef="#ctx0" brushRef="#br0" timeOffset="5044">4040 49 244 0,'30'0'90'0,"3"19"-48"0,14 22-53 0,-26-4 13 16,4 34 16-16,9 23 9 15,4 11 1-15,-5 41-2 16,-3 14-14-16,-9 9-1 0,-4 33 2 16,-13-8-3-16,-17 5 0 15,-12 18-4-15,-13-15 1 16,-17-23 0-16,-12-7 3 16,4 0-21-16,-5-22-7 15,5-34-130 1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7.2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3 232 0,'34'-7'88'0,"-1"14"-48"0,25-7-47 0,-21 0 14 16,13 4-5-16,13-4 1 15,8 3-12-15,-5 1-7 16,1-4-82-16,3 8-35 16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4.4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185 0 140 0,'-9'19'52'0,"1"-4"-28"0,-1 15-17 0,5-8 13 16,-4 23-1-16,-1 22 1 16,-7 16-7-16,-5 6-3 15,0-6-5-15,-1 3-2 0,6 0 3 16,-1-11-1-16,4-16 0 16,5-10 1-16,4-15 3 15,4-12 2-15,0-22 1 16,8-11-4-16,5-15-3 15,3-8-5-15,5-7 0 16,1-8 0-16,7 1 2 16,0 3-6-16,5 11-1 15,0 8-1-15,-5 15 2 0,-4 7-1 16,-8 8 4-16,-4 11-2 16,-5 7-1-16,-12-3 3 15,-4 3 0-15,-5 1 3 16,-4-5 3-16,-4-3 0 15,0-3 0-15,0-5-1 16,0-7 0-16,0-4-2 16,0 1 1-16,4-5-2 15,5 1-1-15,3 3-2 16,5 4-1-16,4 0 8 16,8 7 4-16,1 12-7 15,-1 7 0-15,5 12 2 16,-1 3 2-16,1 4 4 15,8 3 1-15,-4-3 6 0,4-4 1 16,4-11 2-16,0-11 2 16,-3-8-6-16,3-26-1 15,-4-7-5-15,0-16 1 16,-9-3-103-16,10 11-44 16,-18-26 10-1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4.8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65 113 156 0,'0'-34'57'0,"5"23"-30"0,-5-4-14 0,0 11 17 16</inkml:trace>
  <inkml:trace contextRef="#ctx0" brushRef="#br0" timeOffset="178">74 68 320 0,'8'22'28'16,"-4"19"-15"-16,-4 23 1 0,-4 29 0 16,-4 12 1-16,-5 0 1 15,-4 15-6-15,1 18-4 16,3-11-1-16,4-14-1 0,5-16 2 16,4-22 1-16,0-16-1 15,4-17 1-15,5-16-9 16,-1-19 0-16,5-22-64 15,-5-33-26-15,1-23-17 16</inkml:trace>
  <inkml:trace contextRef="#ctx0" brushRef="#br0" timeOffset="403">356 0 156 0,'4'8'60'0,"-4"11"-32"0,-4 22-15 0,4-23 19 15,-4 16-7-15,-5 22-2 16,-3 30-7-16,-1 19 0 16,0 4-9-16,5 14 0 0,-1 12 0 15,5-8-3-15,0-15-1 16,0-22-1-16,0-19 1 16,4-19 2-16,-5-14-20 15,1-23-13 1,0-15-79-1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5.5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0 168 0,'47'7'66'0,"-18"5"-36"0,13 40-24 15,-21-33 15-15,9 7 0 16,-1 8 2-16,5 3-12 16,-5 0-4-16,-4 1-5 15,-12-1-2-15,-5 1 3 0,-12-1 0 16,-13 4 1-16,-8-3 2 15,-8-5 1-15,-10-3-3 16,-3-7-1-16,0-8 3 0,4-8 1 16,4-11-6-16,8-7 0 15,9-8-21-15,9-3-9 16,12 0-76 0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5.7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291 30 196 0,'17'-30'74'0,"-21"30"-40"0,-9 4-31 0,5 3 15 16,-9 8-3-16,-13 11 4 16,-3 16-5-16,-5 10 2 0,-4 12-9 15,4-5 7-15,4 1 3 0,5 0-7 16,12 0-1-16,13 0-3 15,8-4 1-15,9-7 0 16,8-5 3-16,4-14-3 16,13-11 1-16,0-11-54 15,4-12-23-15,0-7-53 16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6.0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34 236 0,'-42'26'90'0,"29"0"-48"0,-4 15-38 16,13-22 19-16,4 3-2 0,4 5 4 15,9-1 0-15,8 0 0 16,8-4-14-16,5-14 4 0,0-12 3 16,-5-3-6-16,-4-8 1 15,-8-4-6-15,-4-7 1 16,-9-4-5-16,-12 0-2 15,-5 0-14-15,-8 0-4 16,0 4-57-16,0 0-26 16,8-8-31-1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6.1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0 260 0,'46'-3'99'0,"-8"18"-54"0,13 0-42 16,-26-8 23-16,17 1-11 16,8 3 2-16,5 0-8 15,4-3-1-15,0-1-4 16,-4 0-5-16,-1-7 0 0,-7 0-131 16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6.7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0 146 232 0,'25'-19'88'0,"-4"16"-48"0,9-1-51 15,-13 4 13-15,12 7 2 16,5 5 7-16,8 10-3 16,4 12 0-16,-4 18-4 15,-8 4-3-15,-13 4 0 0,-13 0-1 0,-16-4 2 16,-9-4 1-16,-4-3 1 16,-4 0 2-16,-5-1 1 15,1-7-1-15,4-7-1 16,-1-8-23-16,5-11-8 15,9-15-51 1,3-7-55-16,5-4 36 16</inkml:trace>
  <inkml:trace contextRef="#ctx0" brushRef="#br0" timeOffset="237">652 19 208 0,'21'-19'79'0,"-21"30"-42"0,-12 1-43 0,3-5 12 0,-16 8-6 15,-13 8 0-15,-12 18 0 16,-9 15 2-16,4 15-1 16,5 4 8-16,8 3 6 0,12-10-1 15,13-5 2-15,13-3-3 16,12-4 2-16,18-3-4 16,16-9-1-16,4-6-2 15,5-4 2-15,-1-12-7 16,-4-11-4-16,-8-11-82 15,0-7-78 1,-8-5 43-16</inkml:trace>
  <inkml:trace contextRef="#ctx0" brushRef="#br0" timeOffset="436">800 573 192 0,'25'30'71'0,"-17"-8"-38"0,13 12-25 0,-8-19 16 16,0 3-6-16,3 12 0 16,1 4-8-16,4 7-4 15,5-4-3-15,-5 5 0 0,-5-1 2 16,1-11-20-16,0-15-7 16,-4-15-82-1</inkml:trace>
  <inkml:trace contextRef="#ctx0" brushRef="#br0" timeOffset="615">1136 524 212 0,'-29'30'82'0,"4"7"-44"0,-26 1-40 16,30-23 14-16,-4 7-8 15,-5 8-3-15,-7 7 2 16,7 5 2-16,1-1-2 15,3-4-15-15,1-7-5 0,-4-4-77 16</inkml:trace>
  <inkml:trace contextRef="#ctx0" brushRef="#br0" timeOffset="764">619 647 228 0,'21'8'88'0,"4"-1"-48"0,9-3-45 0,-13 0 17 15,12 0-5-15,14-1 1 16,3 1-20-16,9 0-6 16,0 0-82-16,-8-1-37 15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7.8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0 152 0,'0'11'57'0,"4"42"-30"0,-4 10-16 16,0-29 18-16,0 11 0 0,0 11 5 16,0 23-14-16,-4 33-4 15,-4 4-10-15,-1 7 0 0,-3 16 1 16,3-1-1-16,1-11 1 15,8-18-2-15,0-27 2 16,4-15-35-16,0-33-99 31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8.1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 0 192 0,'0'38'74'0,"0"-12"-40"0,-5 23-24 0,5-19 20 0,0 3-7 16,-4 27 1-16,0 34-11 16,-4 14-3-16,-1 1-6 15,1 18 2-15,4 11 3 0,4-7-1 16,0-11 3-16,4-19-79 15,-4-4-33-15,-4-18-3 16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8.4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0 696 220 0,'8'-11'82'0,"1"7"-44"0,3-3-29 0,-3-1 19 16,3-7-14-16,10-7-3 16,3-12 2-16,4-22 1 15,9-11-7-15,-4-12-4 0,-1 0 0 16,5 5-2-16,-4 3 2 16,0 7-7-16,-9 12 1 15,-4 14-1-15,-8 23-3 16,-5 19 2-1,-8 11 1-15,0 15 2 0,0 30 1 16,0 26 1 0,0 4 0-16,4 3 2 0,0-3-3 15,1 3 0-15,-1-10-1 16,0-9 0-16,0-10 4 16,-4-19 3-16,-4-23-68 15,-4-10-32-15,-1-20-3 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17.7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127 292 212 0,'-17'59'79'0,"5"-3"-42"0,-13 44-43 16,16-49 14-16,-3 5-1 16,-1 7 4-16,1 14-4 15,4 23-2-15,-1-4-2 16,5-11 0-16,0-7 0 0,4-11 1 15,0-12 0-15,4-22 4 16,0-18 0 0,5-15 1-16,7-11-8 15,5-26 0-15,8-11-12 16,9-4-3-16,3 8 2 0,1 11 5 16,-1 10 2-16,1 16 3 15,0 11 7-15,-9 14 5 16,-8 15 1-16,-13 4 3 15,-8 4-3-15,-12 4 1 16,-13-5-3-16,-4-3 0 16,-8-7 1-16,-4-8 1 15,-5-4-3-15,0-6-3 16,5-16 2-16,8-4 0 16,4-10-23-16,4-23-11 15,9-18-102 1</inkml:trace>
  <inkml:trace contextRef="#ctx0" brushRef="#br0" timeOffset="203">572 30 232 0,'71'-15'88'0,"-22"11"-48"0,22 0-38 15,-42 4 17-15,5 0-10 16,-1 0-1-16,-4 0-28 16,-4-3-14-16,-4-1-69 15,-9 4-31-15</inkml:trace>
  <inkml:trace contextRef="#ctx0" brushRef="#br0" timeOffset="340">659 166 208 0,'-8'23'79'0,"4"-5"-42"0,-9 19-39 0,9-11 17 16,0 15-9-16,0 18 2 15,0 4-102-15,8-4-45 16</inkml:trace>
  <inkml:trace contextRef="#ctx0" brushRef="#br0" timeOffset="580">1063 728 252 0,'29'52'93'0,"-17"-33"-50"0,9 25-37 16,-4-7 20-16,8 19-10 15,8 14 1-15,13 4-6 16,4 0 1-16,0-4-7 15,-5-11-1-15,1-7 2 0,-8-8 1 16,-5-10 1-16,-4-16-31 16,-4-10-11-16,-4-12-99 15</inkml:trace>
  <inkml:trace contextRef="#ctx0" brushRef="#br0" timeOffset="735">1629 447 328 0,'-30'23'123'0,"10"25"-66"0,-30 26-55 0,4-34 23 15,-25 5-11-15,-16 25 0 16,-17 34-66-16,-25 10-28 16,-17 16-60-16,17-12-25 15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8.5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0 256 0,'-5'-3'96'0,"22"14"-52"0,13-4-51 16,-13-3 14-16,12 0-7 0,17 7 2 15,9 4-76-15,8 0-34 16,0 7 18-16,0 1 14 15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5:58.7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30 336 0,'25'-11'126'0,"-13"11"-68"0,1 0-85 0,-9 0 10 15,-8 0-121-15,-13-19-48 16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09.26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23 160 0,'9'-23'63'0,"-1"27"-34"0,-4 7-27 16,1 0 12-16,-5 4-3 16,0 8 3-16,-5 10-1 15,1 20 0-15,-4 10-7 16,8 16-4-16,0 3 1 0,0 1 0 15,0-5 3-15,8-11-10 16,-4-7-4-16,1-11-84 16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09.42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8 188 0,'4'-8'71'0,"1"12"-38"0,-1 0-19 0,-4-4 22 16,0 0-16-16,0 7-3 16,0 5-11-16,0-5-2 15,0 0-103-15,0-7-52 16,4-14 69 0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10.08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311 39 244 0,'-17'-23'90'0,"4"16"-48"0,-20-1-49 0,12 8 16 16,-5 0-10-16,-7 0 0 15,-1 0-1-15,0 0 0 16,1 4 2-16,7 0-3 0,5 3 2 0,13 1-1 16,8 3 0-16,8 11 0 15,9 8-2-15,8 11 3 16,9 4 2-16,0 8-2 16,4 3 0-16,-5-4-1 15,-3 0 0-15,-5 1 2 16,-8-12 0-16,-9-4 17 15,-8-3 9-15,-8-8 0 16,-5-7-1-16,-8-4-9 16,-8 0-3-16,-1-8-5 15,-3-3-3-15,-5-8 0 16,4-11-1-16,0-3-2 16,9-8-2-16,8-1-43 0,13 1-19 15,13 4-64 1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10.32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228 104 140 0,'4'4'52'0,"0"7"-28"0,-4 15-17 0,-4-7 15 15,0 15 0-15,-1 7 2 0,1 19-9 16,0 0-4-16,4 0-6 16,0-1-2-16,0 5 1 0,0-15 0 15,4-8 2-15,0-11-8 16,1-8-3-16,-5-7-70 16,-5-7-48-1,-3-16 46-15</inkml:trace>
  <inkml:trace contextRef="#ctx0" brushRef="#br0" timeOffset="283">9 41 164 0,'-9'-38'63'0,"22"38"-34"0,8-3-27 16,-4 3 12-16,8 0-9 16,13 3-3-16,8 5 10 0,13-1 4 15,8 5-8-15,5-1 2 16,8 4 3-16,0 3 4 0,-4 12 2 15,-5 15-4-15,-12 11-1 16,-17 15-2-16,-12 4 0 16,-18 0 2-16,-16-8 4 15,-21 1-6-15,-17-8 1 16,-5-1-4-16,-7-6 0 16,-5-16-1-16,0-14 0 15,-4-16-2-15,4-11-1 16,8-3-50-16,9-4-19 15,13 0-69-15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11.11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117 37 172 0,'-46'37'66'0,"25"1"-36"0,-4 25-24 0,16-21 15 0,1 6-7 15,-1 8 2-15,9 4-3 16,9-11 2-16,3-4-8 16,9-8 0-16,5-3 3 0,3-12-2 15,5-7 1-15,4-4-10 16,4-7-1-16,0-8-106 15</inkml:trace>
  <inkml:trace contextRef="#ctx0" brushRef="#br0" timeOffset="634">542 175 168 0,'-25'15'66'0,"8"4"-36"0,0 30-22 0,13-23 18 16,-4 8-2-16,3 3 1 15,5 4-8-15,9-4-2 16,8-7-9-16,4-3 7 0,4-5 4 16,9-7-1-16,-1-7 3 15,-3-8-6-15,3-8 0 16,-7-7-4-16,-9-4 0 16,-9-7-5-16,-8-8-1 15,-8-3-1-15,-9-4 1 16,0 7-4-16,-4 4 0 15,-4 4-17-15,4 0-8 16,8 7-13-16,9 1-3 0,4 3-2 16,4 3-1-16,9 1-36 15,3 0-26 1,10 0 47-16,-1-4 163 31,34 0-41-15,-9 11-8-16,-8 8-31 15,-8 14-15-15,-9 9-3 16,-8 18-1-16,-4 3-2 16,-9 5 3-16,-4 3 4 0,-4 0 1 15,0-15 2-15,4-7 5 16,0-8 1-16,0-7 4 16,4-8 1-16,4-15-12 15,5-11-4-15,4-15-5 16,4-19 1-16,4-7-2 0,4-4 2 15,1 8-4-15,4 7-2 16,-5 12-1-16,-4 10 0 16,-4 16 0-16,-4 14 0 15,-4 12 0-15,-5 22 3 16,-4 8-2-16,-4 3 1 16,-4 4 2-16,4-11 0 15,0-8 2-15,4-3 1 16,1-8 1-16,3-7 0 15,0-8-44-15,5-15-18 16,0-7-48 0</inkml:trace>
  <inkml:trace contextRef="#ctx0" brushRef="#br0" timeOffset="859">1443 97 176 0,'0'4'66'0,"0"14"-36"0,-9 23-29 16,9-18 16-16,-4 18-2 15,4 4 3-15,0 7-1 16,4 1-1-16,5-1-8 16,-1-11 10-16,5-11 5 0,4-7 6 15,4-12 5-15,0-15-8 16,4-11-3-16,5-15-13 16,-1-22-4-16,-4-19-4 15,-4 0 1-15,0 3-40 16,-8 5-16-16,-5 7-84 15</inkml:trace>
  <inkml:trace contextRef="#ctx0" brushRef="#br0" timeOffset="1671">1826 288 180 0,'4'26'68'0,"0"-8"-36"0,9-3-15 15,-5-7 22-15,5-8-7 16,8-8 1-16,4-10-16 15,9-8-5-15,-5-8-8 0,-3-7-1 16,-1 0 3-16,-4 3-3 0,-8 5 0 16,-5-1-14-16,-8 0-6 15,-8 8-9-15,-5 11-1 16,-4 8 14-16,-4 7 7 16,-4 11 2-16,4 15 3 15,0 11 3-15,4 12 1 16,8 7 5-16,5 0 5 15,8-3-3-15,9-9 0 16,8-14 5-16,9-7 2 16,3-16-4-16,5-10-3 15,8-31-3-15,5-7-2 0,-1-8-3 16,-3 1 1-16,-5-1-9 16,-9 8-1-16,-3 7-7 15,-9 8-4-15,-4 7 7 16,-9 15 4-16,-8 12 2 15,-4 18 1-15,0 12 3 16,-5 18 0-16,1 3-2 16,-5 5 2-16,5-4 1 15,0-4 2-15,-1-15 5 16,5-7 6-16,8-23 37 16,9-15-25-1,-1-11-9-15,5-18-10 16,8-16-3-16,1-11-2 15,-1 8 2-15,4 7-18 0,1 8-4 16,-1 7-26-16,1 7-12 16,-1 8-51-1,1 4-32-15,-1 7 65 16</inkml:trace>
  <inkml:trace contextRef="#ctx0" brushRef="#br0" timeOffset="2076">2811 67 204 0,'4'-15'77'0,"-4"11"-42"0,-4-3-17 0,-1 7 23 15,1 0-15-15,-4 7-4 16,-5 4-7-16,1 8-2 16,-1 11-7-16,0 0 0 0,5 7 1 15,4 5-3-15,0-5-1 16,8-7 3-16,4-8 3 0,5-7-2 16,4-15-2-16,4-11 2 15,0-8 0-15,0-3-6 16,-4-1-2-16,-5 1-5 15,1 3-1-15,-9 8-14 16,-4 11-6-16,0 8 11 16,-4 14 9-16,-5 19 3 15,1 8 2-15,4 11 0 16,0 3-2-16,4 20 0 16,0 21 3-16,0 9 0 15,0-5 1-15,0-11 0 16,-5 1 2-16,-3-5 12 15,-5-11 6-15,-4-14-2 0,-4-16 2 16,-8-11-9-16,0-15-2 16,-9-18-5-16,0-23-1 15,-4-15-28-15,-5-4-10 16,10-11-67 0,3-7-61-16,9-12 52 15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13.81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0 204 200 0,'25'26'74'0,"-8"0"-40"0,0 4-33 0,-9-11 16 0,1-4-5 15,3 0 3-15,5-4 7 16,4-7 6-16,5-8-15 15,7-7-3-15,-3-19 1 0,-1-11-7 16,-4-4 0-16,-4-4-2 16,-4 1 1-16,-8 6-2 15,-5 9-1-15,-8 7-2 16,-13 7-1-16,-8 11-3 16,-1 16 1-16,-3 11 1 15,-1 18 2-15,5 15-1 16,4 8 1-16,4 4 8 15,13-4 6-15,4-4 0 16,13-11 1-16,8-8-5 0,12-3 0 16,9-12-1-16,9-11 3 15,8-3-14-15,4-16-4 16,4-7-37-16,-3-11-15 16,-1-11-13-16,-4-19-4 15,-1-15-6 1,-7 3 207 15,-22 5-51-31,-16 18-8 16,-13 19-35-16,-8 11-21 15,-5 11-5-15,-4 11-1 16,5 5-2-16,-1 3-1 0,9 11 1 0,4 7-4 16,8-3 2-16,5 0 1 15,4 0 0-15,4-4 2 16,8 4 3-16,-4-3 4 15,1-5 2-15,-5 4 1 16,-4-3 2-16,-1 3 6 16,-16-4 4-16,-16-3-8 15,-1-4-2-15,-9-4-8 16,1-3-2-16,-4-8-37 16,-1-4-18-16,13-4-102 15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13.95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0 284 0,'21'11'107'0,"-4"-7"-58"0,-9 3-92 0,-8-7-84 15,-13-15-23 1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30.60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1403 192 0,'25'-4'71'0,"-8"-7"-38"0,8-12-28 16,-12 8 17-16,8-14-12 15,4-13-3-15,0-3-4 0,1-11 0 16,3-22-2-16,-4-12-1 0,1-18 3 16,-5-1-2-16,0-3-1 15,-9-12-6-15,1-3-1 16,-9 7 1-16,-8 16 1 16,-4 25 0-16,-1 38 1 15,1 4 3-15,-9 10 0 16,4 5-4-16,-8 29 1 15,-8 23 2-15,12 11 1 16,0-7 1-16,5 34 0 16,-1-9 8-16,9 46 5 15,-1-15 0-15,14 18 0 16,-5-14-1-16,9 14 0 0,-1-14-4 16,14 3 0-16,11 27-3 15,1-31 2-15,0-33-24 16,-12-38-8-16,-5 1-81 15</inkml:trace>
  <inkml:trace contextRef="#ctx0" brushRef="#br0" timeOffset="167">627 1018 196 0,'0'29'74'0,"0"-14"-40"0,0 8-31 16,0-8 17-16,0 7-8 15,4 4-2-15,0 1-3 16,5-5 0-16,-1-7-4 16,1-11-2-16,-1-8 2 0,1-11-103 15</inkml:trace>
  <inkml:trace contextRef="#ctx0" brushRef="#br0" timeOffset="300">564 584 148 0,'0'0'55'0,"8"3"-30"0,9 5-29 0,-8-4 8 15,-1-1-66-15,5 5-28 16</inkml:trace>
  <inkml:trace contextRef="#ctx0" brushRef="#br0" timeOffset="648">901 838 180 0,'0'86'68'0,"-5"-52"-36"0,1 29-35 0,0-40 11 0,0 7 0 15,0 3 5-15,4 1-1 16,0-4 3-16,0-8-8 16,0-7 9-16,0-15 4 0,8-11-8 15,0-8-2-15,1-11-8 16,3-7-2-16,5-12 0 15,4-3 0-15,5 0 0 16,3 7 0-16,-4 7-5 0,-4 8 1 16,0 12 0-16,-4 14-1 15,0 15 4-15,-4 12 2 16,-5 14 4-16,-4 4 4 16,-4 0-4-16,0 4-1 15,0 4 0-15,5-4 0 16,-1-4-2-16,4-4 1 15,1-10-33-15,3-13-14 16,5-6-62 0</inkml:trace>
  <inkml:trace contextRef="#ctx0" brushRef="#br0" timeOffset="989">1334 1107 176 0,'4'8'66'0,"1"-1"-36"0,7 4-20 0,-3-7 17 0,-1 0 2 15,0-4 2-15,5-4-5 16,4-3-4-16,4-4-12 16,-4-8-4-16,0-7 0 0,-5-4-1 15,1 0 0-15,-5-4-3 16,-4-3 1-16,-4-1-7 16,-4 8 1-16,-8 8-4 15,-1 18 2-15,-4 12 1 16,0 14 2-16,1 8-4 15,-1 7 2-15,0 5 2 16,4 10 3-16,9 8 4 0,4 0 4 16,4-4 2-16,9-4 1 15,8-7-2-15,4-8-1 16,5-10-5-16,7-16-1 16,10-7 3-16,3-8 1 15,-3-7-54-15,-1-12-25 16,0-3-50-1</inkml:trace>
  <inkml:trace contextRef="#ctx0" brushRef="#br0" timeOffset="1694">2058 939 180 0,'0'-30'68'0,"0"15"-36"0,-4-4-24 0,4 12 16 0,0-4-12 16,-4 7-2-16,-5 4-4 15,-3 4-1-15,-5 14-3 16,0 1 7-16,-4 11 6 0,0 4 2 16,0-1-1-16,0 8-2 15,4 12 1-15,4 3-2 16,9-4 0-16,4-7-5 16,8-7-3-16,5-12 0 15,0-11 1-15,8-15 1 16,0-15 3-16,4-15-5 15,0-4-1-15,-8-3-13 16,4-4-4-16,-8 0-7 16,-5-1-1-16,-8 12 10 0,0 12 5 15,-8 10 0-15,-1 12 0 16,1 7 0-16,-5 8 4 16,5 11 7-16,0 7 5 15,8 8 1-15,4-4 3 16,4-3-3-16,5-8-1 15,8-12-4-15,4-6-1 16,5-20-3-16,7-14 1 16,10-8 0-16,-1-4 3 15,-4-7-3-15,0-4 0 16,-4 0-1-16,0 0-2 16,-4 4-2-16,-9 11 1 15,-4 11-4-15,-4 12 1 0,-9 11-3 16,1 14 2-16,-9 9 1 15,0 3 2-15,-5 11 1 16,1 15 3-16,0 4-1 16,0 11 2-16,0-4-4 15,-1-11-2-15,1-11 4 16,4-15 1-16,4-15 4 16,1-15 3-16,7-15-4 15,1-19-3-15,-1-22 1 16,5-4 0-16,4-7-4 15,9 3 1-15,3 8-2 16,1 11-2-16,8 8 7 16,-4 7 3-16,0 8-3 0,-4 7-2 15,-9 3-51 1,-8 9-24-16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48.81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83 21 192 0,'-4'-19'74'0,"4"19"-40"0,4 4-38 0,0 0 15 16,4 3-6-16,1 8 0 16,-1 3 1-16,0 8 1 15,0 4-3-15,5 25 6 0,-1 1 3 16,5 3-2-16,-4-15-1 15,-1-3-4-15,5 3-1 16,-5-7-3-16,5 8 1 16,-5-16 0-16,1 8 1 0,-1-11 0 15,-3-7 2-15,-1-5-60 16,-4-10-26-16,-4-4-17 16</inkml:trace>
  <inkml:trace contextRef="#ctx0" brushRef="#br0" timeOffset="290">0 158 164 0,'-5'-8'63'0,"5"8"-34"0,9-7-34 15,-1 7 10-15,9-8 1 16,8-6 4-16,4-5 1 16,16-3 3-16,18 0-7 15,12-1-2-15,8 9 1 0,-8 3-1 16,-9 3 0-16,-7 8-1 15,-9 4 0-15,-13 11-2 0,-8 14 1 16,-16 19 4-16,-9 19 4 16,-17 7 2-16,1-22 5 15,-1-8-10-15,-16 19-2 16,4 3-2-16,-8 12 2 16,4-11-3-16,0-4 0 15,-13 11-1-15,13-19 1 16,17-40-18-1,12-23-99 1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32.91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0 169 160 0,'34'-4'63'0,"-13"23"-34"0,8 14-21 0,-16 1 16 16,-1 11-14-16,-3 7-3 15,-5 8-3-15,-4 4 0 16,0 10-2-16,-4 1-2 0,0 0 1 16,4-8 12-16,0-10 6 15,0-13 4-15,0-14 1 16,4-15-2-16,0-18-2 16,4-16-8-16,1-22-3 15,3-12-5-15,9-10-3 16,9-5-3-16,4 1 1 15,-1 3 1-15,-3 5 0 0,-1 14 0 16,-4 7 2-16,1 12-3 16,-5 11-2-16,0 19-36 15,-4 7-14-15,4 8-61 16</inkml:trace>
  <inkml:trace contextRef="#ctx0" brushRef="#br0" timeOffset="420">896 591 200 0,'0'-33'74'0,"-4"14"-40"0,-30-11-40 0,22 19 12 16,-9 0-9-16,-4 3 0 16,-9 8 13-16,0 8 5 15,-4 7-7-15,5 7 2 0,3 8 1 16,5 11 0-16,4 11 1 15,8 1-2-15,5 7-1 16,8-8-1-16,8-7 2 16,9-11 6-16,8-12 2 15,9-18-5-15,0-12 0 16,8-10-6-16,-4-16-2 16,-5-7-2-16,-3-4 0 15,-9 4-11-15,-4 3-4 16,-5 5 3-16,-7 6 5 0,-5 13-2 15,-5 6 0-15,1 4-2 16,-4 12 2-16,-1 7 4 16,5 7 1-16,8 8 1 15,9 4 0-15,4-1 0 16,4-3 2-16,0-7-6 16,4-8-1-16,0-4-42 15,1-11-17-15,3-7-40 16</inkml:trace>
  <inkml:trace contextRef="#ctx0" brushRef="#br0" timeOffset="660">1326 0 160 0,'4'-4'63'0,"-4"12"-34"0,0 14-21 0,0-3 16 16,-4 15-8-16,-1 14 1 15,1 16-1-15,0 3 2 16,4 8-10-16,0 7-2 0,0 12-2 16,4-4 0-16,5 0 2 15,-1-12-1-15,-4-10 0 16,0-16-3-16,-8-26-43 16,-4-15-18-1,-5-22-36 1</inkml:trace>
  <inkml:trace contextRef="#ctx0" brushRef="#br0" timeOffset="827">968 352 196 0,'-9'0'74'0,"14"11"-40"16,16 4-29-16,-9-7 17 0,9-1-8 16,9 1 0-16,12-5-4 15,13-3-1-15,8 4-5 16,8-4-5-16,-8 7 0 0,-4 1-48 15,-4 3-21-15,-4-3-20 16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34.11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65 360 232 0,'8'3'88'0,"1"1"-48"0,8-8-34 0,-5 4 20 16,5-3-5-16,4-12-1 16,4-4-8-16,5-7-5 15,-1-4-4-15,1-11 0 0,-18-4 0 16,-7-4-4-16,-10 0 1 16,-3 12-2-16,-17 7 0 15,-1 15-3-15,-3 11 1 16,-5 19 0-16,-4 15 2 15,5 11-1-15,-1 12 1 16,9-5 6-16,8 5 2 0,13 7 4 16,4 3 1-16,12-3 8 15,9-7 2-15,13-9-2 16,8-6-1-16,9-8-4 16,8-11-1-16,8-12-5 15,-8-3-3-15,0-8-13 16,-9-11-5-16,-3-4-98 15,-1 1-40-15,-8-1 27 16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34.255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0 340 0,'12'4'129'0,"13"15"-70"0,1-4-67 0,-18-4 23 16,-4-11-160-16,-8 11-68 16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41.29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38 208 156 0,'-29'-22'57'0,"24"3"-30"0,1-11-32 15,4 19 12-15,4-8 7 16,5-3 8-16,12-1 2 16,12 1 3-16,14 7-15 15,7 0 4-15,-3 7 4 0,-1 8-11 0,-7 8-5 16,-10 10-2-16,-12 9 0 15,-8 6 1-15,-13 12 3 16,-13 4-1-16,-8-4 0 16,-8 7-3-16,-9-7 1 15,-8-4-4-15,-1 4 0 16,9-4 1-16,5-11 0 16,3-7 0-16,9-5 0 15,9-3-3-15,12-4 0 16,12-3 8-16,14-1 4 15,7 1 2-15,1-4 3 16,8-4-7-16,0 0-2 16,-4 3-1-16,0-3 0 15,-5 0-11-15,1-3-3 0,-9-5-116 16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41.44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0 260 0,'22'0'96'0,"-6"4"-52"0,5 0-43 16,-12-4 21-16,-5 4-36 16,-4-4-12-16,-4 0-87 15,-9-8-36-15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48.58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67 148 0,'13'-37'55'0,"8"26"-30"0,12-12-27 16,-12 27 11-16,9 11-2 15,8 11 1-15,8 15 2 16,-4 12 1-16,0 18-5 16,-4 30-2-16,-4 18 0 0,-9 1 0 0,-8 15 2 15,-9 11-3-15,-8-15 0 16,-8-15-3-16,-5-27-1 16,-4-6 1-16,-4-27 2 15,-4-11 12-15,-4-27 6 16,-1-25-4-16,-3-38 1 15,3-33-10-15,9-20-4 16,21-33-5-16,29-26-1 16,22 19 6-16,12-1 3 15,9 20 1-15,-5 6 1 16,-4 16-2-16,-4 22-1 16,-4 15-1-16,-9 19 2 0,-4 11-47 15,-8 19-20-15,-9 19-42 16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48.804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45 192 0,'17'-8'71'0,"12"5"-38"0,22-5-34 16,-22 1 12-16,9 7-7 0,4-4-1 16,9 0-1-16,-1 0 1 15,-4-3-2-15,-4 7 2 0,-8 0 0 16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48.96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0 204 0,'25'29'77'0,"9"-25"-42"0,25 11-28 0,-30-11 20 16,13-4-12-16,5 0-3 15,-1 0-54-15,-4 0-23 0,-4-8-28 16,-9-10-8-16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51.07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33 0 80 0,'-12'19'33'0,"8"7"-18"0,-5 19 0 16,9-26 13-16,-4 7-9 15,0 11-1-15,4 19-8 16,0 19-4-16,0 4-3 16,0 3-3-16,0-11 1 15,4-11 1-15,0-4 3 0,5-15 0 16,-1-11 2-16,-4-11-44 16,5-4-48-16,-1-11 15 15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51.32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20 136 0,'13'0'52'0,"-1"0"-28"0,9 0-15 0,-4 0 16 15,4-4 3-15,13 0 6 0,12 1-10 16,9-1-2 0,4 0-13-16,4 4 1 0,-4 0 3 0,0 0-7 15,-13 0-3-15,-4 4 0 16,-8-4 2-16,-13 0 0 16,-9 0 0-16,-7 4-118 15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49.60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123 177 176 0,'-8'30'66'0,"-5"7"-36"0,-12 14-29 16,13-21 16-16,-5 7-7 16,-4 0 2-16,5 7-5 15,7 4-2-15,9 4-2 16,9 0 6-16,11-11 4 0,10-12 2 16,15 1 4-16,22-15-5 15,4-8 0-15,4-11-2 0,-1-14 0 16,-3-12-2-16,-8 4-1 15,-9-11-5 1,-9-7-1-16,-7-8-1 0,-13-11 1 16,-9-7-2-16,-7 0-1 15,-9-4-10-15,-13 4-6 16,-3 10 5-16,-1 16 4 16,-4 11 2-16,-4 11 4 15,0 14-5-15,-4 23 2 16,0 22 0-16,0 30 2 15,4 14-4-15,0 11 0 16,4 38 14-16,5 18 6 16,3 0-2-16,5 25-2 15,8 16-3-15,0-85-2 0,0-8-1 16,8 18 2-16,0-14-1 16,5 7 0-16,-1-14-1 15,1-19 2-15,-1-8-21 16,1-32-9-16,-1-5-103 15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55.18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698 19 192 0,'0'-15'71'0,"0"11"-38"0,0 8-34 0,0 3 15 16,-4 12-4-16,-4 3 4 0,-5 5-7 15,1 6-2-15,-1 12-3 16,5 8-2-16,3 14 3 0,1 0 0 16,4-7 1-16,4-7-2 15,5-12 1-15,-1-8-26 16,-4-6-12-16,1-5-57 16</inkml:trace>
  <inkml:trace contextRef="#ctx0" brushRef="#br0" timeOffset="296">29 651 140 0,'-25'8'52'0,"21"-8"-28"0,4 3-22 0,4 1 14 16,9 0 1-16,12-1 4 15,13-3-5-15,12 8 1 16,22-1-10-16,16-7 5 0,30 8 1 16,21-1-2-16,8 1 1 15,13-4-5-15,17-1 1 16,0 1-1-16,-13-4 3 16,-4 0-3-16,-9 0-2 0,-20 0 0 15,-22 0-1-15,-25-4 0 16,-20 1 0-16,-27-1-119 15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55.931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0 144 0,'25'22'55'0,"-8"1"-30"0,4 10-21 0,-12-10 13 0,3-1-4 16,1 12 0-16,-5 3-7 15,-3 12-2-15,-5 3-2 16,-5 8-2-16,1 0 3 0,-4-8 0 16,-1-7 1-16,1-7-2 15,0-12 1-15,-1-8-31 16,1-10-13-16,-1-23-32 16</inkml:trace>
  <inkml:trace contextRef="#ctx0" brushRef="#br0" timeOffset="284">383 18 48 0,'-29'15'19'0,"8"-3"-10"0,-13 6-11 0,17-7 4 16,-4 8-5-16,-4-8 2 15,-5 8 25-15,5 0 11 16,4 0 0-16,4-1 2 16,5-3-6-16,7 0 1 15,10 4-9-15,3-4-2 16,9 11-12-16,4-4-1 0,0 1-1 16,4-4-3-16,5-4-1 15,-5-4-14-15,0-7-8 16,0-4-72-16</inkml:trace>
  <inkml:trace contextRef="#ctx0" brushRef="#br0" timeOffset="533">480 695 144 0,'0'30'55'0,"0"-18"-30"0,8-5-21 16,-8-7 15-16,9 4-7 16,3-4 1-16,1-4-6 15,4-11 1-15,0 0-5 16,0-11-4-16,-1-8 0 0,1 1 3 0,0 3 3 16,-4-4-4-16,-5 15-3 15,-8-3-79 1</inkml:trace>
  <inkml:trace contextRef="#ctx0" brushRef="#br0" timeOffset="1083">711 101 112 0,'0'-4'44'0,"-4"8"-24"0,0 7-17 0,0-4 10 15,-5 8 3-15,-3 4 2 16,-1 3 2-16,-4 5 0 16,1 10-7-16,-1 12 0 15,0 3-8-15,4 8 4 0,9 0 3 16,0-8 3-16,4-7 0 16,4 0-7-16,4-11-3 15,5-12-1-15,0 4 0 16,-1-15 0-16,1 4 2 15,0-7-3-15,-1-4 0 0,1-4-25 16,-5-4-13-16,5-4-64 16</inkml:trace>
  <inkml:trace contextRef="#ctx0" brushRef="#br0" timeOffset="1472">711 725 168 0,'0'0'66'0,"5"-3"-36"0,12-9-35 16,-9 5 12-16,5-8-2 0,3-15 2 16,5-4-6-16,0-10-2 15,5-5 0-15,-1 0 0 0,0 1 3 16,0 3-1-16,1 0 2 15,-5 4-4-15,0 7 0 16,-4 4-1-16,-5 8 0 16,1 7 0-16,-5 7 0 15,-3 12 0-15,-1 7 0 16,0 0 2-16,-4 8 0 16,0 4-5-16,4 18 1 15,0 0 2-15,1 15 1 16,-1 8 1-16,0-8 0 15,0-4 2-15,0-7 1 0,1-8-4 16,-5 1-1-16,0-16-43 16,-5-7-47-1,1 0 24-15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57.53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4 140 0,'29'-4'55'0,"-12"4"-30"0,8 0-27 16,-12 4 9-16,-1-1-23 15,5 1-7-15,0-4-34 16,4 0-14-16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57.74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0 192 0,'43'19'71'0,"-27"0"-38"0,14 3-21 0,-18-11 21 16,1 8-15-16,4 11-4 15,-9 11-7-15,-3 12 0 16,-10 3-4-16,-3 11 0 0,-9-7 3 15,-4-8-60-15,-17 1-28 0,-4-9-12 16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58.33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0 104 80 0,'-8'-4'30'0,"12"8"-16"0,5-4-17 0,-1 0 8 0,9 0-4 16,0-4-1-16,8-4 5 16,13 1 4-16,17-4 1 15,8-1 2-15,17 5-4 16,21 0-3-16,12-5 0 16,26 5-1-16,13-1-2 15,25 5-2-15,25 3 3 16,8-4 0-16,30 4 7 15,4 4 4-15,17-4-1 16,8 3 0-16,9-6-7 16,0 6-4-16,-17-3-1 15,4 0 1-15,-13 0 1 0,-16-3 1 16,-13-1 0-16,-25 0-2 16,-30 4 1-16,-25-7-29 15,-42 14-9-15,-25-3-32 16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59.115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34 0 164 0,'8'26'63'0,"-8"8"-34"0,0 7-27 15,0-11 12-15,-4 3-5 16,0 5 0-16,-5 14-5 16,1 8-3-16,-1 4 0 15,5 11-1-15,0-4 2 0,4-12-1 16,0-10 2-16,4-11-35 0,0-16-13 15,5-3-29 1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59.31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18 148 0,'55'-7'55'0,"-13"7"-30"0,17 0-14 0,-26 0 18 16,5 0-8-16,4 0-2 16,9 0-9-16,-1-4-4 15,-3 4-3-15,-5 0 0 0,-9 0 2 16,-7 0-48-16,-14 0-21 0,-3-7-17 16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59.50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5 0 136 0,'0'26'52'0,"4"0"-28"0,-4 15-15 16,0-14 16-16,0 6 1 15,0 5 2-15,-4 10-15 16,0 23-6-16,4 8-4 15,0-8 0-15,0-4 2 0,4-7-15 0,0-11-8 16,13-19-71 0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6:59.915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34 0 116 0,'0'30'46'0,"0"-4"-24"0,-5 30-26 0,1-22 10 16,0 18-3-16,0 8 1 16,0-4-5-16,-1-3 1 15,1-1-53-15,0-7-22 16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00.19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34 8 124 0,'-29'0'46'0,"24"0"-24"0,1 8-19 0,4-8 12 0,9 3 4 16,8 1 3-16,20-4 2 15,18 0 0-15,17 0-13 16,12 0 7-16,13-4 2 0,25 1 3 15,12 3 3-15,-3 0-8 16,-5-8 0-16,0 8-11 16,1-7-2-16,-18 7-1 15,-12 0 2-15,-17 0-12 16,-17 0-3-16,-21 0-38 16,-21 0-16-16,-21 0-45 15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49.89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194 0 156 0,'-33'22'60'0,"16"8"-32"0,-12 29-17 0,12-37 18 15,-4 11-4-15,1 26 0 16,-1 26-2-16,4 8-3 16,5 3-10-16,7-7-2 0,5-1-1 15,5-2-1-15,7-12-1 16,5-8-1-16,-1-10 2 15,5-12-1-15,0-18 2 16,0-15-31-16,0-15-13 16,-5-11-76-1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00.541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51 53 148 0,'8'37'57'0,"-8"-7"-30"0,4 22-18 0,-4-14 14 0,0 3-2 15,0 0-1-15,0 8-8 16,0-4-5-16,-4-4-4 15,0-7 0-15,0 10 0 0,-5-14 1 16,1 4 0-16,0-11-5 16,-1-5 1-16,1-10-35 15,4-1-15-15,-1-7-34 16</inkml:trace>
  <inkml:trace contextRef="#ctx0" brushRef="#br0" timeOffset="299">510 8 100 0,'21'-8'38'0,"-26"16"-20"0,-3 11-21 0,0-8 8 16,-9 4-2-16,-8 3 1 16,-5 5-7-16,-4-1 0 15,-4 1 1-15,1-4 3 16,-1-1 2-16,4 1 1 15,9 7 9-15,8 0 3 16,9-3 10-16,3-1 4 16,10 1-10-16,7-5-4 15,1 9-9-15,-1-9-5 0,1 16 1 16,0-12-2-16,-1 5-1 16,5-9 1-16,0 1 1 0,0-8-34 15,0-3-13-15,-1 3-29 16</inkml:trace>
  <inkml:trace contextRef="#ctx0" brushRef="#br0" timeOffset="616">678 83 140 0,'-30'18'52'0,"18"1"-28"0,-9 19-15 0,17-5 16 15,-9 5-3-15,5 7-1 16,-1 3-7-16,-3 1-1 15,12-4-8-15,4 0-1 0,8-1 0 16,1-6 0-16,4-1 0 16,4-7-38-16,8-4-14 15,5-7-36 1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01.501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33 673 156 0,'-4'12'57'0,"-5"-12"-30"0,1-4-14 16,4-4 19-16,-1 1-5 16,5-4-1-16,0-15-8 15,0 7-3-15,9-7-9 16,-1-12-4-16,1-3 1 0,-1-11-2 16,5-19-1-16,-1 0 1 15,-3-8-1-15,3 15-3 16,1 8 0-16,-5 11 2 15,1 12 0-15,-1 10-4 16,1 12-1-16,-1 11 3 16,5 26 3-16,-1 19-1 0,-3 15-2 15,3 4 2-15,-3 7 0 16,-1-4 1-16,5-3 0 16,-1 10 0-16,1-17 2 15,0-1-1-15,-5-15-1 16,-4 0-8-16,0-22-3 15,-4-4-47 1,-4-12-59-16,-4-14 24 16</inkml:trace>
  <inkml:trace contextRef="#ctx0" brushRef="#br0" timeOffset="134">71 426 172 0,'8'8'66'0,"9"-1"-36"16,8 5-33-16,-12-12 11 15,4 7-4-15,4-7 0 0,0 0-64 16,0-7-27-16,4-1 26 16,0-3 16-16</inkml:trace>
  <inkml:trace contextRef="#ctx0" brushRef="#br0" timeOffset="362">365 67 184 0,'38'23'71'0,"-4"-5"-38"0,8 5-19 0,-21 11 22 15,4-4-3-15,0 14 3 16,-3 5-14-16,-10-4-3 16,-8 4-11-16,-8 3-5 0,-13 0 0 15,-8 4 0-15,-9-7 3 16,1 7-45-16,3-3-18 15,5-16-62 1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03.274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33 0 156 0,'17'82'57'0,"-12"-55"-30"0,-5 44-25 15,0-26 12-15,-5 26-7 16,1 7 1-16,-4-3-5 15,-1-11 0-15,1-12-1 16,-1-3 1-16,5-16 2 0,0-7 0 16,0-7 0-16,4-8-85 15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02.67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0 441 188 0,'21'4'71'0,"5"-4"-38"0,24-4-25 0,-25 0 16 16,13-3-8-16,8 3-1 16,5-3-7-16,-1-5 0 15,5-3-5-15,4 0-39 0,-8 0-16 16,-5 0-40 0</inkml:trace>
  <inkml:trace contextRef="#ctx0" brushRef="#br0" timeOffset="-178">118 3 124 0,'4'0'49'0,"9"0"-26"0,12 4-18 16,-8 0 13-16,4 0-4 15,9-4 0-15,7 0-6 16,1 0-3-16,4 0-2 15,-4 0-3-15,-4 0 1 0,-13 3-74 16</inkml:trace>
  <inkml:trace contextRef="#ctx0" brushRef="#br0" timeOffset="1623">139 160 140 0,'13'-11'55'0,"-9"4"-30"0,4-8-25 15,1 7 13-15,-1-3-5 0,1 4 1 16,3-5 3-16,1-6 3 15,4 6-8-15,0-3-2 0,4 4 1 16,0 0-1-16,4 0 0 16,-4 0-6-16,0 11-1 15,-4 0 1 1,0 3 0-16,-1 1 3 16,1 4 1-16,0-1 3 15,0 0 6-15,4-3 2 16,8 4-3-16,1-5 1 15,-1-3-5-15,1 0 1 16,-5-3-3-16,0-5 0 0,1 8-3 16,-5-4 1-16,-4 1-44 15,-5-1-19-15,-3 0-36 16</inkml:trace>
  <inkml:trace contextRef="#ctx0" brushRef="#br0" timeOffset="2189">126 568 156 0,'-16'-7'57'0,"11"7"-30"0,-3-12-16 0,8 9 15 15,0-1-10-15,0-3-4 16,0-5-5-16,0 5 0 15,8-4-4-15,5-8 0 0,0 0 3 16,4 8-3-16,4-4 0 16,0 0 1-16,8-7 2 0,1 3-1 15,-1-4 0-15,0 5-3 16,1 3 1-16,-5 11 0 16,0 4 3-16,-4 11-3 15,1 8 0-15,-6 0 1 16,1 3 0-16,0-3 2 15,0-4 1-15,-5 3 5 16,5 1 3-16,0-8-2 16,4-3 2-16,4-8 1 15,1 0-1-15,3-8-5 16,1-3-2-16,3-8-4 16,-3 1-1-16,-1-1-1 15,1-7 1-15,-1 3 0 16,-4-3 1-16,-4 0-79 0,0 7-37 15,-4-3-9 1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05.45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0 144 0,'25'0'55'0,"-8"4"-30"0,12 0-16 0,-12 3 16 16,12-3-3-16,9 0 1 15,13-4-3-15,12 0-3 0,0 0-9 16,0 3-3-16,-4-3-1 0,-4 0-2 16,-9-3-2-16,-12-1-98 15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06.25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49 124 0,'9'-27'46'0,"7"20"-24"0,10-4-10 0,-10 11 16 16,10-4-5-16,7 4 1 15,9 4-9-15,5 3-2 16,-5 8-7-16,-8 0-2 0,-18 4 0 15,-16 7 0-15,-16 15 2 16,-10 8-3-16,-7 14 0 16,-5-3-3-16,0-11-1 15,0 0 1-15,4-12 2 0,9-3-3 16,4-8 0-16,8-4-1 16,13-3 0-16,13-4 2 15,8-4 0-15,8-3 0 16,14-5 0-16,7-3 2 15,5 0 3-15,-5 0-15 16,-3 0-8-16,-10 0-73 16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06.60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0 198 124 0,'17'-3'46'0,"0"3"-24"0,25-8-13 0,-17 4 14 16,25-3-2-16,26-8-1 15,21-4-2-15,21 0-1 16,29-3-9-16,13 7 4 0,17-4 3 16,21 8 2-16,4 4 1 0,4-5-7 15,0 5-4-15,-17-1-2 16,-20 8-1-16,-22-3-2 16,-25-5 1-16,-21 1-2 15,-25 7 2-15,-42-4-101 16,-34 4-8-1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07.251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16 4 124 0,'5'22'49'0,"-5"1"-26"0,4 29-16 0,0-14 13 15,4 10-4 1,-3 8 1-16,-1 4-7 0,-4 0-2 16,-4 4-4-16,-1 7-1 0,1-8 1 15,0-3-2-15,0 4 1 16,-5-8 0-16,1-19 3 15,4-29-56 1,0-16-30 0</inkml:trace>
  <inkml:trace contextRef="#ctx0" brushRef="#br0" timeOffset="314">563 8 152 0,'22'3'57'0,"-22"24"-30"0,-13 10-32 16,4-18 12-16,-7 11-6 16,-10 7-1-16,-11 4 1 15,-6 0 1-15,-3-3-1 16,0-5-1-16,4-6 1 0,4-5-1 16,4-7 0-16,9-11 2 15,4 3 1-15,8 1-1 16,9-5-2-16,8 1 14 15,9 0 7-15,8 7-4 16,0 8 1-16,4 0-11 16,5-5-2-16,-1 5-1 15,1 0 0-15,-1 0-2 0,1-1 1 16,-1 1-18-16,0-8-6 16,1-7-70-1</inkml:trace>
  <inkml:trace contextRef="#ctx0" brushRef="#br0" timeOffset="524">888 0 176 0,'-34'49'68'0,"13"-1"-36"0,-17 42-20 0,25-52 19 0,-3 6-7 16,-1 13-2-16,4-1-10 15,5 4-3-15,3-1-5 16,5 1-1-16,9-4 1 0,12-7-44 16,4 0-20-16,5-8-39 15</inkml:trace>
  <inkml:trace contextRef="#ctx0" brushRef="#br0" timeOffset="869">1060 752 224 0,'-21'4'85'0,"8"-8"-46"0,5 0-26 16,8-3 22-16,0-1-12 15,4-7 0-15,5-7-14 0,3-8-5 16,5 4-3-16,0-12-1 0,0 1 2 16,4-12-1-16,0-10-1 15,0-16 1-15,0 7 1 16,0 5-3-16,-4 7 0 15,-5 11-4-15,5 11 1 16,-4 15 0-16,-5 16-1 16,1 14 4-16,-5 34 0 15,0 7-2-15,0 12 2 16,5-4 1-16,-5 3 2 16,4 19-1-16,5-7-1 0,-5 11-6 15,1-15-1-15,-1-3-21 16,1-16-9-16,-1-7-25 15,1-19-9-15,-5-11-11 16</inkml:trace>
  <inkml:trace contextRef="#ctx0" brushRef="#br0" timeOffset="1023">1144 554 200 0,'-17'-8'74'0,"17"8"-40"0,0 0-40 16,13 0 36-1,8 0-17-15,4 0-3 16,9 0-4-16,4 0-4 16,0-7-17-16,8 3-5 0,-8-11-76 15</inkml:trace>
  <inkml:trace contextRef="#ctx0" brushRef="#br0" timeOffset="1231">1708 11 192 0,'21'38'74'0,"0"-1"-40"0,9 27-18 0,-18-27 22 16,5 12-9-16,4 3 0 16,-4 4-10-16,-13 15-4 15,-8 12-8-15,-13 14-1 0,-16 0 1 0,-22-3-36 16,-21-1-18-16,-33 5-73 15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48.6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148 96 148 0,'4'-34'57'0,"0"30"-30"0,-4 12-14 16,4-1 17-16,0 8-6 15,-4 8-2-15,-4 3-8 0,0 19-4 16,0 18-5-16,0 31 5 0,-1 3 3 16,1 1-6-16,4 10-2 15,0 8-3-15,4 4 1 16,1-12 0-16,-1-18 1 15,0-19-2-15,4-15 1 16,-3-18-9-16,-5-20-1 16,0-21-71-1,-5-31-61-15,-3-18 40 16</inkml:trace>
  <inkml:trace contextRef="#ctx0" brushRef="#br0" timeOffset="257">0 55 20 0,'17'-34'11'0,"8"27"-6"0,17-1 42 0,-16 4 27 0,7 4-25 16,18 0-9-16,12 8-19 15,4 3-3-15,5 11-11 16,-17 5 5-16,-5-1 3 0,-12 4 4 16,-17 0 3-16,-17 7-3 15,-12 8-2-15,-22 7-7 16,-16 4-2-16,-9 4-2 15,1-11-1-15,7-8-3 16,-3-15 1-16,8-7 0 16,8-11 1-16,9-16-55 0,8-11-23 15,13 1-31 1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49.2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376 84 224 0,'-37'-30'85'0,"7"4"-46"0,-20 4-39 0,29 18 18 16,-9 4-10-16,1 0-2 0,-9 11-1 15,0 0 1-15,8 8-3 16,5 11-2-16,4 19 0 0,8 26 1 16,5 14 3-16,4 9 0 15,4 21 2-15,8 35-2 16,5 7 0-16,-1-1-3 16,5 16-2-16,-4-11 3 15,-5-64 0-15,1-19 3 16,-1 0 3-16,-4-14-2 15,-4-5-2-15,0-10 4 16,-8-16 2-16,4-7-35 0,-17-26-13 16,-21-23-88-1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0.11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0 228 0,'29'52'88'0,"-4"-23"-48"0,17 38-34 15,-22-38 22-15,10 8-15 16,-1 4-4-16,0 0-4 16,-4-1 1-16,0-10-3 15,0-4 0-15,-5-8 3 0,-3 4-1 16,-4-10 0-16,-5-9-28 15,0-6-11-15,-4-12-82 16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49.4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0,'47'0'85'0,"3"0"-46"0,26 4-35 0,-38-4 21 16,12 4-7-16,13 0 1 15,9-4-8-15,12 0-4 16,9 0-4-16,-5 0 0 0,-4 3 0 16,-8 1-30-16,-9 0-14 15,-8 0-74 1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49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1 324 0,'25'-8'121'0,"-4"19"-66"0,0-7-73 15,-12-4 14-15,-9 0-130 16,0 0-55-16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49.7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0 276 0,'-4'23'104'0,"8"-8"-56"0,0-4-47 0,-4-11 19 15,5 4-33-15,-1-4-13 16,-4 0-93-16,-4-8-42 15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51.7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254 258 172 0,'-5'-93'66'0,"1"70"-36"0,-4-3-20 0,4 22 17 15,-9 4-15-15,-8 8-7 16,-4 7-3-16,-9 11 0 15,0 15-1-15,1 11 6 0,3 1 5 16,9 3-2-16,4 0 2 16,13 8-7-16,8 3-1 15,13-4 2-15,13-3 1 0,8-11 3 16,12-23 1-16,22-11 6 16,8-19 1-16,0-14-3 15,4-16-1-15,0-3-6 16,-13-16 0-16,-7-25-3 15,-10-8 0-15,-16-12-3 16,-13 12-2-16,-12 8 1 16,-17 10-1-16,-9 16-3 15,-8 15 0-15,-4 14-3 16,-13 12-1-16,4 18 1 16,-4 23 2-16,1 34-3 15,-1 18 2-15,4 8 1 16,0 26-1-16,9 30 4 0,4 7 0 15,8-3 3-15,5 11 1 16,8-8-1-16,4-18-2 16,5-30 1-16,-1-19 1 15,0-26 5-15,1-19 4 16,-1-23-2-16,1-33 0 16,-5-29-76-16,-8-13-31 15,-5-29-20 1</inkml:trace>
  <inkml:trace contextRef="#ctx0" brushRef="#br0" timeOffset="302">1234 157 228 0,'-63'109'88'0,"29"-38"-48"0,-16 26-38 16,29-56 19-16,0 30-4 16,4 30 1-16,4 4-5 15,13-8-3-15,13-15-5 16,8-10-2-16,4-13 1 0,1-6 2 15,3-12 3-15,1-15-20 0,-5-11-9 16,-4-11-105 0</inkml:trace>
  <inkml:trace contextRef="#ctx0" brushRef="#br0" timeOffset="570">1268 557 176 0,'8'-7'68'0,"5"7"-36"0,16 0-31 0,-12 0 16 16,9 0-2-16,7 7 3 0,5-3-1 15,8 0-1 1,1 3-8-16,-9 1-5 0,-5 7 0 0,-16 7 0 16,-13 4 1-16,-16 8 0 15,-9 11 0-15,-9 0 2 16,-4 3 1-16,1-6-3 15,-5-5-1-15,4-3 3 16,5-8 1-16,8-11-21 16,8-8-10-16,5-10-87 15</inkml:trace>
  <inkml:trace contextRef="#ctx0" brushRef="#br0" timeOffset="826">1807 483 176 0,'-9'-15'66'0,"1"15"-36"0,-22 7-24 0,9 1 15 16,-8 3-7-16,-9 7 2 15,0 1 0-15,4 7-1 16,5 12-7-16,8 7-3 0,8-4 1 16,9 4-1-16,13 3 2 15,16-7 5-15,13-3 4 16,4-8-8-16,0-4-4 15,0-11-1-15,-4-8 0 16,-5-7 1-16,-3-7 0 16,-9-12-71-16,-8-3-31 15,-18-8-6-15</inkml:trace>
  <inkml:trace contextRef="#ctx0" brushRef="#br0" timeOffset="1051">1971 284 188 0,'42'26'71'0,"-13"-3"-38"0,13 14-10 15,-20-18 24-15,3 11-4 16,4 4-1-16,5 3-12 16,-5 15-4-16,1 19-15 15,-9 12 0-15,-13 3 0 0,-12-4-4 16,-9-7-2-16,-8-11 4 15,-8-8 4-15,-5-8-27 0,-4-3-10 16,1-7-129 0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54.4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2 258 144 0,'-8'0'55'0,"12"0"-30"0,5-4-27 0,3 4 11 15,13 0 7-15,13 0 5 16,13 0 0-16,4 0-1 16,3 0-10-16,6 0 2 0,-1 4 4 15,-4 0-6-15,-9-4-1 16,-8 0-3-16,-4 0-1 0,-13 0-6 15,-8 0 1-15,-8 0-104 16</inkml:trace>
  <inkml:trace contextRef="#ctx0" brushRef="#br0" timeOffset="212">453 0 176 0,'0'41'66'0,"0"-11"-36"0,0 15-24 16,0-22 17-16,0 3-8 0,0 15 2 15,-5 15-8-15,5 19-3 16,0-4-3-16,0-4 2 0,5-11 1 16,-1-11-18-16,-4-11-6 15,4-12-78 1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03.5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652 12 188 0,'-13'-12'71'0,"13"12"-38"0,-8 0-30 0,4 0 17 15,0 4-12-15,-1 4-2 16,1 7-6-16,0 14-1 16,0 13 1-16,4 3 2 0,4 18 3 15,4 4-2-15,5-7 0 16,-5 0-96 0</inkml:trace>
  <inkml:trace contextRef="#ctx0" brushRef="#br0" timeOffset="268">0 655 148 0,'0'0'57'0,"12"4"-30"0,18-8-16 16,-9 4 15-16,17 0 1 15,12 0 3-15,17 0-3 16,26 0-2-16,12 0-13 16,9 0-1-16,-5 0 2 0,1 0-5 15,-5 0 0-15,-12 0-4 16,-13 0-3-16,-22 0-231 31,-32 0 118-31</inkml:trace>
  <inkml:trace contextRef="#ctx0" brushRef="#br0" timeOffset="702">277 1205 192 0,'0'-26'74'0,"9"15"-40"0,12-19-40 0,-8 18 12 16,8-3 5-16,12-11 5 15,14-4-4-15,7 4 1 0,1 15-8 16,-5 11-3-16,-3 11-1 0,-9 8-1 16,-13 7 2-16,-17 4-1 15,-12 4 2-15,-9-1-2 16,-12 1-1-16,-8 3-2 15,-10 1 1-15,1-1 1 16,0 1 2-16,0-12-1 16,9-7-1-16,7-5 3 15,9-6 0-15,9-4-4 16,8-4 1-16,21 0 9 16,17 0 3-16,12 3-1 15,5 1-1-15,4 4-6 16,-4-1-1-16,0 1 1 0,-5-8 2 15,1-4-34 1,-9-4-15-16,4 1-67 16</inkml:trace>
  <inkml:trace contextRef="#ctx0" brushRef="#br0" timeOffset="960">1700 150 220 0,'-51'7'82'0,"22"38"-44"0,-22 49-33 0,26-49 19 0,-8 15-9 16,-5 7 0-16,0 30-5 15,4 30-1-15,13-3-5 16,13-12 2-16,16 0 0 0,9-3 2 15,8-12 2-15,5-11-62 16,-1-15-29-16,1-37-29 16</inkml:trace>
  <inkml:trace contextRef="#ctx0" brushRef="#br0" timeOffset="1604">1894 663 160 0,'-13'-15'60'0,"13"11"-32"0,-4-4-6 16,8 5 20-16,4-9-14 0,5-3-5 15,4 0-14-15,0-3-4 16,8-1-3-16,0 4 1 0,5 8 0 16,-1 7-4-16,1 7 1 15,-1 12-2-15,-4 3 0 16,-4 12 2-16,0 15 2 16,0 10-1-16,5 16 2 15,-1-7-2-15,0-5-1 16,0-7 3-16,1-11 0 15,3-7-1-15,-8-12 1 16,0-8-4-16,-4-10-2 16,-4-16-95-1,-5-7-53-15,-4-33 66 16</inkml:trace>
  <inkml:trace contextRef="#ctx0" brushRef="#br0" timeOffset="1773">2415 352 244 0,'-21'52'93'0,"5"-25"-50"0,-14 14-41 16,17-19 17-16,-12 8-8 15,-4 8 1-15,-5 10-5 16,0 8 1-16,-3 12-5 16,3-5 0-16,9-3 1 0,8-8-126 15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06.8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0,'0'0'68'0,"8"0"-36"0,17 0-37 15,-8 0 12-15,13 4-6 16,7-4 2-16,18 0-2 16,4 0 2-16,0 0-84 15,-9 4-34-15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07.2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0 316 176 0,'0'-26'66'0,"4"7"-36"0,9-11-29 0,-5 15 16 16,5-4-9-16,4-18-2 0,4 0-3 15,4-1-3 1,5 5 1-16,-1 3-1 0,5 7 0 0,-5 12-3 16,5 15 0-16,-5 22-1 15,1 11 3-15,-5 8-2 16,4 8-1-16,-3 6 5 16,3 12 3-16,1 4-3 15,-1 11-1-15,1-7 0 16,-1-8 2-16,-4-11-1 15,0-15-1-15,-3-12 3 16,-6-14 2-16,1-11-22 16,-8-16-8-16,-1-26-54 15</inkml:trace>
  <inkml:trace contextRef="#ctx0" brushRef="#br0" timeOffset="180">636 17 208 0,'-38'93'79'0,"8"-52"-42"0,-20 23-41 0,29-34 15 15,-13 7-6-15,-12 19 0 16,-5 15-1-16,5 12 2 16,8-8-3-16,9-12-4 0,3-10-2 15</inkml:trace>
  <inkml:trace contextRef="#ctx0" brushRef="#br0" timeOffset="539">871 593 192 0,'17'37'74'0,"0"-3"-40"0,8 18-35 0,-12-33 12 16,4 0-5-16,-1 3 1 15,1-3-2-15,0-4 2 16,-4 0-4-16,-1-4-6 0,1-7-1 16,-5-4-88-1</inkml:trace>
  <inkml:trace contextRef="#ctx0" brushRef="#br0" timeOffset="720">1132 488 168 0,'-12'11'66'0,"3"12"-36"0,-8 10-18 0,9-14 21 0,-13 18-15 16,-4 1-2-16,-5-1-8 15,1 1 0-15,-1-1-5 16,1-7-2-16,4-4 2 0,3-3-20 15,1-8-6-15,0-4-72 16</inkml:trace>
  <inkml:trace contextRef="#ctx0" brushRef="#br0" timeOffset="841">745 772 192 0,'8'-11'74'0,"5"11"-40"0,16-7-35 0,-7 3 15 15,11-7-10-15,14 3-2 16,-1 1-1-16,4-1-1 15,1 1-88-15,-1-1-38 16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08.5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14 148 0,'0'-12'55'0,"8"12"-30"0,9-3-18 16,-4 6 15-16,3 5 4 16,5 3 7-16,13 8-5 15,8 22-2-15,5 11-14 16,-1 27-1-16,-4 7 2 0,-4-4-1 0,-5 8 1 16,-7 11-1-16,-9 11 2 15,-13-3-3 1,-17-8-1-16,-12-15-2 0,-13-11 2 15,-4-8-18-15,-9-7-7 16,5-8-119 0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08.9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19 140 0,'-5'-4'55'0,"14"4"-30"0,12 0-14 0,-4 0 18 16,8-4-2-16,17 0 2 15,4 1-12-15,5 3-5 16,-5-4-7-16,-4 4-2 0,-8 0 3 16,-9 0-5-16,-4 0-3 15</inkml:trace>
  <inkml:trace contextRef="#ctx0" brushRef="#br0" timeOffset="151">186 45 176 0,'0'22'66'0,"0"1"-36"16,0 3-29-16,0-15 16 0,-4 4-9 15,-1 8-2-15,5 14-12 16,0 0-4-16,0 1-72 15,9 3-31-15</inkml:trace>
  <inkml:trace contextRef="#ctx0" brushRef="#br0" timeOffset="583">569 1511 240 0,'0'12'90'0,"0"-12"-48"0,4-8-27 0,4 1 26 16,1-12-22-16,8-7-5 15,-1-12-7-15,1-14-2 16,0-30-3-16,0-19-2 0,4 0 1 15,4-12-1-15,1-18 0 16,3 4-3-16,0 26 2 0,-3 23-1 16,-1 18-2-16,0 22-4 15,-4 23 0-15,0 19 2 16,-4 34 3-16,0 10 0 16,0 12-1-16,4 4 0 15,0 18 0-15,0 19 3 16,0 0 2-16,0-11 0 15,-4-12 2-15,0-10 0 16,-5-12 1-16,-3-15 2 16,-5-11 3-16,-4-15-77 15,-13-11-33-15,-8-19-5 16</inkml:trace>
  <inkml:trace contextRef="#ctx0" brushRef="#br0" timeOffset="720">653 778 244 0,'0'0'90'0,"17"11"-48"0,12-3-45 0,1-4 19 16,20 3-10-16,13-3 2 15,9 3-80-15,-1-3-35 16,18 11 15-16,-5-23 13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6.6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305 729 288 0,'-34'-12'107'0,"14"12"-58"0,-26 8-55 0,21-1 19 16,-13 12-6-16,-3 7 1 15,3 7-2-15,9 19 1 16,8-1-4-16,9 1 5 0,12 0 4 15,17-8 5-15,12-3 4 16,12-11-2-16,1-12-2 16,8-11-3-16,4-14 1 0,0-26-4 15,0-15-1-15,-4-19-9 16,-8-3 0-16,-1-8 3 16,-7-22 2-16,-5-33-5 15,-4 4 0-15,-9 10-6 16,-3 16-1-16,-5 14 3 15,-8 19 1-15,-4 14-3 16,0 19-1-16,-5 19-2 16,1 18 2-16,0 11-1 15,-5 15 0-15,1 33 1 16,-1 34 2-16,1 10-1 16,-1 4 4-16,9 12 0 15,4 6 1-15,9-6 2 16,-1-19 3-16,4-12 0 15,1-17 2-15,-1-20-4 0,1-10-2 16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0.29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242 0 192 0,'-21'55'71'0,"8"-22"-38"0,-12 38-25 0,13-42 18 15,-9 12-9-15,-4 7 1 16,-4-4-9-16,0 4-3 16,4-3-3-16,4-1 0 0,9-11 2 15,3-18-35 1,13-7-76-16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10.0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382 0 176 0,'-67'4'66'0,"20"29"-36"0,-7 20-24 0,24-12 15 16,-4 19-9-16,-3 3 1 15,3 12 3-15,0 19 4 16,9 18-10-16,8 0-6 0,13-11 0 16,8-18 1-16,5-12 4 15,7-15 0-15,10-11 0 16,3-12-47-16,1-7-21 16,3-3-44-1</inkml:trace>
  <inkml:trace contextRef="#ctx0" brushRef="#br0" timeOffset="213">500 374 200 0,'8'15'77'0,"9"11"-42"16,8 4-37-16,-12-15 14 0,8 8 5 15,4 10 4-15,5 12-9 16,-1 0-2-16,5 15-6 15,-5-8-1-15,1-7 3 0,-5-11 1 16,-4-8 1-16,-4-7-15 16,-5-8-8-16,-3-19-96 15</inkml:trace>
  <inkml:trace contextRef="#ctx0" brushRef="#br0" timeOffset="379">811 382 236 0,'-25'26'90'0,"4"0"-48"0,-13 0-45 0,17-11 19 16,-4 8-8-16,-4 6 1 15,-4 13-5-15,3-1-1 16,1 4-1-16,8 3-30 0,5-7-14 16,7-11-62-1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10.5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2 204 0,'72'-4'77'0,"-39"8"-42"0,9-4-48 0,-16 0 12 0,3 3-85 15,5 1-32-15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10.8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9 135 148 0,'0'-8'55'0,"4"12"-30"0,0 7-27 15,0-3 9-15,5 6 14 0,3 5 11 16,1 7-5-16,4 4-3 16,0 4-14-16,4 7-6 0,4 4-3 15,0 7 1-15,5 1 1 16,3 7-1-16,-3-8 1 16,-5-7 0-16,0-11 1 15,-4-8-13-15,0-11-7 16,5-8-82-1</inkml:trace>
  <inkml:trace contextRef="#ctx0" brushRef="#br0" timeOffset="239">657 0 204 0,'-26'41'77'0,"1"-7"-42"0,-29 14-32 15,24-21 17-15,-8 10-1 16,-17 0 1-16,-3 12-5 16,-1 11-1-16,0 15-8 15,4-4-2-15,4-8 0 0,9-7 0 16,5-7 2-16,7-12-1 16,9-7 2-16,8-11-50 15,9-8-23-15,4-11-44 16</inkml:trace>
  <inkml:trace contextRef="#ctx0" brushRef="#br0" timeOffset="462">594 494 156 0,'16'48'60'0,"-7"-25"-32"0,-1 25-17 0,-4-18 18 16,5 4-2-16,-1 0 2 16,1-1-12-16,-1 1-3 15,5-4-8-15,-1-4 0 0,-3-7 1 16,-1-4-28-16,1-8-12 0,-1-7-68 16</inkml:trace>
  <inkml:trace contextRef="#ctx0" brushRef="#br0" timeOffset="641">800 546 232 0,'-13'23'88'0,"5"-9"-48"0,-13 20-45 16,8-11 17-16,-4 3-9 15,0 4-2-15,-4 0 2 16,-4 0 0-16,-4-1-1 15,-1-6-13-15,1-4-4 0,-1-4-86 16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11.6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6 172 0,'30'-11'66'0,"-1"15"-36"0,9 3-31 0,-17 1 15 16,4-1-12-16,9-3-3 15,4 3 2-15,0-3 1 16,0-4-80-16,-5 0-34 16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11.8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0 200 0,'34'-7'77'0,"-13"14"-42"0,12 15-23 15,-11-3 19-15,3 7-1 16,0 23 4-16,4 7-7 16,5 11-4-16,0 1-13 15,-5 18 0-15,-8 22 3 0,-8 12-5 16,-9-4-2-16,-8-7 3 15,-9 3 2-15,-8 0-4 16,-8-4-2-16,-5-10-79 16,-4-23-38-16,5-23-18 15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55.1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568 184 172 0,'0'52'66'0,"0"-11"-36"0,0 27-33 0,0-31 13 15,0 8-5-15,0 0 0 16,0 0 1-16,0-4 1 16,0-7-3-16,0-4-7 0,-4-8-1 15,-4-3-77 1</inkml:trace>
  <inkml:trace contextRef="#ctx0" brushRef="#br0" timeOffset="220">0 704 180 0,'-8'0'68'0,"20"4"-36"0,26-1-24 0,-8 1 16 0,12 0 1 16,17 0 2-16,12-4-1 16,13 3 1-16,26-3-15 15,3 0 0-15,1 4-1 0,-9-4-6 16,-8 0-1-16,-17 4 0 15,-8-4 2-15,-22 0-16 16,-16 3-8-16,-22 1-108 16</inkml:trace>
  <inkml:trace contextRef="#ctx0" brushRef="#br0" timeOffset="581">198 981 224 0,'63'0'85'0,"-17"18"-46"0,18-3-35 0,-35-3 19 16,9 3-9-16,-4-1 0 16,-1 5-11-16,-8 4-1 15,-8 3-2-15,-8 0 2 0,-18 8 3 16,-8-4 0-16,-12-4 0 15,-5 0-3-15,-4-4 1 16,-4-3-4-16,4-4 0 0,5-4 1 16,8 1 2-16,8-5-6 15,8 1-1-15,9-1 8 16,17 0 7-16,13-3 2 16,12 0 1-16,8-4-3 15,9-4 1-15,4 0-2 16,-4 4 0-16,-8-3-67 15,-18 14-28-15,-12-37-34 16</inkml:trace>
  <inkml:trace contextRef="#ctx0" brushRef="#br0" timeOffset="1903">1431 708 200 0,'-38'-8'74'0,"26"8"-40"15,-1-4-18-15,9 4 22 0,4-3-20 16,4-9-5-16,4-3-8 15,5-3-4-15,8-8 0 16,4-4-1-16,1-8 2 0,-1-3-1 16,0 4-1-16,-4 3 1 15,-4 8-1-15,0 3-3 16,-5 8 0-16,-3 8-1 16,-1 14 3-16,1 16-5 15,3 10 2-15,1 5 2 0,4 7 1 16,0 0-2-16,-1 3 0 15,5 8-1-15,5 4 3 16,3-4 4-16,-4-3 3 16,1-8 2-16,-1-12 0 15,-4-6-2-15,-4-20-1 16,-5-11-52-16,1-11-22 16,4-7-30-1</inkml:trace>
  <inkml:trace contextRef="#ctx0" brushRef="#br0" timeOffset="2101">1970 296 172 0,'-34'34'66'0,"17"7"-36"0,-12 30-20 0,12-41 20 0,-8 11-7 16,-9 4 1-16,-4 0-7 15,-4 11-2-15,4 4-9 16,5 0-4-16,3-8 1 0,9-11 2 15,4-7 4-15,9-34-24 16,4-11-97 0</inkml:trace>
  <inkml:trace contextRef="#ctx0" brushRef="#br0" timeOffset="2296">1987 45 208 0,'59'-11'77'0,"-22"11"-42"0,18 0-32 0,-30-4 17 15,5 4-12-15,-1-3-2 16,1-1-2-16,-5 0 0 16,-4-3-2-16,-4 3-41 0,-9 0-19 15,-3 0-32 1</inkml:trace>
  <inkml:trace contextRef="#ctx0" brushRef="#br0" timeOffset="2431">2176 105 212 0,'-13'23'79'0,"9"-1"-42"0,0 16-41 0,4-16 15 0,0 4-4 16,0 12 1-16,4 6-51 15,0-2-20-15,1-5-22 16,3-3-6-16</inkml:trace>
  <inkml:trace contextRef="#ctx0" brushRef="#br0" timeOffset="2803">2328 1018 196 0,'-5'49'74'0,"10"-34"-40"0,3 0-22 16,-4-8 19-16,0-7-1 0,5-4 4 15,3-11-14-15,5-15-4 16,4-11-10-16,5-11-2 0,3-4 0 16,5-12 0-16,-1-10 0 15,1-31-9-15,0 1-2 16,-1 14-9-16,-3 16-5 16,-5 18 8-16,-4 11 5 15,-4 16 3-15,-4 10 1 16,-1 20-2-16,-3 21 1 15,3 23 1-15,1 27 2 16,0 10-1-16,3-3 1 16,1 15 4-16,4 7 1 15,0 8-4-15,-4-15 1 0,0-12 2 16,-4-14 1 0,-1-12 3-16,-3-14 1 0,-9-16-14 15,-5-18-6-15,-7-12-92 16</inkml:trace>
  <inkml:trace contextRef="#ctx0" brushRef="#br0" timeOffset="2943">2546 648 200 0,'-21'-19'77'0,"21"19"-42"0,9 0-37 16,3 0 14-16,14 0-6 16,12 0-1-16,8 0-3 15,4 0 1-15,1 0-59 16,-1-4-25-16,1 1 3 15,-5-9 6-15</inkml:trace>
  <inkml:trace contextRef="#ctx0" brushRef="#br0" timeOffset="20073">1915 1082 148 0,'-4'-4'55'0,"12"8"-30"0,5-1-12 0,-5 5 19 16,5 3-9-16,4 4-1 15,4 4-4-15,4 3-2 0,0 1-8 16,1 3-1-16,-5-4 3 0,0 1-4 16,0-5-1-16,-9-3-2 15,1-3 0-15,-5-12-117 16,5-8 12-1</inkml:trace>
  <inkml:trace contextRef="#ctx0" brushRef="#br0" timeOffset="20233">2231 988 156 0,'-17'34'60'0,"13"-1"-32"0,-13 9-24 15,8-24 13-15,-7 9 3 0,-5 2 2 16,-5 5-11-16,-7-8-4 15,3 1-5-15,1-5 1 16,4-3 2-16,-1-4-33 0,1-8-13 16,0 1-44-1</inkml:trace>
  <inkml:trace contextRef="#ctx0" brushRef="#br0" timeOffset="20355">1869 1291 208 0,'25'0'77'0,"-4"4"-42"0,21-4-28 0,-17 0 20 15,13 0-14-15,0 0-2 16,9 0-12-16,7-4-4 16,-3 0-99-16,-1-3-42 0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7:58.2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 0 180 0,'17'19'68'0,"4"3"-36"0,8 8-22 0,-12 4 17 15,13 7-2-15,-1 4 2 16,5 7-9-16,-1-3-3 16,1 7-8-16,0 4-3 0,-5 0 0 15,1 7-5-15,-5-7-1 0,0-15-112 16</inkml:trace>
  <inkml:trace contextRef="#ctx0" brushRef="#br0" timeOffset="167">493 41 272 0,'-21'12'101'0,"8"2"-54"0,-21 31-46 16,17-15 19-16,-8 11-11 16,-17 16-1-16,-25 2-24 15,-13 24-11-15,-17 25-95 16,0-7-40-16</inkml:trace>
  <inkml:trace contextRef="#ctx0" brushRef="#br0" timeOffset="4491">1014 266 156 0,'0'0'60'0,"9"7"-32"0,8 1-17 15,-5-5 18-15,9 1-19 16,9 0-5-16,12-4-2 15,8 0 2-15,9-4-2 0,5 4-2 0,-10 0 2 16,-7 0 0-16,-10 0 3 16,-11 0-25-16,-14 4-10 15,-20 0-53 1</inkml:trace>
  <inkml:trace contextRef="#ctx0" brushRef="#br0" timeOffset="4670">985 475 200 0,'0'8'77'0,"8"3"-42"0,18 4-26 0,-9-8 22 15,8-3-8-15,17 0 1 0,17-4-7 16,12 0 0-16,1 0-10 16,-5 0 0-16,-8 0 0 0,-8 0-1 15,-13 0-1-15,-9 7-131 16</inkml:trace>
  <inkml:trace contextRef="#ctx0" brushRef="#br0" timeOffset="17746">560 599 156 0,'-4'15'57'0,"4"3"-30"0,4 12-23 15,4-15 15-15,1 23 2 16,3-1 2-16,5 4-6 15,4 0 0-15,9-3-10 16,-1-1-2-16,1-7 1 0,-1 0-3 16,-4-11 0-16,-4-8-52 15,-4-7-24-15,-4-8-14 16</inkml:trace>
  <inkml:trace contextRef="#ctx0" brushRef="#br0" timeOffset="17909">812 629 212 0,'-33'33'79'0,"12"-6"-42"0,-13 21-37 0,21-18 18 15,-3 4-12-15,-1 3-1 16,0 1 1-16,4 3 1 16,-3-8-3-16,3-3-25 0,-4-7-10 15,0-1-67 1</inkml:trace>
  <inkml:trace contextRef="#ctx0" brushRef="#br0" timeOffset="18061">484 823 260 0,'9'4'96'0,"3"-4"-52"0,18 7-45 0,-9-3 18 0,12 0-10 15,18 0-2-15,8-1-24 16,0-3-13-16,-5 8-80 15,-3-4-35-15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48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660 173 228 0,'-4'-67'85'0,"-8"52"-46"0,-18-15-35 0,13 19 19 16,-12-4-13-16,-5 0-3 16,-8 4-7-16,-8 3 0 15,-5 8 0-15,0 8-3 0,5 3 2 16,3 8-1-16,5 7 0 15,9 11 2-15,7 1 0 16,14-1-3-16,8 4 2 16,12 1 1-16,13-1 2 15,8 0-1-15,9-4-1 16,9 4-2-16,3 4 1 16,9 8-1-16,0 3-2 15,-4 7 5-15,-9-6 1 16,-17-5-3-16,-16 0 1 15,-17-7 2-15,-17 4 1 0,-4-8-1 16,-13-11 1-16,-9-8 11 16,-7-7 8-16,-5-4-5 15,-4-14-2-15,-1-8-6 16,1-12-4-16,9-3-7 16,7-8-1-16,18-3-54 15,20 3-24-15,18 4-32 16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48.9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6 140 0,'-9'-12'55'0,"9"16"-30"0,0 7-18 0,0 1 15 15,0 10 2-15,0 15 5 16,0 8-2-16,0 11 1 15,0 4-16-15,-4 11-5 0,4 27-2 0,0 10-1 16,0 4 2-16,4-14-1 16,1-16 0-16,-1-11-6 15,4-11 1-15,-4-15-24 16,5-15-12-16,-5-15-67 16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49.3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49 136 0,'-12'-23'52'0,"16"20"-28"0,4-1-30 0,1 0 8 16,8 0-2-16,12 1 2 15,9-1-1-15,21 0 2 16,21 8-2-16,8 7-1 0,5 8 3 15,-1 11-4-15,-3 11 0 16,-9 4 1-16,-9 3 0 16,-12 9 8-16,-17-5 7 15,-17 4 6-15,-20 15 2 16,-14 19 3-16,-16 0 3 16,-13-4 2-16,-17-4 1 15,-8-11-6-15,-12-4-2 16,-5 1-7-16,4-5 0 15,4-10-8-15,9-12-3 0,8-15 1 16,5-15 0-16,12-11-1 16,9-7 1-16,12-8-9 15,13-4-3-15,8-3-46 16,8-4-19-16,14-1-59 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0.50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0 232 0,'46'22'88'0,"-9"4"-48"0,18 18-31 16,-31-26 22-16,1 16-8 16,0 21-1-16,-4 34-8 15,-8 11-1-15,-13 0-8 16,-13 7 1-16,-16 19 4 0,-8-15-4 15,-1-4-1-15,1-15-29 16,3-18-11-16,1-22-98 16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49.5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0 340 0,'4'0'129'0,"9"7"-70"0,16 5-67 0,-20-9 23 15,-1 1-61-15,-8-4-20 16,9 8-69-16,-9 3-27 16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49.6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0 328 0,'-17'15'123'0,"17"-7"-66"0,9 18-66 0,-5-19 20 16,-4-7-151-16,-4 15-62 0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51.2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208 360 144 0,'-9'-83'55'0,"1"53"-30"0,-5-7-21 15,9 26 15-15,-5-1 0 16,-7 5 3-16,-1 7-10 16,-4 11-4-16,0 8-5 15,-5 26 0-15,1 7 0 0,4 8-1 16,9 0-2-16,7 3 5 0,10 9 4 15,11-1-5-15,14-8 0 16,8-10 0-16,12-12 2 16,18-8 8-16,-1-14 3 15,9-15-2-15,-5-19-1 16,5-19-4-16,-13 1-1 16,-8-12-3-16,-9-15-1 15,-12-22-3-15,-13-5-2 16,-13 1-10-16,-12 12-4 15,-9 10 0-15,-8 19 3 16,-8 11 5-16,-1 16 3 16,-3 14-3-16,-1 23 2 15,-4 29-3-15,0 16 2 16,-4 14 3-16,4 12 1 16,1 41 3-16,7 15 1 0,5-4 5 15,4 8 5-15,8 3-3 16,5-22 2-16,4-22-7 15,4-19-3-15,0-23 1 16,0-19 2-16,4-21 4 16,0-20 5-16,0-29-30 15,-4-27-11-15,4-3-91 16</inkml:trace>
  <inkml:trace contextRef="#ctx0" brushRef="#br0" timeOffset="287">1403 0 180 0,'-38'4'68'0,"13"11"-36"0,-26 22-22 0,26-3 20 16,-13 45-3-16,-12 11 4 15,-9 7-11-15,4 26-2 16,9 31-10-16,8-5-3 0,17-10 1 16,12-12-1-16,18-15 0 15,8-18 1-15,8-5 1 0,0-17-1 16,-4-24-1-16,-4-25-111 16,0-20-72-1,8-14 70-15</inkml:trace>
  <inkml:trace contextRef="#ctx0" brushRef="#br0" timeOffset="646">1462 517 180 0,'8'-4'68'0,"9"4"-36"0,17 0-31 0,-13 4 14 15,12 3 5-15,10 1 5 16,-6 7-5-16,5 3-1 16,-4 1-11-16,-4 0-1 0,-9-1 3 15,-12 5 0-15,-13 3 4 16,-9 4-1-16,-12 7 0 15,-12 1-7-15,-9 10-2 16,0 1 0-16,0-8 0 16,8-3-2-16,-4-12 1 15,13-7-15-15,8-8-7 0,4-15-43 16,9-11-18-16,12-7-24 16</inkml:trace>
  <inkml:trace contextRef="#ctx0" brushRef="#br0" timeOffset="886">2051 266 184 0,'-29'-7'71'0,"7"18"-38"0,-24 22-34 16,21-6 12-16,-9 6 12 16,-8 8 10-16,-8 12-6 15,-1-1-1-15,9 8-15 16,8 7-4-16,13 1-3 0,17 7 4 15,17-4 3-15,12-15-2 0,9-11 2 16,8-8-4 0,4-11 1-16,5-11-3 0,-5-4 2 15,-4-11-53-15,-4-11-20 16,0-15-58 0</inkml:trace>
  <inkml:trace contextRef="#ctx0" brushRef="#br0" timeOffset="1804">2278 734 156 0,'-12'30'57'0,"3"-1"-30"0,1 20-16 0,4-26 15 16,-1 18-1-16,1 4 2 15,0 3-11-15,0 5-2 16,0-5-8-16,-5-3-2 0,5-4 0 0,0-3-2 16,0-5 1-16,-1-10 2 15,5-4 2-15,5-12-6 16,7-11 0-16</inkml:trace>
  <inkml:trace contextRef="#ctx0" brushRef="#br0" timeOffset="2101">2518 883 188 0,'-21'12'71'0,"8"2"-38"0,-12 16-34 16,13-11 12-16,-9 4-5 15,-9-1-1-15,-4-3 1 16,1-1 3-16,-1-3-4 16,9 0-3-16,4-3-1 0,8-1-1 0,9 0 0 15,4 4-3-15,8 0 0 16,9 4 6-16,4 3 3 16,5 1 3-16,-1-1 2 15,0-3 1-15,0-1 2 16,1 1-5-16,-5 0-3 15,-5 0-1-15,1-8 1 16,-4-4-23-16,-5-7-10 16,1 0-82-1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54.8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4 148 0,'13'-19'57'0,"4"30"-30"0,8 15-14 16,-8-7 17-16,4 11-2 15,8 15 3-15,5 11-11 16,0 8-2-16,-5 3-10 15,0 19 1-15,-7 26 2 0,-14 1-2 16,-8-1 2-16,-13-15-4 16,-4-11-2-16,-4-7 0 15,-4-5-1-15,4-10-16 16,0-19-4-16,4-11-102 16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55.1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583 0 256 0,'-9'0'96'0,"-16"8"-52"0,-30 10-51 0,26-3 16 0,-13 8-6 16,-13 7 1-16,-4 3-5 15,5-3 1-15,-1-4 0 16,4-3 2-16,5 3 3 0,8-4-4 16,9-3-3-16,8 7-4 15,8 4 1 1,9 0 3-16,12 4-1 15,5 7-1-15,8 0 3 16,4 0 0-16,9 12 1 16,-1 3 2-16,5 0 3 15,-4 8 2-15,-5-5-21 16,-7-6-8-16,-10-5-84 16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55.3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8 276 0,'0'19'104'0,"21"-16"-56"0,26 5-54 0,-14-4 19 16,14-1-4-16,12-3 2 15,12 0-3-15,13-3 0 16,13-5-5-16,0 1-44 0,-9-5-19 15,-4-3-58 1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56.9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298 202 172 0,'-8'-23'66'0,"0"16"-36"0,-18 7-26 15,14 3 13-15,-5-3-6 16,-13 4-1-16,-3 4-4 15,-5 3 1-15,0 7-4 16,4 12 5-16,5 12 2 0,12 21-3 16,9-3-2-16,16 0-5 15,17 0 0-15,13-4 2 16,13-11 3-16,12-8 7 16,8-7 4-16,5-11 1 15,4-15-1-15,4-12-2 16,-8-14-1-16,-9-23-7 0,-8-11-2 15,-8-12 2-15,-13-3 1 16,-17 4-8-16,-5 0-1 16,-11-8-2-16,-10 0 2 15,-11 8-1-15,-10 14-1 16,-7 19 0-16,-5 23 0 16,0 11 0-16,4 19 0 15,-4 11-2-15,9 7-1 16,-1 27 1-16,1 33 2 15,4 23 4-15,4-4 2 16,4 19 0-16,8 18-2 16,1-11 1-16,8-18-1 15,0-27-3-15,0-11 2 0,0-19 3 16,4-14 1 0,0-20 7-16,-4-14 4 0,0-12-18 15,0-18-9-15,-4-22-109 16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8:57.6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370 16 160 0,'-46'-26'63'0,"16"37"-34"0,-12 12-25 15,21-8 13-15,-4 11 1 0,-4 4 3 16,-5 18 2-16,-4 31 1 16,0 29-13-16,9 5-2 0,8 10-2 15,12 19-1-15,9-3 1 16,13-12-2-16,4-22 2 16,0-23-2-16,-1-15 0 15,5-18-14-15,-4-12-7 16,0-14-93-1,0-19-46-15,-4-19 76 16</inkml:trace>
  <inkml:trace contextRef="#ctx0" brushRef="#br0" timeOffset="240">299 372 152 0,'42'-4'57'16,"-4"11"-30"-16,21 12-34 0,-26-8 10 0,9 12 14 15,5 10 9-15,-5 5-5 16,-9 3-1-16,-7-4-12 16,-14 5 6-16,-16-1 3 0,-17-4-3 15,-17-3 2-15,-4 3-5 16,-4 1 1-16,-1-5-5 16,5-7-2-16,4-7-2 15,9-8 0-15,12-11-77 16,9-3-76-1,8-1 35-15</inkml:trace>
  <inkml:trace contextRef="#ctx0" brushRef="#br0" timeOffset="479">951 278 204 0,'-13'-11'77'0,"-3"18"-42"0,-22 8-43 0,21-3 10 16,-13 14 8-16,-12 15 7 15,-12 11 3-15,3 8 0 16,5 7-10-16,12-7-2 0,13-4 2 16,13-3 0-16,16-1 4 15,13 1-3-15,9-5 1 16,7-10-5-16,6-8 1 0,-6-4-1 16,5-15 1-16,-8-7-44 15,-4-12-20-15,-5-7-67 16</inkml:trace>
  <inkml:trace contextRef="#ctx0" brushRef="#br0" timeOffset="693">1023 753 192 0,'0'26'74'0,"0"-7"-40"0,0 11-33 16,0-11 14-16,0 11 7 15,0 7 6-15,0 15-10 0,0 5-5 16,0-5-8-16,0-3 1 16,0-5 0-16,0-6 0 0,8-12 1 15,0-7-11-15,1-12-4 16,-1-10-109 0</inkml:trace>
  <inkml:trace contextRef="#ctx0" brushRef="#br0" timeOffset="992">1363 798 248 0,'-16'19'93'0,"-10"-12"-50"0,-24 5-48 0,29-1 17 0,-9 4-9 16,1 0-2-16,4 0 2 15,4 0 0-15,0-4-1 16,4-4-4-16,4 1 1 0,5-4-1 15,8-1 0-15,4 5-3 16,9 7 1-16,8 0 11 16,8 3 4-16,5 1 7 15,-1 0 3-15,1 14 0 16,-5-3-1-16,-3-7-8 16,-5-4-3-16,-4-4-1 15,-5-4 0-15,-3-4-9 16,-5-14-4-16,-8-12-138 15</inkml:trace>
  <inkml:trace contextRef="#ctx0" brushRef="#br0" timeOffset="1355">1557 933 196 0,'-4'0'74'0,"12"7"-40"0,-4 1-24 16,5-5 20-16,4 1-7 15,3 4-1-15,10-5-8 16,3-3-4-16,5 0-5 16,4 0 1-16,-1 0 0 0,1-3-60 15,-4-5-25-15,-13 4-25 16</inkml:trace>
  <inkml:trace contextRef="#ctx0" brushRef="#br0" timeOffset="1547">2062 787 236 0,'-4'15'88'0,"4"-4"-48"0,0 15-36 0,0-7 19 16,0 11-9-16,0 11 2 15,0 19-5-15,0 0 1 16,8-4-7-16,1-4 1 0,-5-7 1 16,4-7-54-16,-3-5-23 15,-1-14-44 1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9:00.1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0 325 160 0,'-5'0'63'0,"5"0"-34"0,0 4-21 16,0-4 18-16,13 4-2 16,4 0 1-16,4-1-3 15,8 1-2-15,9-4-10 16,9 0 5-16,3 0 4 0,9 0-4 15,8-4 2-15,-12 4-10 16,-4 0-4-16,-9 0 0 16,-9-3 0-16,-7-1-1 15,-5 0 1-15,-9 0-55 0,-8 1-24 16,-8-1-39 0</inkml:trace>
  <inkml:trace contextRef="#ctx0" brushRef="#br0" timeOffset="224">378 0 136 0,'-8'-4'52'0,"4"15"-28"0,0 16-17 0,-1-9 13 16,1 20 7-16,0 7 6 15,0 3-4-15,0 8-1 16,-1-3-15-16,1 3-3 0,4 0-3 0,0 0-3 15,4-4-1-15,1-3-1 16,-1-11 1-16,4-5 4 16,1-10 6-16,3-12-45 15,1-11-17-15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9:00.8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475 0 172 0,'8'0'66'0,"-4"19"-36"0,-4 19-26 0,-4-12 15 16,0 15 9-16,-4 4 4 15,-9 7-5-15,-4 4-4 16,-5 0-13-16,-7 4-6 0,-1 4-1 16,-4-1 0-16,-4 1 1 15,0 0-2-15,0-19 1 16,4-19 2-16,4-15 2 16,5-15-1-16,4-11 1 15,4-15-2-15,4-7 0 16,8-8-10-16,9-4-4 15,5 8-2-15,3 8-1 0,5 10 0 16,8 16 2-16,0 14 4 16,4 4 3-16,4 12 2 15,1 14 3-15,-1 12 10 16,1 14 7-16,-1-6-8 16,1-9-1-16,-5-7-4 15,-4-7 1-15,0-8 0 16,-13-18-102-1,-8-20-83 1,0-21 64-16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0.90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0 196 0,'25'0'74'0,"0"0"-40"0,12 0-27 15,-16 0 20-15,8 8-3 16,8-5 1-16,1 1-10 15,3 0-2-15,-3-4-7 16,-5 0-4-16,-4 0 1 0,-4 7-7 0,-16 1-114 31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9:02.0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45 148 0,'4'-26'55'0,"1"19"-30"0,3-5-25 0,0 12 10 16,5 4 2-16,8 4 3 15,9 10-2-15,3 9 2 16,1 10-8-16,-5 19-2 0,-8 30 1 15,-8 19-3-15,-5-4 0 16,-8-4-1-16,-8 12 1 0,-5-5 0 16,1-3 1-16,-1-11 11 15,1-22 5-15,-1-16 3 16,0-18 3-16,1-19-5 16,3-30-3-16,1-23-10 15,4-18-3-15,8-19-1 16,8-41 0-16,14-22-5 15,7 3-1-15,9 12-2 16,5 14 3-16,7 8-2 16,-3 26-1-16,-5 16 0 15,-4 25 0-15,-4 11 3 16,-4 12 0-16,-5 7-59 16,-3 12-26-16,-1 3-21 15</inkml:trace>
  <inkml:trace contextRef="#ctx0" brushRef="#br0" timeOffset="394">669 629 140 0,'-4'7'55'0,"4"8"-30"0,-4 12-18 15,4-5 15-15,0 4-2 16,0 4 0-16,-4 11-2 16,0 8-1-16,-1 18-9 15,1 4-5-15,0-3 0 0,0-12 2 16,4-8 2-16,0-14-1 16,0-8 1-16,0-11-17 0,4-15-6 15,4-22-80 1</inkml:trace>
  <inkml:trace contextRef="#ctx0" brushRef="#br0" timeOffset="631">930 726 164 0,'5'19'63'0,"-10"-4"-34"0,-12-4-32 0,5-3 11 16,-13 3-4-16,-9 4 2 15,-4 3-1-15,4 1 2 16,5 0-4-16,-1 0 0 0,9-4 3 15,0 0 1-15,13-1 1 16,4 5 11-16,8 0 7 16,9 0-7-16,3-4-1 0,10 0-6 15,-1 7-2-15,0-3-4 16,0-4-1-16,1-12-8 16,-5-3 0-16,-4-7-114 15</inkml:trace>
  <inkml:trace contextRef="#ctx0" brushRef="#br0" timeOffset="799">1086 809 188 0,'34'7'71'0,"-9"-3"-38"0,17-8-39 15,-21 8 14-15,4-4-1 0,1 0 4 16,-1 0-6-16,0 0-1 15,0 0-90-15,-4 0-42 16</inkml:trace>
  <inkml:trace contextRef="#ctx0" brushRef="#br0" timeOffset="1006">1528 689 168 0,'0'11'66'0,"4"11"-36"0,-4 1-20 0,0-12 17 16,0 0 0-16,-4 8 1 16,0 7-13-16,0 8-4 0,-1 7-7 15,1 11-1-15,4 1 1 0,0-5 2 16,0-3 3-16,0-11-26 16,4-8-11-16,1-7-79 15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9:03.3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0,'38'-3'68'0,"-12"18"-36"0,16 15-18 0,-17-4 20 16,13 19-6-16,4 11 0 16,4 4-11-16,5 3-5 15,3 16-7-15,-3 22-8 0,-9 4-1 16,-17 3 4-16,-12-11 4 16,-22 4 3-16,-20 0 1 15,-17 8-2-15,-22-8-1 16,-3-11-83-1,-1-16-76-15,9-21 37 16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9:04.2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240 292 160 0,'12'-52'63'0,"1"37"-34"0,-1-4-27 16,-7 15 12-16,-5 4-9 15,8 11-1-15,0 8 4 16,1 15 5-16,-5 3-7 0,0 23 3 0,1 37 4 16,-1 12-1-16,-4-1 3 15,0 5-8-15,4 10-4 16,0 1 0-16,5-20 2 16,7-14 15-16,5-23 10 15,5-22 1-15,3-19 2 16,5-29-14-16,0-27-6 15,-1-23-6-15,1-10 0 16,0-31-4-16,-5-29 0 16,0-16-3-16,-3 1-1 15,3-12 1-15,-4 8 0 16,1 22-3-16,-5 19 2 16,0 19-23-16,-4 19-10 0,-5 14-46 15,-8 30-78 1</inkml:trace>
  <inkml:trace contextRef="#ctx0" brushRef="#br0" timeOffset="209">0 778 272 0,'-5'8'104'0,"18"-4"-56"0,12-12-54 15,1 4 17-15,16-11-12 16,25-7 1-16,34 0 0 0,8-1 2 16,9-3-1-16,17-4-1 0,8 0 3 15,-8 4-9-15,-13 3-1 16,-17 1-111 0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9:04.8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639 0 172 0,'-4'27'66'0,"-5"10"-36"0,-3 4-37 0,3-18 10 0,-8 14 14 15,-4 15 9-15,-4 27-5 16,-13 3 1-16,-12 4-13 15,-5-11-3-15,0-8 0 0,0-7-1 16,5-11 0-16,4-12 1 16,4-14 3-16,4-16-2 15,4-10 1-15,5-12-3 16,8-15 2-16,4-26-4 16,8-19-2-16,9 4-3 15,13 15 1-15,8 14-6 16,8 20 0-16,9 22-2 15,13 26 1-15,4 15 9 16,8 8 4-16,-13 3 2 0,1-3 3 16,-5 3-3-1,-4 1 1-15,-8-5-47 0,-5-3-18 16,-4-15-51 0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9:04.9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0 364 0,'38'11'134'0,"-13"7"-72"0,-12-3-226 0,-18-15-48 16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9:12.20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1311 132 0,'-13'-4'49'0,"13"8"-26"0,4-4-27 16,13 0 43 0,9-4-10-16,11 0-5 15,10 0-4-15,12 4-12 16,16-3 4-16,10-5 1 0,20-3 2 15,13 0 4-15,4 0-5 16,-5-4 0-16,-7-4-6 16,-1 4-3-16,-8 0-2 15,-12 0 0-15,-18-4 9 16,-12-3 4-16,-8-4-1 0,-18-4-1 16,-7-8-4-16,-14-18-1 15,-12-11-5-15,-12-12-1 16,-9 4-1-16,0-11 1 15,0 0-4-15,-1-11 0 16,1 7 1-16,9 12 2 16,3 7-3-16,1 15 0 15,0 7 1-15,3 11 0 16,1 9-20-16,0 6-9 16,0 8-67-1,-1 8-67-15,5 7 46 16</inkml:trace>
  <inkml:trace contextRef="#ctx0" brushRef="#br0" timeOffset="330">837 349 192 0,'-4'0'74'0,"8"-11"-40"0,13-4-31 15,-4 7 15-15,8-6-5 16,4-13 2-16,9-6-8 15,4-1-2-15,4-3-3 16,-4-1-2-16,-5 5 3 0,-3 3 0 16,-9 0 1-16,0 11-7 15,-4 8 0-15,-5 3 1 16,1 8 1-16,0 8-2 0,8 3 2 16,4 8-1-1,13 7-2-15,8 11 0 16,0 4 3-16,5 1 9 0,-1-5 6 15,-3-3-6-15,-5-4-2 16,-9-1-2-16,-3-2 0 16,-18-9-7-16,-12 5-2 15,-12-12-102 1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19:13.73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84 371 172 0,'-38'33'66'0,"21"-14"-36"0,-4 15-24 16,17-12 17-16,0 12-5 16,4 0-1-16,8 3-7 15,9 8-2-15,8 0-4 16,9-4 8-16,8-11 5 0,4-11-1 0,1-12 3 15,-1-18-4-15,-4-8 1 16,-4-7-7-16,-13-4-1 16,-8-7-4-16,-17-8-1 15,-8 0-3-15,-9-11-1 16,-9 7 3-16,-3 4 1 16,0 8-1-16,3 11-2 15,5 3-21-15,4 8-11 16,5 8-31-16,8 7-12 15,4 11-24 1</inkml:trace>
  <inkml:trace contextRef="#ctx0" brushRef="#br0" timeOffset="254">496 337 120 0,'17'-7'46'0,"-4"10"-24"15,-1 31-24-15,-3-15 9 0,-1 7 6 16,5 8 3-16,0 10 1 15,-1 9 2-15,1 22-6 16,-5 26-3-16,5 3-5 16,-5 5-2-16,1-8 3 0,-1 4-3 15,1-12-2-15,-1-3 4 16,0-19 1-16,1-19 4 16,-5-33 1-1,-4-23-3-15,-4-18-7 0,-9-8-1 16,-8-15-53-1,-4-15-64-15,-5-30 21 16</inkml:trace>
  <inkml:trace contextRef="#ctx0" brushRef="#br0" timeOffset="439">450 532 140 0,'51'-12'55'0,"-9"5"-30"0,33 7-21 0,-37 4 15 15,4-1 0-15,5 5 3 16,-5 3-10-16,-4 4-2 15,-13 4-6-15,-4-1 6 0,-17 1 5 16,-8 4-3-16,-9 3-2 16,-12-4-3-16,4 1 0 15,-4-8-9-15,4-8 0 0,4-7-99 16</inkml:trace>
  <inkml:trace contextRef="#ctx0" brushRef="#br0" timeOffset="658">1254 0 172 0,'29'0'66'0,"-20"8"-36"0,-5 14-26 16,-4-3 15-16,0 18-2 16,-4 16-1-16,4 22-4 15,0 3-2-15,-4 1-6 16,4-4-1-16,0-1 1 0,4-6 0 0,0-8 2 15,0-12-1-15,-4-14 2 16,-4-12-22-16,-9-14-9 16,-8-12-76-1</inkml:trace>
  <inkml:trace contextRef="#ctx0" brushRef="#br0" timeOffset="797">942 434 176 0,'-4'-18'68'0,"13"10"-36"0,16 1-26 0,-8 3 17 15,8 4-8-15,9-11 0 16,16 3-7-16,13 1-3 16,0 10-2-16,1 1-7 0,-5 4-2 15,-5 3-90 1</inkml:trace>
  <inkml:trace contextRef="#ctx0" brushRef="#br0" timeOffset="990">1624 524 172 0,'0'38'66'0,"5"-16"-36"0,-5 4-26 16,4-15 15-16,0 4-9 16,4 4-3-16,1 0 0 15,-1-4 0-15,1-4-69 0,-5-7-31 16,0 3 23-16</inkml:trace>
  <inkml:trace contextRef="#ctx0" brushRef="#br0" timeOffset="2505">2331 244 184 0,'-46'7'71'0,"29"0"-38"0,0 8-39 0,13-3 14 0,4-1-9 16,4 8 0-16,9 3 3 15,8 1 1-15,9-1-1 16,7 0-2-16,10 1 1 0,3-4-1 16,-3-1 2-16,-10 1-1 15,-11 0-1-15,-14 3 1 16,-12 1-1-16,-12-5 8 16,-9 1 5-16,0-4-6 15,-5-4-2-15,-3-3-3 16,8-8-2-16,0-4-26 15,8-7-12-15,5-8-47 16</inkml:trace>
  <inkml:trace contextRef="#ctx0" brushRef="#br0" timeOffset="2718">2853 30 132 0,'9'23'49'0,"-5"3"-26"0,0 23-20 0,-4-23 12 16,4 19 0-16,1 11 3 16,-1 4-8-16,4 3-3 15,1-3-4-15,-1-4 2 0,-4-7 1 16,0-8 0-16,-4-7-1 0,-4-12-1 16,-4-11 0-16,-5-7-86 15</inkml:trace>
  <inkml:trace contextRef="#ctx0" brushRef="#br0" timeOffset="2838">2622 262 176 0,'29'-7'68'0,"1"7"-36"0,16 0-35 16,-17 3 11-16,9 1-31 16,13 0-9-16,-1 0-39 15,5 7-15-15</inkml:trace>
  <inkml:trace contextRef="#ctx0" brushRef="#br0" timeOffset="3136">3219 505 208 0,'9'8'77'0,"8"-12"-42"0,12 4-32 0,-12-4 17 16,4-7-6-16,8-8 2 16,1-7-7-16,-1-7-3 15,-3-5-3-15,-5-3-3 0,-9 0 3 16,-12 0-7-16,-12 7 1 15,-9 4-4-15,-13 19 0 16,-8 15 1-16,0 14 2 16,0 16-1-16,8 11 1 15,9 4 0-15,12-1 0 16,13 1 5-16,17-4 1 16,17-8 2-16,4-7 0 0,12-7 0 15,1-9 2-15,-1-6-1 16,1-12 2-16,-1-11-33 15,-8-7-12-15,-8-8-58 16</inkml:trace>
  <inkml:trace contextRef="#ctx0" brushRef="#br0" timeOffset="3347">3746 221 188 0,'0'67'71'0,"4"-10"-38"0,0 14-25 15,0-41 16-15,5 11-10 16,-1 4-3-16,-4 11-2 16,5 15 1-16,-5 15-5 15,0-4-3-15,0-7 1 0,0-19-7 0,-4-15 1 16,0-11-23-16,-4-19-11 16,-4-14-51-1,-5-27-27-15,1-19 53 16</inkml:trace>
  <inkml:trace contextRef="#ctx0" brushRef="#br0" timeOffset="3532">3598 98 192 0,'21'-30'74'0,"4"30"-40"0,9 3-22 0,-13 1 19 16,17 4-7-16,13 3-2 16,3 8-6-16,-3 7-2 15,-5 4-8-15,-12 11-2 0,-9 7 0 0,-17 1 0 16,-12 0 0-16,-21-4 2 15,-17 3 1-15,-13-3-89 16,-12 4-81 0,-5-8 43-16</inkml:trace>
  <inkml:trace contextRef="#ctx0" brushRef="#br0" timeOffset="3872">1477 1489 160 0,'-17'45'60'0,"17"11"-32"0,0 19-17 0,4-37 15 16,5 6-1-16,3 5 2 16,1 18-13-16,4 4-5 15,-4 4-6-15,3-4 2 0,1-7 4 16,-4-8-10-16,-1-15-1 0,-3-11-100 31</inkml:trace>
  <inkml:trace contextRef="#ctx0" brushRef="#br0" timeOffset="4202">1671 2017 192 0,'29'-15'71'0,"1"11"-38"0,7-11-23 16,-11 8 20-16,12-5-5 15,8 1 0-15,0-4-9 16,5-3-5-16,-9-9-6 16,-9 1-4-16,-7-4 2 0,-14 0-4 15,-16 8 0-15,-17 7-28 0,-13 7-13 16,-8 12 17-16,0 7 11 16,4 16 7-16,5-1 5 15,7 4 3-15,5 11 2 16,9 4 14-16,7 3 6 15,10-3 0-15,12-4-2 16,8-7-5-16,8-15-2 16,5-8-8-16,9-7-2 15,-1-15 2-15,-4-12 1 16,-4-11-63-16,-4 1-29 16,-9-5-21-1</inkml:trace>
  <inkml:trace contextRef="#ctx0" brushRef="#br0" timeOffset="4517">2281 1822 212 0,'0'45'79'0,"4"-26"-42"0,-4 15-34 15,0-12 17-15,4 8-8 16,0 4-2-16,1-1 1 16,-1-7 3-16,4-3-8 15,1-12 10-15,-1-11 6 0,5-11-9 16,-1-12-4-16,1-3-4 15,0 0-1-15,-5-4-5 16,1-4 1-16,-5 5-2 16,0 6 0-16,-4 23-5 15,4 4 2-15,0 7 0 16,1 4 0-16,-1 7 4 16,4 5 0-16,1-1 1 15,7 0 4-15,5-7 2 16,5-8-33-16,7-11-14 15,1-11-48 1,0-8-48-16,-1-7 45 16</inkml:trace>
  <inkml:trace contextRef="#ctx0" brushRef="#br0" timeOffset="4893">2815 1710 216 0,'-8'-30'82'0,"4"26"-44"0,-13 12-31 0,8-1 18 15,-3 8-7-15,-5 8 2 16,0 7-5-16,0 0-1 0,5-4-8 15,8 0 0-15,4 0 4 0,8-3-6 16,5-5 0-16,3-6 2 16,5-5 1-16,0-3-3 15,1-8-1-15,-6 0 3 16,-3-3 1-16,-5 3-6 16,-3 0-2-16,-1 1-18 15,-4 3-7-15,0 3 8 16,0 9 5-16,0 6 6 15,4 12 3-15,0 8-1 16,5 10 1-16,-1 8 3 16,1 8 0-16,-1 0 3 15,-4-23 1-15,0-4 5 0,-4 4 5 16,0-7 2-16,-4 0 0 16,0-4-1-16,-9-8-1 15,5-3-5-15,-9-8 0 16,0 0-1-16,-4-11 1 15,4 0-46-15,-4-19-21 16,-8-18-73 0</inkml:trace>
  <inkml:trace contextRef="#ctx0" brushRef="#br0" timeOffset="5121">3270 1441 192 0,'25'26'71'16,"-21"8"-38"-16,-8 40-28 0,4-40 19 0,0 7-6 16,0 12 1-16,4-5-8 15,1 8-2-15,-1 8-5 16,0-4-1-16,0-8 3 0,-4-7-3 16,-4-11 0-16,-4-12-14 15,-9-11-6-15,-4-14-59 16,-9-12-59-1,-3-8 42-15</inkml:trace>
  <inkml:trace contextRef="#ctx0" brushRef="#br0" timeOffset="5243">2954 1826 192 0,'0'0'74'0,"13"0"-40"0,21 11-27 16,-13-7 18-16,12 0-7 16,22-4 0-16,4-4-10 0,4 0-3 15,0 0-3-15,-4-3-13 0,-8-4-4 16,-5-4-88-1</inkml:trace>
  <inkml:trace contextRef="#ctx0" brushRef="#br0" timeOffset="5585">3649 1317 236 0,'4'38'90'0,"4"3"-48"0,-3 26-34 0,-1-26 24 15,-4 15-14-15,-4 8 0 0,-1 0-8 16,1 3-4-16,0 8-3 16,0-4-3-16,-1-11 3 0,1-15 2 15,0-12 4-15,4-18 7 16,0-19 4-16,4-18-8 16,5-4-4-16,3-12-5 15,5 1 0-15,0 3-7 16,0 8-1-16,0 11-1 15,-5 8 2-15,1 10 2 16,-5 9 1-16,-3 3 1 16,-1 3 2-16,0 9 1 15,4 2 1-15,5 5 0 16,4-4 0-16,4-4 2 16,4-7 1-16,-4-8-155 15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15.80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17 538 208 0,'-17'-7'79'0,"17"7"-42"0,0 0-41 0,0 0 15 15,13 0-2-15,12 0 5 16,13 0-2-16,13 0 3 15,7 0-8-15,10-4-4 0,-1 0 0 16,-4 1 0-16,-4-1 1 16,-4-4 2-16,-9 5 1 15,-12-1-69-15,-13 4-31 16</inkml:trace>
  <inkml:trace contextRef="#ctx0" brushRef="#br0" timeOffset="190">9 725 172 0,'4'8'66'0,"17"-4"-36"0,25-1-22 15,-12-3 18-15,12 0-2 16,13-3 1-16,13-1-8 16,-1-4 0-16,5-3-10 15,4 0-4-15,-4 0 0 0,-9 0 0 16,-12-1 1-16,-13-3-42 15,-17 4-19-15,-12 4-44 16</inkml:trace>
  <inkml:trace contextRef="#ctx0" brushRef="#br0" timeOffset="475">488 0 164 0,'51'11'63'0,"-17"-4"-34"0,20 8-19 0,-16-3 17 16,17 6-4-16,8 12 0 15,4 8-6-15,5 7 0 16,0 3-10-16,-14 5 2 0,-7-5 4 16,-9 1-3-16,-17-4 0 15,-12 3 0-15,-17 8 1 0,-17 4-1 16,-17 4 1-16,-4 3-4 15,-5-7 1-15,-3-11 1 16,8-8 2-16,4-11-16 16,13-11-7-16,16-12-124 15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16.98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468 0 148 0,'0'49'57'0,"0"-15"-30"0,0 26-23 0,0-38 15 16,0 8-9-16,-5 19-3 16,1 14 0-16,0 16 2 15,4-4-4-15,0-1-3 0,0-3-1 16,4-18-30-16,-4-12-13 15,-4-7-31-15</inkml:trace>
  <inkml:trace contextRef="#ctx0" brushRef="#br0" timeOffset="234">0 782 160 0,'5'4'63'0,"7"-8"-34"0,14 4-16 16,-10 0 19-16,18 0-5 16,21 0-1-16,8 0-1 15,13 0 1-15,8 0-14 0,0-3-2 16,4-5 0-16,1 4-6 16,-5-3 0-16,-8-1 0 15,-17 1 2-15,-13-1-58 0,-17 5-27 16,-20 3-31-1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17.71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0 337 184 0,'0'-26'68'0,"9"4"-36"0,-1-19-29 16,0 14 17-16,5-6-8 15,8-8 1-15,4-1-4 16,5 5 0-16,3 3-5 15,5 12 4-15,0 11 4 0,-4 11-6 16,-5 11-3-16,-3 8-2 16,-10 14-1-16,-7 8 2 15,-13 8 1-15,-9 3-1 16,-4-3 1-16,-8-4-2 16,-5-8-1-16,1-3 3 0,-5-8 0 15,1-3-1-15,-1-8 1 16,9-4-4-16,8-4 0 15,9 1-4-15,8-8 1 16,16 4 8-16,10 3 5 16,7-3 2-16,9 3 1 15,9 5-4-15,-5-5 0 16,5 4-3-16,-5-3 0 16,-4-5-1-16,0-3 2 15,0-3-67-15,5-1-28 16,-10-7-22-1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1.07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28 212 0,'0'8'79'0,"17"-8"-42"0,12 0-26 0,-9 0 23 16,5-8-5-16,17 8 1 15,4-3-9-15,4-5-2 16,0 1-11-16,-9 7-3 0,-3-4 1 16,-5 1-3-16,-4-1-2 0,-4 8-137 15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17.98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345 0 216 0,'-54'11'82'0,"28"19"-44"0,-20 11-29 16,21-4 22-16,-13 38 1 15,-4 19 3-15,4 10-11 16,4 27-4-16,9 19-11 16,12 0-2-16,9-23 3 0,13-8-4 15,12-10-1-15,8-19 4 0,5-19 2 16,-1-19-68-16,1-18-30 15,4-23-48 1</inkml:trace>
  <inkml:trace contextRef="#ctx0" brushRef="#br0" timeOffset="495">594 433 164 0,'12'38'63'0,"1"-19"-34"0,12 14-16 0,-8-14 19 16,8 11-7-16,5 0 0 15,3 0-8-15,1 7 0 16,4 8-10-16,-5 4-2 0,1-1-1 16,-4-3 0-16,-5-11 0 15,-4-8-2-15,0-11 1 16,-4-15-46-16,-5-11-18 15,-3-12-41 1</inkml:trace>
  <inkml:trace contextRef="#ctx0" brushRef="#br0" timeOffset="720">1111 168 212 0,'0'7'79'0,"-4"8"-42"0,-13 15-32 16,5-7 17-16,-9 14-8 15,-9 15 0-15,-4 5-2 16,-8 10 0-16,-8-7-6 16,-5 0-2-16,5 3 0 0,7-3 0 15,10-8 0-15,8-10 0 16,8-12 0-16,8-12 0 16,9-10 0-16,13-12-62 15,8-3-27-15,4-1-22 16</inkml:trace>
  <inkml:trace contextRef="#ctx0" brushRef="#br0" timeOffset="961">1381 576 200 0,'4'33'77'0,"-8"-3"-42"0,-9 4-30 0,5-15 17 15,-1 11-10-15,-3 14-2 16,-1 13-3-16,0 10 0 16,5-4-4-16,-1-3 0 0,1 4 1 15,4-12-2-15,0-11 1 0,4-14 0 16,0-16 1-16,4-15-46 16,4-15-19-16,9-29-36 15</inkml:trace>
  <inkml:trace contextRef="#ctx0" brushRef="#br0" timeOffset="1213">1583 564 156 0,'-30'23'57'0,"5"-4"-30"0,-17 14-32 16,21-18 10-16,-9 0 1 15,1 4 4-15,-1 3-3 16,5 5-2-16,8-1-2 0,5 0 6 0,7 0 4 15,10 0 2-15,7 0 1 16,9 1-2-16,9-5-1 16,3 4-7-16,1 0-2 15,0-7 2-15,-1-4 1 16,1-4-1-16,-9-7-1 16,-4-11-61-16,-4-5-24 15,0-6-11 1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19.43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45 212 0,'29'-3'82'0,"5"6"-44"0,20 1-31 15,-28 7 18-15,12-3 0 16,4-1 2-16,8-3-6 16,5 0 0-16,0-12-12 15,-1-7-5-15,1 0-1 0,-9 0-13 16,-8 0-6-16,-8 0-110 16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20.01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0 643 156 0,'4'-33'57'0,"0"25"-30"0,9 1-27 0,-9 7 28 16,8 7 1-1,5 12-4-15,4 11-2 16,9 22-13-16,8 12 2 0,4 11 4 16,0-8-2-16,0 0 2 15,-4 15-9-15,0-3-2 16,-9 3-1-16,1-7 2 15,-5-15-3-15,-8-15-2 16,-1-23-44 0,-3-25-76-1</inkml:trace>
  <inkml:trace contextRef="#ctx0" brushRef="#br0" timeOffset="223">547 520 212 0,'-9'-8'82'0,"5"20"-44"0,0 6-40 16,0 1 17-16,-9 11 2 16,-8 11 4-16,-4 23-6 15,-9 7-4-15,-8 7-6 16,-9-10-4-16,1 3 2 0,4 0 0 16,8-4 3-16,4-7-1 15,9-11 0-15,4-16-12 16,8-7-5-16,5-11-54 15,8-7-23-15,17-8-8 16</inkml:trace>
  <inkml:trace contextRef="#ctx0" brushRef="#br0" timeOffset="496">719 1058 188 0,'0'0'71'0,"4"15"-38"0,1 8-25 0,-1-16 16 16,4 5-6-16,1-1 0 0,3 8-6 16,1 7-2-16,4 7-6 15,0 5 4-15,4-1 2 0,-5 1-8 16,1-1 0-16,0-7 0 15,0-11 3-15,0-16-35 16,0-6-15-16,-5-9-61 16</inkml:trace>
  <inkml:trace contextRef="#ctx0" brushRef="#br0" timeOffset="667">1043 991 192 0,'-8'-4'74'0,"4"19"-40"0,-5 8-29 15,5-8 17-15,-9 3-6 0,-8 5 1 16,-8 7-7-16,-5 7-4 16,1 8-3-16,-1 0-3 0,4 4 3 15,-3-4-22-15,3-8-9 16,1-7-72 0</inkml:trace>
  <inkml:trace contextRef="#ctx0" brushRef="#br0" timeOffset="810">652 1186 196 0,'38'-12'74'0,"-9"16"-40"0,13-4-38 0,-21 0 15 16,13 4-6-16,0 0 0 16,4-4-56-16,-1 0-25 0,6 0 2 15,-10 3 4-15</inkml:trace>
  <inkml:trace contextRef="#ctx0" brushRef="#br0" timeOffset="1094">1250 336 196 0,'21'-3'74'0,"4"21"-40"0,8 9-27 15,-11-9 18-15,7 9 7 0,9 6 4 16,4 23-10-16,4 34-3 16,-4 7-13-16,-8 4-2 0,-13 15-1 15,-8 19-1-15,-13-12-1 16,-13-10-1-16,-4-12 2 16,-8-15-1-16,0-19 0 15,-5-15-21-15,5-10-9 16,-4-24-71-1,-1-18-69-15,1-22 46 16</inkml:trace>
  <inkml:trace contextRef="#ctx0" brushRef="#br0" timeOffset="1293">1683 0 236 0,'67'0'88'0,"-20"7"-48"0,7 1-42 16,-28-5 17-16,3 1-9 15,5 0-1-15,-1-4-2 16,-7 0 0-16,-5 0-110 16,-9 4-49-16</inkml:trace>
  <inkml:trace contextRef="#ctx0" brushRef="#br0" timeOffset="1441">1839 101 208 0,'-9'18'77'0,"9"16"-42"0,9 30-23 0,-5-38 21 16,0 8-13-16,-4 7-1 16,0 0-9-16,0 4-2 15,0 7-121-15,0 4-55 16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22.0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1156 288 0,'-13'-19'107'0,"22"15"-58"0,3-29-57 0,-3 14 18 15,4-15-9-15,8-26 2 16,0-18-2-16,0-8 2 15,4-4-2-15,0-26-3 0,5-11 1 16,-1 7-1-16,1 19 0 16,-1 15 0-16,-4 15 0 15,-4 22 0-15,0 12-2 16,-4 18-2-16,0 12 1 16,0 18-2-16,4 26 0 15,0 31 4-15,4 18 3 16,0 0 1-16,1 15 2 0,-1 18-4 15,0-3 0-15,-4-11 1 16,0-8 2-16,-4-18 3 16,-4-19 4-16,-9-15-33 15,-8-12-13-15,-9-25-75 16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22.18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 7 220 0,'-13'-7'85'0,"26"7"-46"0,12 4-37 16,-4-1 19-16,5 1-15 0,16-4-4 15,12 0-19-15,10 0-6 16,7 0-75-16,1 4-33 16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22.46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314 0 244 0,'-34'-4'93'0,"13"23"-50"0,-13 14-39 0,18-10 19 16,-14 3-2-16,-8 15 4 0,-4 26-4 15,4 27-1-15,5 7-11 16,12-4-3-16,12 1 0 0,13 3-1 16,9-8 0-16,8-3 1 15,0-12 1-15,4-14-1 16,1-12 1-16,-5-14-2 16,-5-16 0-16,1-10-61 15,0-31-24-15,-4-11-59 16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23.90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21 150 184 0,'4'-4'68'0,"5"15"-36"0,3 4-31 0,-3-4 14 16,3 12 7-16,9 10 8 15,5 16-11-15,7 15-3 16,9 3-10-16,1 4-2 0,-1-11 2 0,-4-8 1 15,-5-3 1 1,-3-8-4-16,-5-11-1 0,-4-8-45 16,-4-7-19-16</inkml:trace>
  <inkml:trace contextRef="#ctx0" brushRef="#br0" timeOffset="209">526 116 228 0,'-29'22'85'0,"8"-7"-46"0,-30 26-35 15,22-7 19-15,-13 18-9 16,-9 23 0-16,1 4-8 0,-1-1-2 16,1-6-2-16,3-1-2 15,9-4 3-15,9-7 0 0,8-12 1 16,8-14-29-16,9-15-10 15,8-8-76 1</inkml:trace>
  <inkml:trace contextRef="#ctx0" brushRef="#br0" timeOffset="464">741 557 208 0,'4'38'77'0,"-4"-16"-42"15,0 16-26-15,4-20 19 0,5 5-3 16,-1-1 0-16,5 8-12 16,-1 0-3-16,1 4-6 15,0-1-1-15,-1 1 3 0,1-8-3 16,-1-7 0-16,1-12-85 15,4-7-78 1,0-7 41-16</inkml:trace>
  <inkml:trace contextRef="#ctx0" brushRef="#br0" timeOffset="633">1099 662 228 0,'-17'15'88'0,"4"11"-48"0,-16 0-38 0,12-14 17 15,-13 3-8-15,1 3-1 16,-5 5-6-16,-4 7-3 16,0 0 0-16,1-4-54 0,3 0-24 15,0-11-19 1</inkml:trace>
  <inkml:trace contextRef="#ctx0" brushRef="#br0" timeOffset="750">631 812 176 0,'30'-11'66'0,"-5"7"-36"0,26 0-33 0,-26 4 13 0,13-4-25 16,12 1-7-16,5-1-51 15,0 0-20-15</inkml:trace>
  <inkml:trace contextRef="#ctx0" brushRef="#br0" timeOffset="1408">1334 0 168 0,'0'-11'66'0,"4"14"-36"0,9 9-22 0,0-1 16 15,4 8 8-15,4 7 7 16,8 7-8-16,5 24-1 15,8 25-17-15,-4 11 1 0,-5 1 2 16,-7-4-4-16,-18-1 1 16,-16 9-4-16,-18 10 0 15,-3-7-3-15,-13-7 1 16,-4-12-46-16,-1-3-20 16,5-27-75-1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22.84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0 187 176 0,'13'38'68'0,"-1"-1"-36"0,14 27-18 16,-10-38 22-16,5 11-7 16,9 4-2-16,4-3-11 15,-1-1-5-15,5 4-6 16,-4-3-2-16,-1-1 3 0,-3-7-1 16,-9-7 0-16,0-8-50 15,-4-12-19-15,0-3-43 16</inkml:trace>
  <inkml:trace contextRef="#ctx0" brushRef="#br0" timeOffset="194">375 0 228 0,'-13'0'85'0,"5"11"-46"0,-5 19-26 0,5-7 22 15,-5 11-7-15,-4 18 0 16,-4 12-9-16,0 7-1 15,-4 0-11-15,-5-4-2 0,-3 12 1 16,-1-5-1-16,4-6 0 16,5-5-17-16,4-18-4 15</inkml:trace>
  <inkml:trace contextRef="#ctx0" brushRef="#br0" timeOffset="702">652 258 144 0,'5'0'55'0,"7"19"-30"0,5 0-10 0,0-8 18 16,8-3 1-16,9-1 5 15,8-11-11-15,4 1-2 0,1-9-15 16,3 5-4-16,-8-4-1 0,-4 3-1 16,-9 1 2-16,-12-1-37 15,-8 1-15-15,-1-5-65 16</inkml:trace>
  <inkml:trace contextRef="#ctx0" brushRef="#br0" timeOffset="4430">560 857 140 0,'-4'22'52'0,"-1"5"-28"0,1 29-17 0,0-34 13 16,0 4-4-16,0 8 3 15,-5 3-10-15,1-3-3 16,-1 4-4-16,1-1 1 0,4 0 2 15,-1-3-2-15,5-8-2 16,5-7-49 0,3-8-57-16,5-7 18 15</inkml:trace>
  <inkml:trace contextRef="#ctx0" brushRef="#br0" timeOffset="4725">817 921 140 0,'0'-4'52'0,"-5"23"-28"0,-3 3-28 0,-1-11 10 0,-7 4-5 16,-5 4-1-16,-5 0 1 15,1-1 1-15,-4 1-1 16,3-4-1-16,5 0 1 0,0-4-4 16,4-3 2-16,9-1 1 15,4 8 0-15,4 0 8 16,8 0 7-16,5 0 8 15,4 0 6-15,4 4-5 16,0-1 0-16,0 5-4 16,0-1-1-16,0 1-8 15,-4-5-2-15,0-3 1 0,-5-3 1 16,-3-9-3-16,-1-10-3 16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29.35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518 1 176 0,'4'-4'68'0,"-8"4"-36"0,-13 0-37 0,5 4 12 15,-9 0-8-15,-13 3 0 16,-8-3 3-16,-9 0 3 16,-3 0-2-16,3 3-2 0,5 1 0 15,0-5-4-15,8 1 2 16,4 0 3-16,5 0 1 15,12 3-6-15,4 4 0 0,0 0 5 16,13 4 6-16,5 4-4 16,11 4 0-16,1 3 2 15,9 4 1-15,7 7 1 16,5 8 2-16,0 0-3 16,0 0 1-16,-4-8-3 15,-5-3 0-15,-4-4-65 16,-8-8-64-1,-4-7 26-15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29.53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0 200 0,'13'0'74'0,"8"7"-40"0,8-3-29 0,-4-4 17 15,9 4 5-15,12 0 6 16,5-4-9-16,8 3-4 16,-4 1-11-16,-1 0-4 0,-3-4-1 15,-13-4-11-15,-9 0-5 16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4.69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367 178 196 0,'-12'-15'74'0,"-1"30"-40"0,-7 11-42 0,7-8 12 0,-3 12-2 16,-9 11 3-16,0 7 2 15,-4 18 1-15,-5 27-4 16,1 7 2-16,0-4 3 0,4-4-5 16,-1 4 0-16,10-7 0 15,3-19 0-15,9-18-2 16,3-8 1-16,5-21-18 16,0-23-4-16,13-19-77 15</inkml:trace>
  <inkml:trace contextRef="#ctx0" brushRef="#br0" timeOffset="239">372 0 140 0,'12'-7'55'0,"-4"22"-30"0,1 26-12 0,-5-16 17 16,4 20-4-16,1 14 2 15,-1 4-10-15,-4 29 0 16,4 27-11-16,1 10 0 0,-1-7 0 15,0 4-3-15,5 11-1 16,3-26 1-16,1-12 2 16,-4-17-1-16,-1-19 0 15,-12-23-8-15,-8-17-73 16,-5-20-67 0,-12-21 41-16</inkml:trace>
  <inkml:trace contextRef="#ctx0" brushRef="#br0" timeOffset="360">151 921 192 0,'-4'-7'74'0,"8"7"-40"0,13 4-35 16,-1-4 15-16,14 0-6 15,15-8 3-15,5-10-8 16,17 3-2-16,12-11-94 16,0-4-39-16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31.64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291 67 156 0,'0'-45'57'0,"0"41"-30"0,-9-14-25 0,5 21 14 15,-4 5-8-15,-5 7 0 16,-4 7 0-16,-4 12 0 16,-4 11-4-16,-9 3 6 0,1 16 5 15,-1 26 2-15,4 26-1 16,5 0-8-16,4 3-3 0,9 5-1 16,7 7 2-1,5-15-3-15,9-15 0 0,3-11 3 16,1-16 3-16,0-17 0 15,-1-13 0-15,1-10 1 16,-5-11 1-16,-4-16-69 16,1-14-33-16,3-20-12 15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32.05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75 116 0,'0'0'44'0,"0"7"-24"0,8 8-8 0,0 0 16 0,1 15-1 15,3 11 2-15,5 4-8 16,8 0-2-16,1 0-11 15,-1 4 4-15,0 7 1 0,0 0-6 16,1 0-4-16,-1 0 0 16,0-4 0-16,-4-10 3 15,0-9 1-15,-4-14-23 16,0-15-9-16,-4-12-74 16</inkml:trace>
  <inkml:trace contextRef="#ctx0" brushRef="#br0" timeOffset="241">429 0 168 0,'-30'60'66'0,"14"-8"-36"0,-14 30-22 0,17-44 16 16,-8 7-6-16,-4 0 0 15,-4 0-10-15,-1 3-3 16,1 1-3-16,3-8 1 0,5-4 2 16,5-7 0-16,3-7 0 15,5-8-6-15,3-12-1 0,1-6-98 16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0:32.86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278 0 88 0,'0'0'35'0,"0"8"-18"0,0 3-9 16,0 0 11-16,0 12-9 15,0 10-1-15,0 9-5 16,-4 6-3-16,0 8 2 15,0 0 0-15,-1-3-56 0,1-8-24 16</inkml:trace>
  <inkml:trace contextRef="#ctx0" brushRef="#br0" timeOffset="224">0 483 168 0,'5'-4'66'0,"7"0"-36"0,14 4-22 0,-10 0 16 16,10 0 1-16,3 0 2 15,9 0-6-15,4 0-2 16,0 0-11-16,0 4-5 0,-8 0 0 0,0 0 2 16,-5 3 2-16,-12 1-19 15,-13-1-9-15,-12 4-88 16</inkml:trace>
  <inkml:trace contextRef="#ctx0" brushRef="#br0" timeOffset="589">122 655 200 0,'38'4'77'0,"-12"-4"-42"0,3 7-28 15,-16 1 20-15,-1 3-16 16,1 8-4-16,-5 7-2 16,-8 4-1-16,-8 0-2 15,-5 0 1-15,-4 11 2 0,-4-4-2 0,-4-3-2 16,0-4 2-16,-5 0 0 16,5-4-4-16,4-4 1 15,4-3-2-15,5-4-2 16,8 0 0-16,12-4 3 15,9-3 11-15,8-1 8 16,4-3 0-16,5 0-1 16,0 3-5-16,-1-3-2 15,1 0-4-15,0-1-1 16,-5-3 1-16,-3 0 3 16,-1 0-248-1,-13-15 101-15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1:06.98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151 0 192 0,'15'65'71'0,"-5"-17"-38"0,-10 8-28 16,0-12 17-16,-10 30-3 16,0 26 3-16,-14 8-10 15,4 1-4-15,-9 0-5 16,9-5 0-16,1-17 0 0,4-17 10 15,0-18 3-15,1-22 12 16,14-30 5-16,0-22-15 16,14-8-6-16,6-22-7 15,9-35-2-15,6-26-3 16,-1-5-3-16,15 14 2 16,-5 22 0-16,5 16-2 15,-10 14 2-15,-5 4-1 0,0 14 0 16,0 7-55-16,-4 10-27 15</inkml:trace>
  <inkml:trace contextRef="#ctx0" brushRef="#br0" timeOffset="169">582 439 192 0,'0'52'71'0,"0"26"-38"0,0 1-28 0,-5-45 19 16,-5 5-6-16,10 5 1 0,-19 4-8 16,14 8-4-16,-10 9-4 15,0 5-3-15,1 0 1 0,9-18-83 16</inkml:trace>
  <inkml:trace contextRef="#ctx0" brushRef="#br0" timeOffset="411">939 556 280 0,'-15'-8'104'0,"0"34"-56"0,-29 4-56 16,20-17 16-16,-20 9-11 16,5 4 2-16,-10 4-1 15,5 1-2-15,5-1 3 16,9-4 2-16,11-4 2 0,9 0-4 0,20-1 1 15,-5-3 0-15,19-5 2 16,1-4-23-16,4-1-8 16,0 1-83-1</inkml:trace>
  <inkml:trace contextRef="#ctx0" brushRef="#br0" timeOffset="559">1046 804 236 0,'20'-9'90'0,"9"14"-48"0,6-5-49 0,-16 0 16 16,6 0-8-16,-1 0 2 0,10-5-37 15,-4 1-17-15,-1 0-43 16,-5-1-15-16</inkml:trace>
  <inkml:trace contextRef="#ctx0" brushRef="#br0" timeOffset="736">1492 626 176 0,'-10'13'66'0,"5"9"-36"0,-10 21-35 15,10-21 10-15,-5 13-1 16,-4-1 2-16,9 5 0 16,-10 9 1-16,15 4-4 15,-5 1-2-15,-4-6 2 0,9-7-152 31,14-23 66-31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1:07.94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 0 244 0,'49'0'93'0,"-14"39"-50"0,28 44-44 0,-29-35 18 16,15 21 10-16,-5 9 7 16,-5 31-6-16,5 48-2 0,-19 8-15 15,-25 17 0-15,-20 36 0 0,-14-10-2 16,-20-8 2-16,-24 5-140 16,-10-23-86-1,-24-38 86-15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1:12.26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 17 192 0,'20'30'74'0,"-6"1"-40"16,6 12-35-16,-10-8 12 0,4 0-5 15,1 4 1-15,0 4 0 16,4-3 3-16,1-6-5 15,-1-8-3-15,1-8 1 0,-1-14-26 16,-4-8-12-16,-5-14-55 16</inkml:trace>
  <inkml:trace contextRef="#ctx0" brushRef="#br0" timeOffset="133">269 0 192 0,'-5'4'71'0,"0"13"-38"0,0 18-34 0,0-18 15 16,0 14-10-16,-5 12-2 15,1 1-1-15,-1-5 1 16,0 0-1-16,0-4-34 0,-4-9-12 16,-6-4-33-1</inkml:trace>
  <inkml:trace contextRef="#ctx0" brushRef="#br0" timeOffset="269">0 195 228 0,'19'-26'88'0,"11"30"-48"0,14 9-38 0,-20-8 17 16,15-10-10-16,10-3-1 0,5 3-35 16,10 1-14-16,-1 8-59 15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1:16.13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2 881 160 0,'-5'-8'60'0,"5"3"-32"16,5-3-17-16,4 3 15 0,-4-3-1 15,15-5 0-15,-6-5-10 16,16-8-4-16,-1-9-6 16,5-4 1-16,1-4 0 0,-1 4-2 15,-10-1-1-15,6 6-1 16,-11-1-2-16,-4 9 1 15,-5 13-1-15,-5 4-58 16,-5 18-73 0</inkml:trace>
  <inkml:trace contextRef="#ctx0" brushRef="#br0" timeOffset="401">261 68 164 0,'5'-13'63'16,"4"9"-34"-16,11-9-21 0,-5 9 16 0,4-9-8 16,1 4 1-16,14 0-6 15,-5 5-1-15,1 8-6 16,-6 5-5-16,6 0-2 0,-11 4 4 16,-9 4 3-16,-5 5-3 15,-10 8-1-15,-5 9 0 16,-5 0 0-16,-4 1 2 15,4-6 3-15,1 5-2 16,4-4 0-16,0-9-1 16,5-8 1-16,5-27-90 15,5-8-10 1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1:16.7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216 30 192 0,'0'-30'71'0,"0"30"-38"0,-9 0-34 0,4 8 12 16,-10 5-1-16,-4 1 4 15,-11 16-8-15,1 0-3 16,-5 1-2-16,9-1-4 0,1 5 0 16,4 4 4-16,15 0 3 15,5-4 5-15,5-4 5 0,15-10 1 16,9-3 0-16,5-10-5 15,10-3-4-15,-5-10-1 16,-4-3 1-16,9-5-1 16,-10-5 0-16,-10 1-30 15,6-5-10-15,-16 0-76 16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1:17.03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59 139 156 0,'10'4'60'0,"-5"5"-32"0,14 4-17 0,-9-4 18 15,5 4-11-15,-5 4-2 16,4 5-5-16,6 4-2 15,4 0-5-15,-9-4-1 0,-5-5 1 16,14-4 2-16,-14-8 1 16,5-10-54-16,-1-3-25 15,-14-1-15 1</inkml:trace>
  <inkml:trace contextRef="#ctx0" brushRef="#br0" timeOffset="179">343 0 160 0,'0'35'60'0,"0"-9"-32"0,-15 35-28 0,10-40 13 0,0 6 2 15,-4 7 5-15,4 5-10 16,-10 5-3-16,10-5-5 16,-5-4 1-16,10-9 2 0,-5-4-51 15,-4-9-64 1,-11-9 16-16</inkml:trace>
  <inkml:trace contextRef="#ctx0" brushRef="#br0" timeOffset="332">0 270 248 0,'20'-9'93'0,"0"5"-50"0,33-1-35 0,-28 1 21 16,14-1-13-16,5 1-4 15,0-5-5-15,20 1-2 16,-6 3-3-16,-4 1-43 0,-20 8-20 15,-4-8-55 1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1:01.05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177D36"/>
      <inkml:brushProperty name="fitToCurve" value="1"/>
    </inkml:brush>
    <inkml:brush xml:id="br2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21118 1382 156 0,'20'31'57'0,"-15"-18"-30"0,-5 9-14 16,0-5 19-16,-10 13-9 15,0 18-4-15,-10 17-10 16,-4 14-4-16,-5-5-3 0,-6-5 1 0,-4-4 0 15,5-8-1-15,0-9 1 16,0-14 2-16,4-7 2 16,1-19 1-16,4-8 0 15,1-13-7-15,-5-17 0 16,4-18 1-16,6-4 3 16,14 4-7-16,5 13 0 15,5 5-7-15,4 17 1 16,11 13 2-16,9 26 3 15,10 13 0-15,5-4 1 16,0 4 2-16,0 4 0 16,5-4 2-16,5-4 1 15,-10-4-4-15,-5-5 1 16,-4-9-86-16,-6 5-52 16,-5-22 58-16</inkml:trace>
  <inkml:trace contextRef="#ctx0" brushRef="#br0" timeOffset="345">21676 1230 148 0,'24'26'57'0,"-14"0"-30"0,-5 13-27 15,0-12 13-15,0 3 4 16,4 18 7-16,1 21-11 0,-5 27-4 15,-5 8-6-15,0 1-3 16,0-14 1-16,0-13 1 0,0-17 1 16,-5-9 7-16,0-13 6 15,0-17 5-15,-4-9 4 16,-1-13-11-16,0-17-5 16,5-22-6-16,5-35 0 15,10-9-2-15,10 5 2 16,9 0 0-16,5 12 3 15,0 14-3-15,1 9-2 16,-1 8 0-16,0 9 1 16,-5 4-30-16,1 5-11 15,-11 8-73 1</inkml:trace>
  <inkml:trace contextRef="#ctx0" brushRef="#br0" timeOffset="570">22160 1852 160 0,'5'74'60'0,"-5"-39"-32"0,0 17-31 16,0-26 13-16,0 9 2 16,-10-1 4-16,5 10-4 15,-5 8-2-15,5 9-5 16,1 4-4-16,-1 0 2 0,0-13 0 15,5-8 1-15,0-18-22 0,0-26-8 16,0-9-58 0</inkml:trace>
  <inkml:trace contextRef="#ctx0" brushRef="#br0" timeOffset="826">22424 1956 192 0,'-10'5'74'0,"1"12"-40"0,-16 13-40 0,10-17 14 16,-9 5-9-16,-10 8 0 16,-1 0 1-16,1-4 2 15,5-1-1-15,4-3-1 0,6-1 1 0,4 1-4 16,0-1 2-16,6 0 7 16,9 1 4-16,9-1 3 15,6 1 3-15,0-5-9 16,0 0-2-16,-1 0-1 15,6 0 0-15,-1-9-5 16,1-4-1-16,-1-4-98 16</inkml:trace>
  <inkml:trace contextRef="#ctx0" brushRef="#br0" timeOffset="1008">22483 2182 156 0,'29'0'57'0,"-4"5"-30"0,4-5-14 0,-10 0 19 16,6 0-9-16,4 0-4 15,1 0-10-15,-1 0-6 16,0 0-2-16,-4 0-15 0,-6-5-3 16,-4-3-73-1</inkml:trace>
  <inkml:trace contextRef="#ctx0" brushRef="#br0" timeOffset="1215">22943 2048 184 0,'0'21'68'0,"0"-3"-36"0,0 16-26 0,0-16 15 0,-5-1-9 15,0 9 1-15,0 9-8 16,0 9-1-16,0 8-2 15,5 4 1-15,0 5 2 0,5-9-2 16,0-8-2-16,0-14-14 16,0-8-6-16,-5-22-76 15</inkml:trace>
  <inkml:trace contextRef="#ctx0" brushRef="#br0" timeOffset="1651">23270 917 200 0,'34'31'77'0,"-19"8"-42"16,15 65-21-16,-16-56 22 0,6 13-5 15,4 8-1-15,1 23-10 16,-6 29-5-16,-4 18-8 16,-10-8-3-16,-10 4 2 0,-5-1 1 15,-5 1 3-15,1-9-5 16,-6-17-1-16,1-18 0 16,-1-21 2-16,5-14-58 15,1-21-27-15,-6-22-46 16</inkml:trace>
  <inkml:trace contextRef="#ctx0" brushRef="#br0" timeOffset="1865">23666 743 220 0,'54'-17'85'0,"-20"12"-46"0,35 5-39 0,-35 0 16 16,5 0 0-16,0 0 4 16,1 0-10-16,-1 0-3 15,-5 0-5-15,-5 0-4 0,-9 0 1 16</inkml:trace>
  <inkml:trace contextRef="#ctx0" brushRef="#br0" timeOffset="1998">23945 778 212 0,'0'22'82'0,"5"4"-44"0,5 22-36 15,-5-22 19-15,5 4-7 16,-1 22 0-16,1 0-19 16,-5-4-7-16</inkml:trace>
  <inkml:trace contextRef="#ctx0" brushRef="#br0" timeOffset="2700">24312 2274 208 0,'-5'-22'77'0,"10"9"-42"0,5-9-41 0,0 9 12 16,-1-9-6-16,6-17 0 16,0-9 2-16,-1-26 3 15,1-13-2-15,5-4-4 0,-1 4 0 16,1 5-1-16,4 3-2 15,6 5 5-15,-1 9 1 16,-5 13-5-16,1 13 0 16,-6 13-1-16,1 8 2 15,0 14-4-15,-1 17 2 16,1 13 0-16,-1 9 2 16,1 17-1-16,4 22 1 15,-4 26 4-15,4 4 1 0,-4-8-1 16,-1-9 1-16,-4-17-4 15,0-14 0-15,-1-12-63 16,-14-14-47 0,-14-4 39-16</inkml:trace>
  <inkml:trace contextRef="#ctx0" brushRef="#br0" timeOffset="2837">24410 1613 200 0,'-10'-18'74'0,"25"23"-40"0,4-1-38 15,1 0 13-15,9 5-7 16,20 0 1-16,10-1-7 16,9 6 1-16,1 3-83 0,4-4-36 15</inkml:trace>
  <inkml:trace contextRef="#ctx0" brushRef="#br0" timeOffset="3105">25667 1061 184 0,'0'-44'68'0,"-5"48"-36"0,-15 5-20 0,11 9 19 16,-6 16-3-16,-9 18 1 15,-11 9-3-15,-4 5 1 0,0 21-15 16,0 39 6-16,5 4 3 0,4 0-7 15,11-16-3-15,4-14-4 16,10-9-2-16,10-4 3 16,5-13 3-16,5-18-57 15,4-17-25-15,-4-17-67 16</inkml:trace>
  <inkml:trace contextRef="#ctx0" brushRef="#br0" timeOffset="3639">25833 1491 172 0,'0'4'66'0,"15"14"-36"0,9 21-37 15,-9-13 10-15,5 13 17 16,4 26 8-16,5 5-9 16,6-1-5-16,-1 1-9 15,0-5-2-15,0-13 1 0,-4-4 2 16,-1-9 1-16,0-13-3 0,-14-4-3 16,10-9-104-1</inkml:trace>
  <inkml:trace contextRef="#ctx0" brushRef="#br0" timeOffset="3858">26220 1478 200 0,'-10'4'77'0,"10"14"-42"0,-15 25-34 0,5-12 14 15,-14 16-6-15,0 23 2 0,-6 0 3 16,1-1 1-16,4 9-8 15,1-12-2-15,-5-10-1 0,14-8 0 16,0-9 0-16,5-9 4 16,6-8 3-16,4-9-42 15,4-8-17-15,11-5-59 16</inkml:trace>
  <inkml:trace contextRef="#ctx0" brushRef="#br0" timeOffset="4070">26401 1930 148 0,'9'22'55'0,"-4"4"-30"0,-5 13-23 0,0-17 14 16,-5 4 3-16,1 0 5 16,-1 4-6-16,-5 14 0 15,0 8-11-15,-5 5-2 0,15 3-1 16,-5 1-2-16,1-9 1 15,4-17-7-15,4-17 1 16,1-14-92 0</inkml:trace>
  <inkml:trace contextRef="#ctx0" brushRef="#br0" timeOffset="4351">26640 2030 212 0,'-9'9'79'0,"-16"8"-42"0,-4 9-41 16,14-13 13-16,-14 5-10 16,9-1-1-16,-4-4 1 15,-1 0 0-15,1 0 1 16,-1 0 0-16,16 0 2 0,4-4-3 16,0 0 0-16,5 4 14 15,10 0 8-15,-1 4-1 16,16 5-2-16,-6 0-8 15,1-1-2-15,-1 1-2 16,1 0-1-16,4-5-1 16,-4-4 0-16,0-4-46 15,-6-9-22-15,1-4-44 16</inkml:trace>
  <inkml:trace contextRef="#ctx0" brushRef="#br0" timeOffset="4537">26733 2161 244 0,'15'0'90'0,"14"0"-48"0,5 8-40 0,-14-3 17 16,9-1-8-16,1 0 1 16,4 1-9-16,-10-1-2 15,11-4-1-15,-11 0-14 0,1 0-5 16,-6-4-94-16</inkml:trace>
  <inkml:trace contextRef="#ctx0" brushRef="#br0" timeOffset="4757">27242 2065 216 0,'5'22'82'0,"-5"-14"-44"0,0 18-40 16,0-13 14-16,-5 5 0 15,-5-1 3-15,10 9-8 16,-5 5-4-16,0 8-2 16,5 0 1-16,0 0 3 0,0-4 0 15,0-5 0-15,0-4-3 16,0-8-2-16,0-9-65 16,0-9-29-16,0-9 1 15</inkml:trace>
  <inkml:trace contextRef="#ctx0" brushRef="#br0" timeOffset="5029">27472 1726 208 0,'-5'0'79'0,"10"4"-42"0,5 0-28 0,4 1 19 0,11-1-3 16,14 1 2-16,10 3-11 15,5 1-4-15,9 0-7 16,-9-1-2-16,10 5 1 0,-11-8-2 16,-9-5 1-16,-9 0-37 15,-16-5-15-15,1-3-68 16</inkml:trace>
  <inkml:trace contextRef="#ctx0" brushRef="#br0" timeOffset="5240">27844 1456 224 0,'0'31'85'0,"-5"-1"-46"0,-10 31-41 0,5-22 17 15,10 26-7-15,-5 5 1 16,0 4-5-16,1 8-1 16,4-12-1-16,0-9 3 0,0-5 4 15,9-12-36-15,6-14-13 16,5-8-63 0</inkml:trace>
  <inkml:trace contextRef="#ctx0" brushRef="#br0" timeOffset="5583">28641 1391 196 0,'24'26'74'0,"-24"-4"-40"0,-5 21-35 16,-9-12 15-16,-1 21 1 16,-5 22 5-16,-4 8-1 15,-15 1-2-15,-5 4-9 16,0-22-5-16,0-8-2 0,5-14 5 15,4-8 4-15,6-13-1 16,5-22 0-16,-1-13-8 16,15-18-2-16,1-30-14 15,4 1-5-15,5 7 4 16,10 10 2-16,4 12 5 16,11 18 6-16,-1 13 4 15,10 26 2-15,5 14-4 0,-4-1 1 16,-11 9 0-16,10-5 0 15,-4-4 0-15,-1-4 2 16,-4-5-6-16,4-8-1 16,-10 0-93-1</inkml:trace>
  <inkml:trace contextRef="#ctx0" brushRef="#br0" timeOffset="10498">22297 513 164 0,'-15'8'63'0,"20"-3"-34"0,10 3-27 15,-5-8 14-15,9 0-1 16,10-4 3-16,11 0-8 16,4-1-1-16,0-3-5 15,-5 3-3-15,0 1 2 0,-10-5-2 16,-4 1 2-16,-6-1-95 16</inkml:trace>
  <inkml:trace contextRef="#ctx0" brushRef="#br0" timeOffset="10749">22781 48 148 0,'25'-5'57'0,"-6"14"-30"0,20 8-23 0,-24-4 13 15,0 5 3-15,4 8 2 16,-4 9-7-16,0 4-4 15,-6 13-6-15,-4 0 1 0,-5 5 0 16,-10-5-2-16,-4-4-1 0,-6-5-1 16,1-8 1-1,-6-9-2-15,6-9 2 0,-1-8-24 16,5-9-11-16,6-9-58 16</inkml:trace>
  <inkml:trace contextRef="#ctx0" brushRef="#br0" timeOffset="11003">23177 8 176 0,'10'-8'66'0,"-15"12"-36"0,-14 0-31 16,9 1 15-16,-10 8-6 16,-4 4 3-16,-6 9 0 15,1 9 3-15,10 4-7 0,-1 9 0 0,5 9 0 16,6-5-1-16,9 0-1 15,4-9 1-15,11-4 1 16,10-4-1-16,4-9 1 16,0-4-2-16,1-9 0 15,-1-4-3-15,-5-14 1 16,-4-3-40-16,-5-18-16 16,-6-13-47-1</inkml:trace>
  <inkml:trace contextRef="#ctx0" brushRef="#br0" timeOffset="-613">19920 1687 148 0,'0'0'57'0,"5"0"-30"0,4 0-18 16,1 4 14-16,5 0 2 15,9 5 2-15,15 0-1 16,10-1 1-16,5 1-15 16,-5 0-2-16,0 0-3 0,0-1-3 15,-10-3-1-15,-5-1 3 16,-4-4 3-16,-11-4-13 16,-4-5-7-16,-10-4-102 15</inkml:trace>
  <inkml:trace contextRef="#ctx0" brushRef="#br0" timeOffset="-405">20208 1482 148 0,'5'13'55'0,"0"5"-30"0,5 21-18 0,-5-13 13 15,0 9-6-15,0 8 2 16,-1 18-9-16,1 4-2 15,0 1-3-15,0-6 1 0,0 1 2 16,0-13-2-16,-5-4-2 16,0-10-11-16,0-8-4 0,0-4-68 15</inkml:trace>
  <inkml:trace contextRef="#ctx0" brushRef="#br0" timeOffset="-2144">18555 2078 124 0,'0'-9'46'0,"0"9"-24"0,5 5-21 16,-5-5 11-16,5 8 1 16,0 10 2-16,0 3-4 15,0 1 1-15,-1 9-7 16,-4 8-1-16,0 13 2 0,-4 4-1 15,4 14 0-15,0-5-1 16,0-8 0-16,4-9 0 16,1-5 0-16,0-17-20 15,0-13-9-15,5-13-51 16</inkml:trace>
  <inkml:trace contextRef="#ctx0" brushRef="#br0" timeOffset="-1817">18795 2213 112 0,'-20'17'44'0,"6"-4"-24"0,-6 5-24 0,15-5 8 15,-5 4-2-15,-4 0 3 16,-1-4-2-16,0 0-2 15,1-4 0-15,-1-5 1 0,5-4 10 16,5 0 7-16,0 0-4 16,5 0 2-16,10 9 1 15,0 4 1-15,5 5-10 16,4-1-1-16,1 5-1 0,-1-1-3 16,1 6-1-16,-1-6-1 15,1 1 1-15,0 0 0 16,-1-9 1-16,-9-9-86 15,5 1-48 1,-1-10 59-16</inkml:trace>
  <inkml:trace contextRef="#ctx0" brushRef="#br0" timeOffset="-1558">18961 2300 184 0,'15'4'68'0,"-5"0"-36"0,9 1-26 0,-4-5 17 16,4 4-3-16,6-4 3 16,4 0-9-16,-4 0-3 15,-1 0-6-15,1 0-4 0,-6 0 2 16,-4 0 0-16,-1 0 1 15,-4 0-29-15,0-4-12 16,-5 4-66-16</inkml:trace>
  <inkml:trace contextRef="#ctx0" brushRef="#br0" timeOffset="-1338">19318 2165 164 0,'10'13'63'0,"-5"-9"-34"0,5 5-16 16,-6 0 17-16,6 4-4 16,0 4-1-16,-5 14-7 15,0 8-1-15,0 4-10 16,-5 9-4-16,0 5 0 0,0-9 2 16,0-5 4-16,0-8-2 15,0-9 1-15,0-13-65 0,0-4-25 16</inkml:trace>
  <inkml:trace contextRef="#ctx0" brushRef="#br1" timeOffset="22548">3930 1217 188 0,'-14'13'71'0,"4"22"-38"0,-19 43-32 0,4-43 14 15,-24 35-10-15,-19 43-3 16,-20 21-1-16,-5-3-1 16,-10 25 0-16,-9 14 0 0,-6-9 2 15,15-13 1-15,6-22 3 16,18-18-5-16,6-21-3 15</inkml:trace>
  <inkml:trace contextRef="#ctx0" brushRef="#br1" timeOffset="23225">17327 948 200 0,'0'30'77'0,"-4"5"-42"0,-16 69-34 0,5-60 16 16,-19 21-5-16,-15 4 1 15,-10 31-1-15,-19 39 0 16,0 9-6-16,-5-13 0 0,-10 22 1 16,-10 8-12-16,0-13-4 15,1-9-100 1</inkml:trace>
  <inkml:trace contextRef="#ctx0" brushRef="#br1" timeOffset="24534">7007 3017 140 0,'-5'-4'55'0,"10"8"-30"0,0 9-18 0,0 0 13 15,0 5 1-15,-5 8 2 16,5 4-6-16,-1 14 0 16,-4 8-10-16,0 0-2 0,0 4 1 15,0 1-3-15,0-9 0 16,0-9 1-16,0-4 2 16,0-14-1-16,5-3 0 0,5-10-17 15,0-12-6-15,0-13-79 16</inkml:trace>
  <inkml:trace contextRef="#ctx0" brushRef="#br1" timeOffset="24713">7237 2978 164 0,'-10'26'63'0,"0"4"-34"0,5 31-23 16,5-30 15-16,0 25-9 15,0 5-2-15,0 4-5 0,0 9-2 16,0-13-41-16,5-9-19 16,0-4-18-1</inkml:trace>
  <inkml:trace contextRef="#ctx0" brushRef="#br1" timeOffset="25373">4762 3869 140 0,'5'-4'55'0,"0"8"-30"0,0 9-18 0,-5 0 15 16,0 5-4-16,0 8 1 0,0 17-1 15,0 14 0-15,4 8-9 16,1-4-3-16,-5 0 0 0,0 8 1 15,0 10 1-15,5-6-4 16,5 1-3-16,0-4 2 16,0-18 2-16,-1-13 0 15,1-21 2-15,0-18-28 16,0-13-11-16,-5-14-68 16</inkml:trace>
  <inkml:trace contextRef="#ctx0" brushRef="#br1" timeOffset="25627">4938 3856 140 0,'0'13'52'0,"0"9"-28"0,10 8-22 0,-5-4 14 15,0 14-1-15,-1 12 3 16,1 13-4-16,0-4 0 15,0 4-8-15,-5 0-4 0,5 5-1 16,-5-5 3-16,5-8 5 16,-5-10-5-16,5-12 0 15,-5-9-2-15,5-13 1 16,-5-17-68 0,5-9-55-16,4-4 37 15</inkml:trace>
  <inkml:trace contextRef="#ctx0" brushRef="#br1" timeOffset="26020">5227 4130 152 0,'4'-13'57'0,"6"13"-30"0,15 0-23 0,-11 0 13 15,11 0-2-15,9 0 1 16,0 4-2-16,1 9 1 16,-1 9-8-16,0 0-2 0,-5 8-1 15,-14 5 2-15,-5-4 1 16,-10-5 3-16,-15 0 1 15,-9 4-3-15,-1 5 0 16,-4-5-5-16,0 1 0 16,-6-9-1-16,6-5 1 15,4-8 0-15,6-9 1 16,4-9-18-16,10-4-7 16,15 0-41-16,5 0-17 15,4 0-3-15</inkml:trace>
  <inkml:trace contextRef="#ctx0" brushRef="#br1" timeOffset="26271">5701 4017 116 0,'-20'0'46'0,"16"26"-24"0,-21-8-15 16,10-5 13-16,-4 8-1 15,-6 18 1-15,-4 1 2 16,0-1 1-16,4 0-12 15,1-4 2-15,14-1 1 0,5 1-3 16,10 4 1-16,10 0-1 16,9-4 3-16,1-4-5 0,4-10-1 15,5-3 0-15,-4-10 0 16,-1-3-2-16,-5-10-1 16,-4-3-47-16,-5-5-22 15,-1 4-40 1</inkml:trace>
  <inkml:trace contextRef="#ctx0" brushRef="#br1" timeOffset="26505">5794 4395 144 0,'5'9'55'0,"0"0"-30"0,-5 4-18 0,0 0 15 0,0 4-4 16,0 9 1-16,0 5-6 15,0 8-3-15,-5 0-5 16,0 4-4-16,0 5 2 0,0-4 0 16,5-10 1-16,0-7 0 15,0-10 0-15,0-8-53 16,5-18-66 0,10-17 18-16</inkml:trace>
  <inkml:trace contextRef="#ctx0" brushRef="#br1" timeOffset="26738">6063 4395 168 0,'5'-4'66'0,"-10"8"-36"0,-5 1-35 0,0-1 12 15,-9 5-6-15,-6-1-1 16,-4 5 1-16,0 5 1 16,4-1-1-16,6 1-3 0,-1-1 1 15,10 5 1-15,5-1 2 16,5 1 8-16,5 0 5 15,10 0 2-15,5-1-1 16,-1 1-8-16,6-4-3 16,-1-5-1-16,0 0 2 15,-4-5-14-15,0-8-7 16,-6 0-78 0</inkml:trace>
  <inkml:trace contextRef="#ctx0" brushRef="#br1" timeOffset="26962">6288 4378 180 0,'0'0'68'0,"20"4"-36"0,-1 1-24 0,-4-1 18 0,9 0 2 15,6 1 6-15,9-1-8 16,10-4-1-16,9 0-14 15,1 0-7-15,0 0-2 0,-6 0 2 16,-13 0 2-16,-11 0-68 16,-29 0-92-1</inkml:trace>
  <inkml:trace contextRef="#ctx0" brushRef="#br1" timeOffset="27489">7242 4169 144 0,'-10'-13'55'0,"10"18"-30"0,0-5-27 16,0 0 9-16,10 4 6 15,4 0 3-15,11 5 6 16,14 4 1-16,5 0-12 0,5 4 2 0,-5 5 1 16,0 4-5-16,-10 0-3 15,-9 0-1-15,-16 5-1 16,-9-1 0-16,-9 9 2 15,-11 1-1-15,-9-1 0 16,-5-5-1-16,-1-3 0 16,6-9-2-16,4-9 1 15,6-13-24-15,4-13-8 16,10-9-74 0</inkml:trace>
  <inkml:trace contextRef="#ctx0" brushRef="#br1" timeOffset="27741">7873 4095 212 0,'0'-17'82'0,"5"26"-44"0,-20-5-47 15,5 9 14-15,-9 0-5 16,-6 9 0-16,-14 4 0 16,0 9 0-16,0-1 0 15,4 1 8-15,6 0 7 0,5 0-1 16,14 4 2-16,10 0-3 15,10-4 0-15,9 0-3 16,6-5-1-16,4-4-3 16,0-4-1-16,1-9-1 15,-1-4 0-15,-4-9-77 16,-6 0-33-16,-4-5 4 16</inkml:trace>
  <inkml:trace contextRef="#ctx0" brushRef="#br1" timeOffset="30927">8088 4434 156 0,'10'0'57'0,"-1"9"-30"0,11 4-18 0,-10-4 16 16,5 8-5-16,4 5 0 15,1 4-5-15,-1 9 1 16,1 0-9-16,-1 17-4 0,-4-4-2 16,0-9 1-16,-1-4 1 15,-4-9-4-15,0-9 1 16,0-8-38-16,-5-18-16 15,-1-17-35 1</inkml:trace>
  <inkml:trace contextRef="#ctx0" brushRef="#br1" timeOffset="31093">8372 4434 132 0,'-15'18'52'0,"10"-5"-28"0,-10 13-19 16,10-9 11-16,-4 9-3 15,-6 5 2-15,-5-1-8 16,1 9-2-16,-1 5-3 16,-4-9-8-16,-1-9-1 0,6-5-65 15</inkml:trace>
  <inkml:trace contextRef="#ctx0" brushRef="#br1" timeOffset="31257">8015 4617 172 0,'4'-9'66'0,"6"9"-36"0,10 0-24 16,-6 0 17-16,11 0-10 0,4 0-2 16,6-4-6-16,4 0-2 15,5-1-1-15,0 5-4 0,0 0 1 16,0 0-72 0,0 0-50-16,-5 0 47 15</inkml:trace>
  <inkml:trace contextRef="#ctx0" brushRef="#br1" timeOffset="31556">8729 3947 164 0,'-5'14'63'0,"5"46"-34"0,-10-3-23 16,10-22 17-16,0 8-8 16,0 9 2-16,0 1-4 15,0 12 0-15,0 13-7 16,0 18-4-16,5-5 1 0,0-13 0 16,0-8 1-16,0-18 0 15,4-13 2-15,1-9-12 16,0-21-5-16,0-13-28 15,-5-40-13-15,4-12-34 16</inkml:trace>
  <inkml:trace contextRef="#ctx0" brushRef="#br1" timeOffset="31781">8949 3813 168 0,'5'21'63'0,"-5"14"-34"0,-10 22-21 0,10-9 16 15,-5 12-1-15,0 19 1 16,5-5-2-16,0 17 1 16,0 22-13-16,5 9-3 0,0-9-3 15,5-9-2-15,-1-17 1 16,1-17 0-16,0-18 3 16,0-22-5-16,0-21-1 15,-1-18-46-15,-4-13-22 0,-5-38-34 16</inkml:trace>
  <inkml:trace contextRef="#ctx0" brushRef="#br1" timeOffset="32126">9164 3578 216 0,'20'-4'82'0,"-6"4"-44"0,16 4-31 16,-16 0 18-16,6 5-7 0,4 0 2 15,1-1-11-15,-6 5-3 16,-4 5-4-16,-15 4 1 0,-10 8 2 16,-9 5-2-16,-6 4 0 15,-9 0-1-15,5-4-2 16,-1-5-2-16,6-4 1 15,9-8 1-15,10-5 0 16,15 0 0-16,10-9 0 16,4-8 0-16,15-5 0 15,5-8 0-15,0-1 0 16,5 1-75-16,-5 8-32 16,-5 5 8-16</inkml:trace>
  <inkml:trace contextRef="#ctx0" brushRef="#br1" timeOffset="32636">9316 5217 168 0,'-10'0'66'0,"10"-4"-36"0,0-5-20 0,0 5 20 16,5-5-9-16,0-4 0 15,4-9-10-15,6-13-2 16,0-8-5-16,9-9-3 0,1-22 2 16,-1 0-7-16,-4-4 1 15,-1 12 1-15,-4 10 1 16,0 8 1-16,-1 9 0 16,-4 8-3-16,0 10 2 15,-5 12-1-15,-5 9 0 16,5 17 0-16,-1 14 0 0,6 25 2 15,0 5 2-15,5 0 5 16,-1 9 4 0,1-1-4-16,0-12-2 0,-1-9 0 15,1-9 1-15,-5-9-12 16,-5-8-3-16,-10-5-45 16,-5-8-16-16,-5-5-20 15</inkml:trace>
  <inkml:trace contextRef="#ctx0" brushRef="#br1" timeOffset="32773">9316 4930 160 0,'-15'-9'63'0,"20"5"-34"0,14 4-16 15,-4 0 19-15,10 0-7 0,14-4 0 16,5-1-10-16,9-3-4 16,6-1-6-16,0 5-39 0,-15-1-17 15,-5 1-43 1</inkml:trace>
  <inkml:trace contextRef="#ctx0" brushRef="#br1" timeOffset="129498">18912 2908 184 0,'0'5'71'0,"0"3"-38"0,-5 10-39 0,5-1 14 15,-5 9-9-15,-9 18 0 16,-1 17 3-16,-5 13 1 16,1 4-1-16,-6 9-4 0,-4-5-1 15,-5 1 2-15,-5 13 0 16,-5 17 1-16,5-5 0 15,-1 1 2-15,-8-9 3 16,4-9 2-16,-5-12 1 0,-5-5 2 16,-5-5 4-16,-4-4-6 15,-11-4-2-15,-9-4-1 16,-5 12 1-16,0-12-3 16,-15-5 0-16,-9-9-1 15,-25-3-2-15,-10-6 1 16,-9 1-1-16,-11 0 0 15,-14-9 0-15,-10 0 0 16,-9-4 0-16,-10-5 0 16,-10 5 2-16,-5 0-1 15,-15-5 2-15,-10 5-4 16,1 0-2-16,-15-5 4 0,0 0 1 16,-10-4 2-1,-15 5 2-15,6 3-3 16,-16 1-2-16,6 9 0 0,-6-5 1 15,-68 17-1-15,25-12-1 16,-5-1 1-16,24 5 1 16,0-9-3-16,10 13 0 15,10-4 1-15,-5-5 2 16,14-4-3-16,-4 0 0 16,-5 1 1-16,14-1 2 15,-14 0-3-15,9 4 0 16,1-8 1-16,-6 8 2 15,11-8-3-15,-10 9 0 0,9-10 1 16,-5 1 2-16,1-5-3 16,9 1-2-16,-9-5 2 15,9 9 2-15,5-9 0 16,-9 0-1-16,19 0 1 16,10-9-1-16,-10 5 0 15,19-1 0-15,10-12 0 16,-14 4 2-16,24 4-3 15,-5-4 0-15,-4 0 1 16,14 9 0-16,14 4 0 16,6 5 0-16,-10 12 0 15,14 13 0-15,1 23-3 16,9 8 2-16,0 4-1 16,20 13 0-16,14-8 0 15,16 12 0-15,9 10 4 0,14 25 1 16,11-4-1-16,18-8 1 15,16-5-2-15,14 4-1 16,20 5 1-16,20-9 1 16,14-9 3-16,20-12 4 15,9-10-2-15,10-12-2 16,10-14 0-16,10-12 1 16,10-10-1-16,9-7 2 15,5-14-4-15,10-5-2 16,15-12 0-16,5 0-1 15,-1-5 4-15,1 0 5 0,-10-8-3 16,-5-1-1-16,-10 5-2 16,-10 0 0-16,-14-4 2 15,-20 8 2-15,-15-8-25 16,-19-5-11-16,-15 0-100 16</inkml:trace>
  <inkml:trace contextRef="#ctx0" brushRef="#br1" timeOffset="129768">1098 7473 176 0,'-14'0'68'0,"14"9"-36"0,9 0-29 16,1-5 15-16,5 1 2 16,9-1 4-16,6-4-1 15,14 0-2-15,19 0-11 16,6 4-2-16,-1 5-1 0,6 8-3 0,-11 5-3 15,-9 9 4-15,-5 8 4 16,-20 4 4-16,-14 5 2 16,-20 0-4-16,-19 4-1 15,-15-4-4-15,-20 4-1 16,0-4 1-16,5-5 1 16,10-8-72-16,25 0-32 15,14-9-23 1</inkml:trace>
  <inkml:trace contextRef="#ctx0" brushRef="#br1" timeOffset="130264">3656 7143 212 0,'15'-39'82'0,"-15"43"-44"0,-10 1-44 0,1 8 14 16,-11 4-16-16,-9 9-4 16,-15 5-5-16,-10-1-3 15,-5 0 12-15,-9 5 1 0,-1 0 5 16,1 0 6-16,-1 0 2 16,6-1 9-16,9-3 4 15,10-5-7-15,10-4-4 16,14-1-5-16,15 1 0 15,15-5 0-15,9 14 1 16,11 8-7-16,4 0 0 16,5 5 1-16,5-1 3 0,0-4 2 15,-5 5 1-15,1-5-2 16,-6-4-2-16,-5-9-28 16,-9 0-11-16,-11 4-47 15</inkml:trace>
  <inkml:trace contextRef="#ctx0" brushRef="#br1" timeOffset="130506">2889 8165 180 0,'4'4'68'0,"21"5"-36"0,14 0-35 0,-15-1 11 16,6 5 7-16,4-4 7 15,10 13 0-15,5-5-1 16,5-4-11-16,0-4 7 0,-1-5 3 16,-4-4-8-16,-10 0-2 15,-9-4-4-15,-11-5 1 16,-9 0-90 0,-15 9-78-16,-14-4 45 15</inkml:trace>
  <inkml:trace contextRef="#ctx0" brushRef="#br1" timeOffset="134337">5310 7239 124 0,'-10'-5'49'0,"10"14"-26"0,-10 8-16 16,10-4 13-16,0 1 3 15,5 3 3-15,5 5 0 16,4 17-1-16,1 13-14 16,5 18-2-16,4 8 1 0,6 9-2 15,-6-5 1-15,5-3-5 0,-4 3-1 16,4-12 1-16,-4-14 2 15,-6-21-3-15,1-4-2 16,-1-23-66 0,1-8-73-16,-1-22 31 15</inkml:trace>
  <inkml:trace contextRef="#ctx0" brushRef="#br1" timeOffset="134560">5755 7173 196 0,'-5'-8'74'0,"5"16"-40"0,-5 10-31 0,5-1 15 0,-10 5-5 16,-4 8 0-16,-6 14-3 15,-9 12 1-15,-6 14-6 16,-4 13-3-16,-5 4-1 0,0 0 1 16,-5-9 1-16,15-13-1 15,5-8 1-15,4-18 0 16,11-13 1-16,4-9-33 15,10-8-15-15,15-14-58 16</inkml:trace>
  <inkml:trace contextRef="#ctx0" brushRef="#br1" timeOffset="134756">5755 7630 156 0,'5'17'57'0,"0"14"-30"0,-5 25-25 0,0-34 14 15,0 17-1-15,0 5 3 16,-5 8-10-16,5 0-2 16,-5 5-4-16,5-1-2 0,0 9 3 15,0-8 0-15,0-18 1 16,5-4-33-16,0-18-13 16,4-13-36-1</inkml:trace>
  <inkml:trace contextRef="#ctx0" brushRef="#br1" timeOffset="135009">5999 7830 168 0,'-14'4'63'0,"-1"9"-34"0,-19 18-32 0,19-18 11 0,-9 9-9 16,-1-1-1-16,1 5-2 15,-1-4 3-15,1-4 0 16,4-5 1-16,1 0 0 0,4 0-3 15,10 0 2-15,5 0 12 16,5 0 7-16,5 0-3 16,4 0 2-16,6 0-10 15,4-4-2-15,6-1-3 16,4-8 1-16,0-4-57 16,-4 0-61-1</inkml:trace>
  <inkml:trace contextRef="#ctx0" brushRef="#br1" timeOffset="135148">6161 8043 172 0,'44'0'66'0,"-20"4"-36"0,15 5-35 0,-19-9 12 16,4 9-13-16,6-5-3 15,-1-4-64-15,10 4-26 16</inkml:trace>
  <inkml:trace contextRef="#ctx0" brushRef="#br1" timeOffset="135313">6581 7839 212 0,'-14'13'79'0,"9"0"-42"0,-5 17-34 16,5-8 15-16,0 8-9 15,0 1-3-15,5 4-1 16,0 8-1-16,0 22-2 15,0-4-17-15,5 13-7 0,10-9-77 16</inkml:trace>
  <inkml:trace contextRef="#ctx0" brushRef="#br1" timeOffset="135743">4962 6856 224 0,'-53'104'85'0,"23"-25"-46"0,-4 42-32 15,19-77 18-15,1 39-11 16,4 25-1-16,10 18-3 16,5 0 1-16,14 9-6 15,11-4-1-15,9-14 0 0,15-13-27 16,14-21-11-16,15-5-80 16</inkml:trace>
  <inkml:trace contextRef="#ctx0" brushRef="#br1" timeOffset="138931">6929 7569 168 0,'-15'4'66'0,"30"10"-36"0,-1 3-24 0,-4-8 15 16,10-1-7-16,4 1 0 16,6 4-4-16,9 0 1 15,0-13-6-15,0 0-3 0,0 0 1 16,0-4-22-16,0-1-7 15,0-3-64 1</inkml:trace>
  <inkml:trace contextRef="#ctx0" brushRef="#br1" timeOffset="139203">7692 7304 168 0,'0'4'66'0,"5"9"-36"0,9 9-22 15,-4-5 16-15,0 14-8 16,5 12 1-16,4 5-8 16,6 17-1-16,9 5-4 15,0 0-1-15,-5-1 1 0,1-4 0 16,-1-4 0-16,0-13 0 15,-4-13 2-15,-1-9-16 16,-4-9-8-16,-1-12-82 16</inkml:trace>
  <inkml:trace contextRef="#ctx0" brushRef="#br1" timeOffset="139410">8161 7278 172 0,'-14'0'66'0,"-1"9"-36"0,-14 12-26 0,14-3 13 16,-10 12-2-16,-4 22 1 16,-10 13-4-16,0 18 0 15,-5 4-7-15,0 0-1 0,0-9 0 16,0 1 2-16,10-10 1 16,9-12-3-16,6-14-1 15,19-21-39 1,4-13-66-1</inkml:trace>
  <inkml:trace contextRef="#ctx0" brushRef="#br1" timeOffset="139636">8244 7743 188 0,'15'35'71'0,"-5"-18"-38"0,0 14-28 16,-5-14 19-16,-1 5-4 15,6 8 3-15,0 5-13 16,0-5-3-16,0 5-5 16,-1 4-2-16,6 0 3 0,0-4 0 15,-6-9 1-15,6-4-9 16,0-13-4-16,0-14-57 16,-1-8-66-16,1 0 29 15</inkml:trace>
  <inkml:trace contextRef="#ctx0" brushRef="#br1" timeOffset="139784">8523 7891 192 0,'-5'0'71'0,"0"4"-38"0,-9 18-25 0,9-5 16 15,-10 1-10-15,-4 3-1 16,-6 1-7-16,-4 0-2 16,-1 0-2-16,-4-5-21 0,0 5-10 15,0-9-27 1,0-9-50-16,4-4 18 15</inkml:trace>
  <inkml:trace contextRef="#ctx0" brushRef="#br1" timeOffset="139890">8049 8039 156 0,'10'-9'60'0,"4"9"-32"0,25 0-15 0,-19 0 19 0,9 0-16 16,10-4-6-16,5-1-4 16,5 5-2-16,0 0-2 15,0 0-2-15,-5-4 3 0,0-5-70 16</inkml:trace>
  <inkml:trace contextRef="#ctx0" brushRef="#br1" timeOffset="140188">8665 6769 200 0,'25'-22'77'0,"-6"27"-42"0,1 12-34 0,-6 1 16 16,16 8 4-16,9 30 7 15,10 14-4-15,5 12-2 16,-1 1-12-16,-4 34-2 0,-10 18 2 16,-9 9-4-16,-16-10 2 15,-18 10-1-15,-16 12 1 16,-24-3-2-16,-10-23-1 15,0-13-8-15,5-30-2 16,0-21-130-16</inkml:trace>
  <inkml:trace contextRef="#ctx0" brushRef="#br1" timeOffset="140689">9521 6543 176 0,'29'0'66'0,"6"0"-36"16,23 0-18-16,-28 0 21 0,4 0-17 15,5 4-4-15,-5-4-7 16,1 0-2-16,-6 0-1 15,-5 0-39-15,-4 0-17 0,-5-8-33 16</inkml:trace>
  <inkml:trace contextRef="#ctx0" brushRef="#br1" timeOffset="140850">9663 6665 192 0,'-5'39'71'0,"5"-13"-38"0,5 18-32 0,-5-23 14 16,0 5-8-16,0-4 1 16,0 0-10-16,0-5-3 15,0-8-83-15,5-13-39 16</inkml:trace>
  <inkml:trace contextRef="#ctx0" brushRef="#br1" timeOffset="142321">10851 6991 152 0,'-9'-31'57'0,"-6"23"-30"0,0 12-18 0,10 0 16 0,-4 14-5 16,-6-1 0-16,0 14 0 15,-4 8 0-15,-6 9-11 16,1 4 6-16,4 4 2 0,-4 23-3 16,9 25 2-16,5 9-7 15,5 4-1-15,5-8-4 16,0 8-1-16,10 1 1 16,0-18 0-16,10-18-2 15,-6-8 1-15,1-21 0 16,0-14 1-16,-1-22-22 15,1-13-10-15,-5-17-41 0,0-13-16 16,-1-9-11 0</inkml:trace>
  <inkml:trace contextRef="#ctx0" brushRef="#br1" timeOffset="142653">11277 7139 160 0,'5'0'63'0,"5"0"-34"0,4 0-23 16,-4 0 17-16,5 4-5 16,9-4-1-16,1 9-1 15,-1-1 0-15,6-3-8 16,-1-1-5-16,-5 0-2 0,1-4 1 16,-1 0 1-16,-4 0-23 15,-6 0-9-15,-4-4-65 16</inkml:trace>
  <inkml:trace contextRef="#ctx0" brushRef="#br1" timeOffset="142852">11443 7169 148 0,'-5'31'55'0,"5"-5"-30"0,0 8-21 0,0-21 13 15,0 9-2-15,0 22 1 16,-4 17-6-16,4 12-4 15,0 10-3-15,0-5-3 0,0 1 3 16,4-14-24-16,1-9-8 16,-5-8-46-1,0-13-21-15,-9 0 48 16</inkml:trace>
  <inkml:trace contextRef="#ctx0" brushRef="#br1" timeOffset="142997">11184 8043 200 0,'5'0'77'16,"10"0"-42"-16,19 4-32 0,-15-4 15 0,11 0-9 16,9 0-3-16,10 0-1 15,0 0-1-15,0-4-2 16,4 0-37-16,-4-1-16 0,0-8-38 16</inkml:trace>
  <inkml:trace contextRef="#ctx0" brushRef="#br1" timeOffset="143179">11898 7639 244 0,'34'0'90'0,"1"4"-48"0,9 0-40 0,-20 1 17 15,10-1-10-15,5 0-1 16,6-4-15-16,-1 0-8 15,-5 0-96-15,0-4-43 16</inkml:trace>
  <inkml:trace contextRef="#ctx0" brushRef="#br1" timeOffset="143715">13013 7139 176 0,'10'-9'68'0,"0"9"-36"0,0 13-31 0,-5 0 16 16,-5 13-7-16,0 5 0 15,-5 3-2-15,0 10 0 16,-5 17-4-16,-5 13 2 0,-4 8 3 16,-6 5-3-16,-4 0 2 15,0-13-3-15,-1-4 0 16,1-14-3-16,-5-21 1 15,-1 0 0-15,1-18 3 16,0-8-3-16,5-22 0 16,-1-18-3-16,6-21-1 15,9-13-1-15,10 0 0 16,15 8 0-16,15 9-2 16,9 18 0-16,5 13 0 0,10 21 0 15,0 9 3-15,5 17 0 16,-6 10 1-16,-4 7 4 15,-4 1 2-15,-1 0 0 16,-5 0 1-16,-10-9-4 16,-4-9 0-16</inkml:trace>
  <inkml:trace contextRef="#ctx0" brushRef="#br1" timeOffset="144243">13463 8078 232 0,'-5'-22'88'0,"15"22"-48"0,5-13-40 0,-5 0 16 15,-1-9-11-15,6-13-3 0,0-21-1 16,0-14-1-16,4-12 0 15,6-5 2-15,-1 4 1 0,-4 1-4 16,-1-5 1-16,1 4 0 16,-1 5 0-16,-4 8-3 15,0 14 2-15,-1 21-6 16,-4 31 0 0,0 17 1-16,0 21 1 15,-1 6 0-15,6 12 4 16,-5 22 2-16,9 17 0 15,-4 13-1-15,5 1 1 16,-1-10 1-16,1-12-1 16,-1-9 2-16,-4-9-4 0,-5-22 0 15,-10-12-52-15,-10-9-24 16,-5-9-8 0</inkml:trace>
  <inkml:trace contextRef="#ctx0" brushRef="#br1" timeOffset="144381">13586 7630 208 0,'5'-4'79'0,"19"12"-42"0,10 1-43 0,-14-5 12 15,4 1-4-15,10-5 3 16,1 4-18-16,4-4-8 16,0-4-66-16,0-5-29 0</inkml:trace>
  <inkml:trace contextRef="#ctx0" brushRef="#br1" timeOffset="144647">14109 6804 192 0,'29'0'74'0,"1"30"-40"0,14 18-24 16,-20-9 17-16,1 13 4 15,9 18 6-15,0-5-9 16,0 22-2-16,1 18-15 16,-11 16 0-16,-4 5 0 0,-11-8-2 15,-14-1 0-15,-9 9-5 0,-11-17-3 16,1 0 2-16,-5-22 2 16,-6-22-53-16,6-17-24 15,0-22-59 1</inkml:trace>
  <inkml:trace contextRef="#ctx0" brushRef="#br1" timeOffset="145262">15024 8200 260 0,'-10'-13'99'0,"15"8"-54"0,0-12-53 0,0 4 18 16,-1-5-7-16,6-16 1 15,0-14-2-15,10-26-2 16,4-17 1-16,0-27-1 0,1 14 2 16,-1-14-3-16,1-8-2 15,4 0 2-15,-4 13 2 16,-1 13-5-16,-4 26-1 16,-1 22-1-16,-4 26 2 15,0 22-1-15,-1 34 1 16,6 22 3-16,-1 18 0 0,1 17 1 15,0 21 0 1,-1 32 0-16,6 3 2 0,-6-12-1 16,6 3 2-16,-1-8-2 15,-4-26 2-15,-6-21-2 16,-4-23-1-16,-10-21-52 16,-5-26-23-16,-5-18-19 15</inkml:trace>
  <inkml:trace contextRef="#ctx0" brushRef="#br1" timeOffset="145401">15205 7534 220 0,'5'-4'82'0,"9"13"-44"0,20-5-44 16,-14 0 14-16,9-4-7 0,10-4-1 16,15-5-70-16,15 1-30 15,-1-1 26-15,15 5 13 16</inkml:trace>
  <inkml:trace contextRef="#ctx0" brushRef="#br1" timeOffset="145652">16271 6826 252 0,'-59'8'96'0,"40"27"-52"0,-25 52-47 0,19-43 19 16,-9 12 1-16,0 9 4 0,-5 14-2 16,4 34 1-16,6 17-11 15,14 0-3-15,15 1-2 0,15-1 0 16,9-4 2-16,6-8-1 16,4-18 0-16,5-18-74 15,5-16-30-15,0-23-26 16</inkml:trace>
  <inkml:trace contextRef="#ctx0" brushRef="#br1" timeOffset="146044">16667 7152 176 0,'-5'-9'66'0,"10"9"-36"0,15 0-33 0,-6 4 13 0,6-4-1 16,9 0 5-16,10 0-2 15,1 0 1-15,4 0-7 16,0 0-2-16,-5 0 0 0,-5 0-24 15,-5 0-12-15</inkml:trace>
  <inkml:trace contextRef="#ctx0" brushRef="#br1" timeOffset="146240">16882 7260 196 0,'-9'44'74'0,"4"-18"-40"0,0 26-38 0,5-21 15 16,0 16-10-16,0 14-1 16,0 5 2-16,5-1 1 15,0-4-1-15,-1-9-28 0,1-9-10 16,-5 1-44 0</inkml:trace>
  <inkml:trace contextRef="#ctx0" brushRef="#br1" timeOffset="146407">16662 8004 216 0,'-5'0'82'15,"15"0"-44"-15,10 4-42 0,-6-4 15 0,16 0-8 16,9 0 0-16,5 0 1 16,10 0 0-16,4-8-46 15,6-1-22-15,-5 0-22 16,4-4-8-16</inkml:trace>
  <inkml:trace contextRef="#ctx0" brushRef="#br1" timeOffset="146569">17411 7621 260 0,'39'18'99'0,"-5"-10"-54"0,5 10-50 0,-14-10 17 15,4-3-25-15,10-10-5 16,5 1-91-16,10-5-40 16</inkml:trace>
  <inkml:trace contextRef="#ctx0" brushRef="#br1" timeOffset="147079">18384 7139 216 0,'0'21'82'0,"-5"6"-44"0,5 20-38 16,-5-25 16-16,0 4-7 16,-5 13 0-16,-4 13-5 15,-11 5-1-15,1 13-1 0,-10-5-2 0,-5 0 3 16,-1-13-2-16,1-8 2 15,0-14-2-15,-5-4 2 16,0-13 0-16,0-13 1 16,5-17-5-16,5-14 1 15,9-8 0-15,11-4 2 16,9 4-1-16,19 4-1 16,11 9-6-16,9 13-1 15,15 13 3-15,0 13 4 16,0 9 1-16,5 12-1 15,-6 5 1-15,6 1 1 16,-5-6-56-16,0 5-23 0,0-8-15 31</inkml:trace>
  <inkml:trace contextRef="#ctx0" brushRef="#br1" timeOffset="147438">18550 8356 208 0,'-14'0'79'0,"14"0"-42"0,0 0-28 16,4-4 22-16,1-9-15 15,10-13-1-15,5-14-7 16,4-7-3-16,5-10-2 16,1-12-5-16,4-31 1 0,0-13 1 15,5-9 0-15,-4 22-3 0,-1 8 2 16,-5 6 1-16,1 12 2 15,-6 13-3-15,-4 9 0 16,-6 12-1-16,1 14 0 16,-5 13-3-16,-1 18 1 15,1 12 0-15,0 13 2 16,0 23-4-16,0 29 2 16,4 23 2-16,-4 8 3 15,5-5 0-15,-1 14-1 16,6-5 3-16,-5-17 0 15,-6-8-15-15,1-23-4 16</inkml:trace>
  <inkml:trace contextRef="#ctx0" brushRef="#br1" timeOffset="147607">18653 7834 208 0,'10'-8'79'0,"9"3"-42"0,20 10-43 15,-14-5 12-15,9 0-6 16,10 0 2-16,0 0-1 16,5 0-1-16,5 0-50 15,-5-5-24-15,0 1-2 16,-5-5 2-16</inkml:trace>
  <inkml:trace contextRef="#ctx0" brushRef="#br1" timeOffset="147843">19299 6800 192 0,'48'-9'74'0,"-3"31"-40"0,18 17-35 0,-38-13 12 16,14 26 12-16,10 13 10 15,4 5 0-15,1 12 1 16,5 23-19-16,-20 25-2 0,-15 9-2 15,-14-4-2-15,-20 4 0 16,-14 9-3-16,-25-13 1 16,-14-5-35-16,-11-25-15 0,6-27-87 15</inkml:trace>
  <inkml:trace contextRef="#ctx0" brushRef="#br1" timeOffset="148294">20629 6943 228 0,'-68'113'88'0,"38"-22"-48"0,-9 5-34 0,24-35 20 0,-9 43-12 16,4 18-3-16,11 0-2 16,9 8-1-16,9 5-4 15,11-5 2-15,9-21 3 0,10-18-80 16,15-21-33-16,0-31 0 15</inkml:trace>
  <inkml:trace contextRef="#ctx0" brushRef="#br1" timeOffset="148714">21138 7030 192 0,'5'-4'71'0,"9"25"-38"0,11 14-28 0,-11-9 19 0,6 18-2 16,4-1 2-16,6 14-2 15,9 17-2-15,0 21-10 16,0 1-4-16,5 0-2 0,0-5 0 15,-5-13 2-15,0-8-3 16,-4-9-2-16,-6-18-27 16,-5-12-12-16,-4-10-78 15</inkml:trace>
  <inkml:trace contextRef="#ctx0" brushRef="#br1" timeOffset="148925">21739 7134 260 0,'-29'44'96'0,"4"4"-52"0,-28 4-47 0,23-22 19 16,-4 22-6-16,-10 35 2 16,-5 9-4-16,0 4-3 15,0-9-2-15,5 1-3 0,20-27 3 16,4-13-29-16,6 0-9 15,-1-8-82 1</inkml:trace>
  <inkml:trace contextRef="#ctx0" brushRef="#br1" timeOffset="149182">21910 7587 236 0,'0'52'88'0,"-4"0"-48"0,-16 13-45 15,15-26 15-15,-5 5-6 16,1 8 2-16,-1-4-3 16,0 4 0-16,5 9-1 15,0 0 1-15,0-5 0 0,0-8-1 16,5-13-2-16,5-14-59 15,-5-21-27-15,5-13-6 16</inkml:trace>
  <inkml:trace contextRef="#ctx0" brushRef="#br1" timeOffset="149422">22077 7778 184 0,'-10'17'68'0,"0"5"-36"0,-14 13-35 0,9-18 11 15,-4 9-6-15,-11 5-2 16,-4-5 1-16,0-5 1 16,4 1-1-16,6-4-3 0,9-1 1 15,5 0 12-15,10 1 7 16,10-5 2-16,10 13 3 16,-1-4-13-16,6 4-3 0,4-5-5 15,1-3 1-15,-6-9-66 16,0-5-71-1,-4-8 27-15</inkml:trace>
  <inkml:trace contextRef="#ctx0" brushRef="#br1" timeOffset="149589">22155 8008 216 0,'34'5'82'0,"-19"8"-44"0,19-9-38 15,-9 0 18-15,14-4-12 16,0 5-1-16,0-1-10 0,0-4-2 16,-5 0-91-16,-4 0-41 15</inkml:trace>
  <inkml:trace contextRef="#ctx0" brushRef="#br1" timeOffset="149754">22659 7878 272 0,'0'4'101'0,"0"9"-54"0,0 9-50 0,0-9 19 16,0 9-10-16,0-1 2 15,5 6-5-15,-5 12-2 16,0 9 0-16,5 8-50 0,0 5-19 16,-1-5-43-16</inkml:trace>
  <inkml:trace contextRef="#ctx0" brushRef="#br1" timeOffset="150171">23192 7330 220 0,'20'-13'82'0,"-1"17"-44"0,20 1-40 0,-14-1 17 16,9 5-7-16,10 4 1 0,15 0-3 15,4 0 1-15,11 0-4 16,9 4 0-16,-5 1 1 0,-14 3-110 15</inkml:trace>
  <inkml:trace contextRef="#ctx0" brushRef="#br1" timeOffset="150651">24557 7008 164 0,'9'31'63'0,"1"-14"-34"0,10 14-27 15,-6-10 14-15,11 14 1 16,9 4 4-16,5 9-2 16,5 17 0-16,5 22-10 15,0 13-1-15,5 0-1 0,-10-4-3 16,-10-18-3-16,5 0 2 16,-4-17 0-16,-6-9-23 15</inkml:trace>
  <inkml:trace contextRef="#ctx0" brushRef="#br1" timeOffset="150875">25119 7082 212 0,'-24'22'79'0,"9"26"-42"0,-14 17-32 0,9-39 19 15,-9 13-13-15,-15 22-1 16,-5 17-2-16,-10 18 2 16,0 0-5-16,6-1-1 0,4-8 2 15,10 0-3-15,9-17 0 16,11-14-28-16,9-17-12 16,15-13-70-1</inkml:trace>
  <inkml:trace contextRef="#ctx0" brushRef="#br1" timeOffset="151090">25462 7721 220 0,'14'70'85'0,"-4"-31"-46"0,0 22-39 16,-10-35 16-16,5 9-9 15,-5 0-2-15,14 4 0 16,-4 4-1-16,-5 1-2 16,5-5-24-16,-5-9-9 0</inkml:trace>
  <inkml:trace contextRef="#ctx0" brushRef="#br1" timeOffset="151254">25667 7787 200 0,'-5'26'77'0,"0"0"-42"0,-14 26-39 0,9-35 15 15,-10 14-6-15,-4-5 0 16,-6 0-32-16,1 0-14 16,0 0-41-16,-1 4-18 15</inkml:trace>
  <inkml:trace contextRef="#ctx0" brushRef="#br1" timeOffset="151388">25246 8047 212 0,'20'-8'82'0,"4"8"-44"0,20 0-40 0,-14 0 17 0,9 0-11 16,10 0 0-16,0-5-11 16,4 1-3-16,-9 0-85 15,0-9-37-15</inkml:trace>
  <inkml:trace contextRef="#ctx0" brushRef="#br1" timeOffset="151657">25941 6704 208 0,'34'-17'79'0,"-9"30"-42"0,33 30-26 0,-33-12 23 16,24 34-5-16,0 13 1 16,-1 9-9-16,1 17 0 15,-5 40-12-15,-5 8 1 0,-19-4 1 16,-20 4-2-16,-20 35 2 16,-33-13-4-16,-21-9 1 15,-14-22-82-15,-5-8-35 16,0-26-18-16</inkml:trace>
  <inkml:trace contextRef="#ctx0" brushRef="#br2" timeOffset="183935">15997 8339 144 0,'-10'-13'55'0,"10"8"-30"0,-5 5-23 0,5 0 14 0,0 0-8 16,0 0-2-16,0 0 1 15,5 9 2-15,0 0-4 16,0 8 1-16,0 5 1 0,0 13-1 15,0-1 1-15,0 6-2 16,-1 3 0-16,1 5-1 16,5-5 2-16,0 5 1 15,5-4 1-15,-1-5-2 16,11 0-1-16,4-4-1 16,10-5 2-16,15-4 3 15,10-8 5-15,9-14-6 16,10 5-2-16,0-18-1 15,10 0 1-15,5-8-1 0,15-1 0 16,-1 5-3-16,5-4 1 16,6 4-2-16,-16 0-1 15,-9 0 1-15,-5 4-1 16,0 9 0-16,0 0 0 16,-10 5 2-16,-5 3 1 15,-4 5-4-15,-6 9-1 16,-4 8 1-16,-10 1 2 15,-6 4 0-15,-4-5-1 16,-4 1-2-16,-6 3 1 16,-5 1 1-16,1-4 0 0,-6 3 0 15,-4-8 0-15,-6-13 2 16,1 9 1 0,0-13 1-16,4-18 2 0,-4 9-3 15,0-22-2-15,-1 1 0 16,6-1-1-16,4-13 0 15,6-4 2-15,4 4-1 16,10-4-1-16,5 4-2 16,5 1 1-16,4 3 1 15,6 1 0-15,-1-1-3 16,11 1 2-16,4 4 1 16,15 4 0-16,0 0-3 15,5 9 2-15,4 5-1 16,11-6 0-16,-1 10 2 0,20 4 0 15,-4 9 0-15,-1 8 0 16,-5 1 0-16,10-1 0 16,10-4 0-16,5 13 2 15,4 5-1-15,11-1 2 16,14 0 4-16,5 14 4 16,5-5-2-16,4-4 0 15,21-5-1-15,-6 18 0 16,6-4 0-16,18-10 0 15,-4-8-2-15,-4 5-1 16,8-18-1-16,1 4 0 0,0-12 0 16,-5-10 0-1,5-16 2-15,-10-1 1 0,-9-4 3 16,53-13 4-16,-25 4-8 16,-33 0-1-16,-20-8-1 15,-25-1 0-15,-19 9-2 16,-25 5-2-16,-34 12-114 15,-107-38-101 1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5.37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2 208 0,'9'-8'79'0,"-1"12"-42"0,9 0-34 0,-5 3 17 16,5 8-3-16,0 7-1 0,3 15-8 15,5 11-3 1,9 19-3-16,7-1 1 0,1 12 0 0,-1-12 3 16,-7-7 1-16,-1 1-3 15,-8-12-3-15,-4 4 2 16,-5-16 0-16,-3-13-34 15,-5-16-14-15,-8 4-64 16</inkml:trace>
  <inkml:trace contextRef="#ctx0" brushRef="#br0" timeOffset="179">412 20 212 0,'-4'-4'79'0,"8"8"-42"0,-8 3-23 0,4 1 20 15,-4 7-11-15,-4 10-3 16,-9 16-9-16,-12 18-3 16,-8 12-4-16,-5 3 2 0,0 3 0 15,5 5-27-15,4-5-10 16,8-10-89 0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15.0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348 317 160 0,'-10'-30'63'0,"10"12"-34"0,0-3-21 0,0 16 25 15,0-4-11 1,5 14-6-16,0 12-10 16,-5 14-2-16,4 12 2 0,6 5-1 15,-5 13 0-15,0 21-3 16,0 36-2-16,0 8 1 15,0-9-1-15,0-4 0 16,-1 0 2-16,1 9 1 16,0-5 1-16,0-8-2 15,-5-22-2-15,0-13 3 16,0-17 2-16,0-18 2 16,0-13 1-16,-5-18-7 15,-5-25 0-15,-4-31-58 16,-6-17-25-16,-9-26-11 15</inkml:trace>
  <inkml:trace contextRef="#ctx0" brushRef="#br0" timeOffset="271">0 282 140 0,'10'-82'52'0,"10"38"-28"0,14-4-26 0,-10 27 9 15,15-1 3-15,15 0 4 16,10 0-5-16,14 5-1 15,15 13-4-15,-5 17-1 0,0 13 1 16,-10 17 0-16,-14 9 0 0,-10 9 6 16,-25 5 6-16,-19-6 5 15,-20 1 2-15,-29 9 3 16,-20 8 3-16,-4-4-6 16,-6 4-4-16,1-13-5 15,4-17 1-15,5-9-4 16,6-30-1-16,13-13-13 15,6-9-5-15,20-5-128 16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15.9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456 287 180 0,'-34'-52'68'0,"15"30"-36"0,-16 9-9 16,16 13 24-16,-16 22-20 0,-9 13-7 15,-4 8-6 1,-1 14-2-16,0-1-6 0,5 18 3 15,5 22 3-15,14 26-6 16,10-1-1-16,15-8-1 0,10-17 0 16,10-9 0-16,9-4 2 15,10-10-5-15,5-7-1 16,0-10-49-16,0-17-19 16,-5-4-50-1</inkml:trace>
  <inkml:trace contextRef="#ctx0" brushRef="#br0" timeOffset="348">535 1509 196 0,'-5'4'74'0,"5"5"-40"0,5-9-16 0,-5 0 23 16,4-4-8-16,6-9-2 0,0-9-11 16,5-9-5-16,-1-8-8 15,6-13-3-15,0-18 0 0,-1-30 0 16,1-17 0-16,-1 4-16 15,1 0-6-15,-1 9-7 16,-4 8 0-16,0 9 12 16,-6 22 4-16,1 13 4 15,5 34-1 1,0 23 1-16,4 16 3 16,1 14 3-16,4 17-2 15,6 27-2-15,4 34 2 16,-5 0 2-16,0-9 0 0,1-13-1 15,-6-8 1-15,1-9-1 16,-6-13 0-16,-9-18 2 16,-5-12-3-16,-10-18-2 15,-10-13-97 1</inkml:trace>
  <inkml:trace contextRef="#ctx0" brushRef="#br0" timeOffset="491">672 891 156 0,'-15'-13'57'0,"20"13"-30"0,19 5-16 0,-9-1 15 16,4 0-3-16,11 1-2 16,19-1-9-16,5-4-5 15,4 0-4-15,1 0 0 0,-5 0 0 16,-10-9-98-16</inkml:trace>
  <inkml:trace contextRef="#ctx0" brushRef="#br0" timeOffset="739">1293 0 212 0,'29'18'79'0,"-4"3"-42"0,14 18-23 16,-15-17 20-16,5 30-2 15,11 14 3-15,9 12-15 16,-1 4-4-16,-4 23-10 15,-9 25 3-15,-11 5 3 0,-19-9 0 16,-15-17 3-16,-14-5-6 0,-6-4-1 16,1-9 2-16,5-17 1 15,-1-13-19-15,6-17-8 16,-1-27-139 0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20.3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45 122 152 0,'-5'-22'57'0,"5"22"-30"0,-5 0-27 0,5 0 10 16,0 9 7-16,-5 13 4 15,0 25-3-15,0 32 2 16,0 16-11-16,0 10-1 0,0 16 2 15,1 32-6-15,4 3 0 16,0-8-2-16,4-18 1 0,1-4-2 16,5-8-1-16,-5-18 1 15,0-9-1-15,0-4 4 16,0-35 2-16,-5-13 0 16,0-21 1-16,0-23-42 15,0-29-18-15,-5-1-44 16</inkml:trace>
  <inkml:trace contextRef="#ctx0" brushRef="#br0" timeOffset="300">250 0 164 0,'0'22'63'0,"0"-5"-34"0,0 22-19 0,5 1 20 16,-5 42-9-16,0 23-2 15,0 8-5-15,-10 26-1 16,5 30-7-16,0 9 0 0,0-21 1 16,-4 0 3-16,4-18 1 15,0-13 1-15,0-13 0 16,0-22 0-16,0-26 0 15,5-52 7 1,5-30-48-16,-5-18-21 16,15-47-71-1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4.0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249 3 176 0,'-29'-13'66'0,"4"26"-36"0,-9 27-26 0,19-14 13 15,-4 17-10-15,-6 18-4 16,-4 0 4-16,5 13 5 16,4 21-6-16,5 27-1 0,5 4-1 15,6-8 0-15,8-23 2 16,6-8-3-16,5-4 0 15,5-9 1-15,-1-13 2 16,1-18-23-16,-1-17-10 0,1-13-69 16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4.2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0,'10'4'71'0,"10"31"-38"0,9 13-25 16,-14-27 16-16,9 5-10 15,6 18-1-15,4 12-7 16,0 18-2-16,0 5-2 16,1-6 3-16,-1-3 1 0,0-9 2 15,-5-13 2-15,-4-14-10 0,-1-16-2 16,-9-18-105-1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4.4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439 0 228 0,'-19'31'85'0,"4"3"-46"0,-24 23-39 0,19-31 16 16,-9 13-9-16,-15 18 1 15,-5 21-3-15,0 26 0 16,0-8-3-16,5-13 1 0,10-14 2 16,10-8 2-16,9-22 1 15,5-17-86-15,15-9-74 16,5-22 44-16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4.5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 0 196 0,'0'69'74'0,"-5"-25"-40"0,-14 56-35 15,14-57 15-15,-5 9-8 16,0 5 2-16,0-5-3 16,6 0 2-16,4-8-4 0,0-10-19 0,9-12-10 15,6-9-63 1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4.7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295 0 184 0,'-15'4'68'0,"-4"9"-36"0,-20 18-24 0,14-14 18 16,-9 9-4-16,0 18-1 15,0-10-9-15,4 6-3 16,1-6-5-16,9 1-3 0,10-4 2 15,6-1 2-15,4 0 2 16,9-4 1-16,6 1 0 16,9-6-2-16,6-3 1 15,-1-5-20-15,5 0-8 0,-4-5-93 16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4.9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11 212 0,'29'-14'79'0,"-4"14"-42"0,14 5-39 15,-15-5 14-15,10 0-6 16,10 0 1-16,10 4-4 16,10 1 0-16,-5-1-1 15,-6 0-46-15,-4 5-17 0,-5-5-25 16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5.2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78 208 0,'10'-22'77'0,"-1"27"-42"0,6 8-28 0,-5-5 18 16,4 14-7-16,6 4 0 15,4 13 1-15,6 0 0 16,9 5-10-16,5 12-5 0,5 14-3 16,0 13 3-16,0 3 2 15,-10-12 0-15,-5-4-1 16,-5-14-10-16,-4-12-2 0,-6-14-97 16,-4-12-65-1,-5-23 66-15</inkml:trace>
  <inkml:trace contextRef="#ctx0" brushRef="#br0" timeOffset="192">689 0 264 0,'-19'65'99'0,"-6"-30"-54"0,-14 21-39 16,20-21 20-16,-20 4-8 15,-20 22 2-15,-5 22-7 16,-4 34 0-16,4-8-8 15,10-9 1-15,10-18 1 0,10-12-1 0,10-18 1 16,9-17-81-16,10-9-37 16,20-26-15-1</inkml:trace>
  <inkml:trace contextRef="#ctx0" brushRef="#br0" timeOffset="402">900 513 224 0,'19'26'85'0,"-9"-4"-46"0,5 17-30 0,-5-13 19 15,4 17-5-15,1 5 0 0,4 4-10 16,11 5-3-16,-6-5-6 16,1-4 2-16,-6-5 3 0,1-4-3 15,-1-8-1-15,1-14-49 16,0-8-22-16,-6-13-55 15</inkml:trace>
  <inkml:trace contextRef="#ctx0" brushRef="#br0" timeOffset="572">1296 600 236 0,'0'-18'90'0,"-5"31"-48"0,-10 9-34 16,6-5 24-16,-16 23-18 15,-14 3-5-15,-10 5-3 0,0 0-2 16,-5 4-2-16,-4-9 1 0,9-4 2 15,0-8-42-15,5-9-19 16,5-9-19 0,4-9-44-16,11-8 26 15</inkml:trace>
  <inkml:trace contextRef="#ctx0" brushRef="#br0" timeOffset="659">787 947 176 0,'59'-8'66'0,"-10"8"-36"0,24 0-35 0,-29 0 12 16,15 0-8-16,0-5-2 15,-1-3-71-15,1-1-32 16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6.12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16 14 160 0,'-16'-3'63'0,"16"6"-34"0,0 1-19 0,4 0 17 16,13-4 4-16,12 0 4 16,12 0-8-16,9 0-4 0,8 0-13 15,1 0-4-15,-5 0 0 0,4-4-1 16,-8 0 0-16,0 1-19 15,-4-1-5-15,-1-3-97 16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6.2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0,'-5'-13'71'0,"10"17"-38"0,5 9-19 0,0 0 20 16,9 22-2-16,11 8 1 16,9 9-5-16,5 9 0 15,5 0-16-15,-5 4 2 0,0 18 2 16,-10 13 1-16,-14 21 1 16,-10-13-7-16,-20 1-4 15,-25-10 2-15,-18 1 4 16,-11-5-69-16,-4-12-28 15,-1-10-58 1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6.7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89 104 200 0,'0'31'77'0,"-5"12"-42"0,-5 61-30 0,5-51 19 16,-4 12-4-16,-1 17 0 0,-5 36-8 16,1 25-3-16,4 1-5 15,0-10 2-15,10 1 3 0,0-17-3 16,5-27-1-16,0-22 2 15,0-25 2-15,0-27-37 16,-1-34-18-16,6-9-70 16</inkml:trace>
  <inkml:trace contextRef="#ctx0" brushRef="#br0" timeOffset="194">402 0 216 0,'0'30'82'0,"5"22"-44"0,-10 44-29 0,5-35 19 16,-5 17-5-16,-5 13-2 16,1 31-9-16,-6 35-5 15,0-1-4-15,1-8 4 16,-1 0 3-16,5-13-10 0,5-18-2 16,0-30-76-16,0-13-35 15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7.3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10 756 320 0,'-10'-4'121'0,"10"-9"-66"0,-5-13-62 15,10 13 19-15,0-13-10 16,5-26-2-16,9-14 1 15,6-8-1-15,4 1 0 16,5-6-3-16,5 5 2 0,-4 0-6 0,-1 14 0 16,-5 12-2-16,-4 9 1 15,-6 13 2-15,1 17 2 16,-5 13-1-16,-1 14 1 16,-4 8 3-16,0 17 2 15,4 18-2-15,-4 30-2 16,0-4 2-16,-5-4 2 15,0-5-27-15,0-13-11 16,-5-12-29-16,-5-14-10 16,0-13-11-1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7.5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43 228 0,'0'-9'85'0,"24"18"-46"0,20-5-46 15,-14 1 14-15,4-5-10 16,10 0 2-16,5 0 1 16,0 0 0-16,0-5 0 15,0-8-27-15,-15-4-9 0,-5 0-53 16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7.8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62 296 0,'53'-65'112'0,"-23"65"-60"0,19 26-61 0,-25-18 20 15,1 5-10-15,-1 5-1 16,-9 8 3-16,-15 9 0 15,-10 8-1-15,-10-4 1 0,-14 5 2 16,0-1-4-16,-5-4-1 16,9-4 0-16,11-9 2 15,9-4-1-15,15-5 2 16,10-4-2-16,24-4-1 16,10-9 1-16,9-4-1 15,6-9 2-15,0 4 3 0,-6 13-139 16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8.8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118 2 128 0,'-5'-13'49'0,"5"13"-26"0,-9 9-9 16,4-5 26 0,5 9-22-16,-10 13 13 15,5 9-18-15,-5 43 6 16,5 1-11-16,-9 29 2 15,4 1-6-15,-5 34 5 16,10-3-6-16,-9 12 10 16,9-13-7-16,0-22 8 0,5-25-8 15,-5-23-34-15,10-12 15 16,-5-27-110-16,0-12 68 16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9.0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0,'58'-4'66'0,"-58"4"-36"0,79 22-29 0,-40-9 20 16,0 0-13-16,10 4-1 16,5 5-5-16,-10 13 1 15,0 12-2-15,-20 19 8 16,-4-1-5-16,-35 13 16 15,0-8-11-15,-24-5 9 16,0-4-10-16,-10-9 6 16,5-9-7-16,-5-12 4 15,10-5-6-15,10-17-55 16,9-1 27-16,15-16-108 16,15-6 73-16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9.2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317 0 192 0,'-5'-5'74'0,"5"5"-40"0,-39 18-24 15,14-5 31-15,10 4-24 0,-29 31 10 16,0 8-17 0,-9 31 4-16,14 5-9 0,4 12 2 15,21-8 3-15,14-9-13 16,4 4 2-16,16 22-11 15,19-13-57-15,0-17-25 16,-4-14-3-16,-1-12 1 16</inkml:trace>
  <inkml:trace contextRef="#ctx0" brushRef="#br0" timeOffset="299">346 1287 256 0,'-5'-18'96'0,"5"5"-52"0,5-13-29 0,0 0 26 16,5-9-13-16,4-13-4 0,6-13-11 15,9 1-6-15,1-23-4 16,4-39-3-16,5-8 1 0,-5 17-6 31,5 8 3-31,0 1-6 16,-4 26 5-16,-6 0-5 16,-5 21 4-16,6 9-4 15,-11 26 4-15,-4 14-2 16,0 16 3-16,-10 23 2 15,14 17 1-15,-9 34 2 16,0 5-1-16,-5 13-1 16,4-4 1-16,-4-5-15 15,5-13 8-15,-10-8-61 16,5-9 37-16,-10-18-104 0,0-8 75 16</inkml:trace>
  <inkml:trace contextRef="#ctx0" brushRef="#br0" timeOffset="435">517 560 224 0,'20'0'85'0,"14"-8"-46"0,20 8-46 0,-25-5 16 15,0 10-8-15,15-5-47 16,1 0 25-16,-6-5-88 16,5 5 61-16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49.9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0,'54'34'79'0,"-54"-34"-42"0,83 57-30 16,-54-22 27-1,1 0-21-15,-6 43 10 16,10 0-14-16,-24 22 4 15,-5 0-8-15,-15 9 4 16,-9-14-5-16,-16 10-11 16,-4-10 4-16,0-8-105 15,10-21 59-15,4-32-90 16,11-16 80-16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50.0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2 256 0,'49'-8'96'0,"-49"8"-52"0,79 8-51 0,-40-3 16 16,10 3-8-16,0 5 2 16,-1-4-2-16,1 4 2 15,-5-4-90-15,-19-1-65 16,-25 6 55-16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8.40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58 29 212 0,'-4'-29'82'0,"-5"29"-44"0,1 7-47 15,4 4 12-15,0 11 0 16,0 15 5-16,0 19 0 15,-1 14 1-15,1 4-5 16,0 11 2-16,0 19 0 0,0 7-2 16,4 0-1-16,0-15 1 15,0-15 0-15,0-18 0 16,0-8 2-16,0-10-3 16,0-12 0-16,0-11 3 0,0-14 3 15,0-16-4-15,0-14-3 16,0-22-4-16,8-8 1 15,5-7 1-15,7 0 2 16,9 18-8-16,9 8-1 16,8 14 2-16,8 19 0 15,-8 11 0-15,-9 22 4 16,-8 4 0-16,-12 8 3 16,-13 3 8-16,-12 4 5 15,-17-4-1-15,-9-11 2 16,1 0 2-16,-4 0 3 15,-5-15-5-15,9-11-1 0,-1-11-9 16,5-7-2-16,8-19-40 16,9-22-15-16,8-30-85 15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50.2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18 236 0,'29'17'88'0,"0"-13"-48"16,30 1-45-16,-25-5 15 0,10 4-4 15,5-4 1-15,0-4-107 16,-10-5-49-16,10 0 72 15,-5-17 37-15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50.4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0 248 0,'63'0'93'0,"-14"5"-50"0,10 3-39 0,-25-8 21 16,5 5-12-16,1-1-2 16,-6 1-4-16,0-1 0 15,-14-4-4-15,4 0-57 0,-14 0-23 16,-15 4-33 0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50.5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88 0 184 0,'-5'60'68'0,"5"-16"-36"0,0 52-31 0,0-57 16 0,0 9-7 15,-10 8 0-15,5-4-37 16,-10-4-16-16,-14 0-39 16,5 4-13-16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50.7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87 280 0,'25'-13'107'0,"4"9"-58"0,15-5-46 15,-20 9 23-15,25-4-13 16,10-1-2-16,0 1-4 16,4 0 0-16,1-5-4 0,-5 0-70 15,-1 5-32-15,-4-18-21 16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4:50.8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0 178 248 0,'25'-4'93'0,"4"8"-50"0,0 1-50 0,-9 8 16 16,4 0-8-16,1 4-1 15,9 1-46-15,5-5-21 16,0 0-26-16,10-5-10 0</inkml:trace>
  <inkml:trace contextRef="#ctx0" brushRef="#br0" timeOffset="331">885 18 212 0,'-4'30'82'0,"-1"5"-44"0,-10 17-31 16,5-13 20-16,-14 9-10 16,-10 8 1-16,-10 5-9 15,-5 0-3-15,-5-9-3 16,10-8 2-16,0-9 4 0,5-9-3 16,4-9-1-16,11-8 0 15,-1-9 1-15,16-13-5 0,-1-18-1 16,10-12 0-16,15-22 2 15,-1 4-3-15,6 13 0 16,-1 13-4-16,6 13 1 16,-1 22 4-16,11 18 4 15,9 12 1-15,-5 5 2 16,-5 13-2-16,5-5 0 16,-14-4-23-16,9 1-10 15,-5 3-96 1</inkml:trace>
  <inkml:trace contextRef="#ctx0" brushRef="#br0" timeOffset="704">983 909 272 0,'10'4'101'0,"-5"-8"-54"16,10-14-35-16,-1 10 26 0,6-14-20 15,-1-13-7-15,6 5-7 16,-6 4-4-16,16-18 1 16,-6 1-1-16,15-40 0 0,-15 9 0 15,25-21 0-15,-15 16-3 16,0 1 2-16,-4 13-4 16,-1 4-1-16,-5 9-2 15,-9 17 0-15,-1 5 2 0,6 12 4 16,-15 5-1-16,4 26-1 15,1 0 0-15,-5 44 0 16,-5-9 3-16,0 26 0 16,-5-14 3-16,9 19 3 15,-4-14-2-15,-5 13 0 16,0-13-12-16,0 9-7 16,0-9-101-1,-5-17-52-15,-4-13 80 16</inkml:trace>
  <inkml:trace contextRef="#ctx0" brushRef="#br0" timeOffset="842">1257 409 300 0,'10'-5'112'0,"-10"5"-60"0,78 9-52 0,-63-4 23 0,24-1-13 16,5 0-1-16,25 5-102 15,-16-5-46-15,45 1 25 16,-20-5 17-16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7-11-01T18:25:01.4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0 0 0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02.0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959 22 176 0,'20'-18'68'0,"-15"14"-36"0,0 4-24 16,-5 0 18-16,0 0-11 16,-10 9-1-16,-20 8-8 0,-19 14-2 15,-9 16-2-15,-11 6-2 0,-9-1 3 16,-5 0-2-16,5 0 2 15,-1-4-4-15,6-9 0 16,5-9 3-16,9-3 1 16,10-6-4-16,10-3 1 15,14-5 0-15,11 0 0 16,9-5 0-16,10 1 0 16,4 0 0-16,11 0 0 15,0 4-5-15,4 8 1 16,0 10 2-16,11 12 1 15,-1 9-2-15,5 9 2 16,0 0 7-16,-5-4 4 16,1-5-3-16,-1-9 1 0,0-4-3 15,-4-8 0-15,-6 4 1 16,-4-14 1-16,-6-3-1 16,-19-5-107-1,-9-4-57 1,-6-5 72-16</inkml:trace>
  <inkml:trace contextRef="#ctx0" brushRef="#br0" timeOffset="241">0 1274 192 0,'5'4'74'0,"10"1"-40"0,14-1-27 0,-9 0 18 16,9 1 2-16,15-1 4 15,5 0-9-15,5 1-2 16,5-1-12-16,4 0 6 0,1-4 3 16,4 0-5-16,-4-4 1 15,-5 4-6-15,-15-4 1 16,-10-1-1-16,-15 1 1 16,-19 0-37-16,-19 8-16 15,-20-8-92 1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05.2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61 172 0,'5'-30'66'0,"0"21"-36"0,0-4-18 16,-1 8 21-16,1 1-17 16,-5 4-4-16,5 9-5 15,0 8-2-15,0 9-3 16,-5 0 1-16,0 9 2 0,-5 17 2 15,-5 18 3-15,-4 26-5 16,4-9-3-16,0-5-1 0,0-12 1 16,5-14-1-16,1-12 2 15,4-18 11-15,0-13 6 16,9-18-8-16,1-16-2 16,0-27-6-16,5-17-3 15,4-9 0-15,1 9-1 16,4 4 0-16,1 9 0 15,-6 8-5-15,1 22 1 16,-1 9-3-16,-4 9 2 16,-5 13 1-16,-5 17-1 15,-5 17 4-15,0 1 0 16,0 17 1-16,-5-9 0 16,5-9 0-16,-5-12 0 15,5-10 4-15,0-21 5 0,5-17-3 16,5-18-1-16,-1-13-2 15,6-4 0-15,5 0-2 16,4-5-1-16,0 1-2 16,6 12-1-16,-1 18-3 15,1 13-1-15,-6 18 1 16,-4 3 4-16,-11 14 1 16,-4 17 1-16,-5 18-3 15,-5 30 2-15,-4-9 3 16,4-4 3-16,5-13-2 15,0-9 0-15,5-13-25 16,4-13-13-16,6-13-79 16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05.6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221 200 200 0,'39'-48'77'0,"-34"26"-42"0,0-8-30 0,-5 21 17 16,0 0-10-16,-5 5 1 16,-15 8-6-16,-4 14-2 15,-6 12-2-15,1 5 0 0,-5 8 2 16,4 14 2-16,-4 17 3 16,5 21-1-16,9-12 0 15,10-9 3-15,5-13 5 16,10-9 0-16,10-22 1 0,5-17-5 15,9-26 0-15,10-21-6 16,-5-19-2-16,-4-12-2 16,-1 4 0-16,-5-4-18 15,-4 0-6-15,-5 8 3 16,-5 23 3-16,-6 12 4 16,-4 17 5-16,-4 5 1 15,-1 13 3-15,0 18-1 16,0 17-1-16,5 21 0 15,5 1 3-15,5-5 0 16,9-8 3-16,6-14 1 0,-1-12 3 16,5-14-12-16,6-13-5 15,-6-30-108 1</inkml:trace>
  <inkml:trace contextRef="#ctx0" brushRef="#br0" timeOffset="198">720 143 224 0,'24'35'85'0,"-9"-9"-46"0,9 9-35 0,-9-14 21 15,4 14-7-15,11 13 1 16,4 13-6-16,5 13-3 16,5 0-5-16,0-5 1 0,0-4 0 0,-5-12 0 15,-5-10 1-15,-4-12-17 16,-6-14-6-16,-9-17-109 15</inkml:trace>
  <inkml:trace contextRef="#ctx0" brushRef="#br0" timeOffset="380">1336 0 296 0,'-10'4'110'0,"0"9"-60"0,-19 17-45 16,9-8 24-16,-14 17-16 15,-15 5-2-15,-10 21-5 16,-14 18-1-16,-5 34-3 16,0-8 3-16,-1-5 4 0,6-17-109 0,14-4-46 15,15-57 24 1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07.1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0 168 0,'0'9'63'0,"-10"-5"-34"0,5 14-23 0,5-5 17 0,0 8-3 16,0 14 3-16,0 0-2 16,0 4-1-16,0 13-10 15,0 9-2-15,0 13 2 0,0 17-6 16,0-12 0-16,0-10 2 16,0-8 1-16,-5-13-1 15,5-13 1-15,0-14-2 16,0-12 2-16,5-13-31 15,0-31-10-15,5-13-83 16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8.76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17 204 0,'29'-19'77'0,"-4"19"-42"0,25 4-30 0,-25 0 17 15,13-1-12-15,7-3-1 16,14 8-5-16,11-8-1 0,-3 3-1 15,-9 1-4-15,-12 0-1 0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07.4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239 13 172 0,'20'-13'66'0,"-10"13"-36"0,-5 5-26 0,-5 3 13 15,-5 5-8-15,-5 1-3 16,-5 7-3-16,-4 1 0 16,-6 0-2-16,-4-1-1 0,-5-3 3 15,-1-1-2-15,1-8-1 16,10 0 1-16,4-1-1 16,5-3 0-16,6 3 0 15,9 1 8-15,9 4 5 16,6 0-2-16,0 0-1 15,4 5-2-15,1 3 0 0,0 5-2 16,-1 1-1-16,-4-1-3 16,-1 0-2-16,-4-5 3 15,0 1 0-15,-5-9-39 16,-10 0-17-16,-5-4-45 16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07.6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40 240 0,'9'0'90'0,"6"0"-48"0,14 0-34 0,-9 0 21 16,4 0-11-16,6 0-3 16,-1 0-8-16,5 0-3 15,1-5-2-15,-1 1 1 0,0 0 0 16,-5-5-129-1,-4 0-57-15,-6 0 92 16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07.9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30 221 164 0,'0'-4'63'0,"0"8"-34"0,-4 1-19 15,4-1 17-15,-5 5-11 16,0 8-2-16,0 9-6 16,0 5 0-16,0 12-5 15,5 5 0-15,0 13 1 0,0-9 0 16,0-9 0-16,0-3 0 16,0-14 0-16,0-13-5 0,0-18-1 15,0-16-63 1,0-10-64-16,5-8 33 15</inkml:trace>
  <inkml:trace contextRef="#ctx0" brushRef="#br0" timeOffset="119">16 0 200 0,'14'8'74'0,"-4"5"-40"0,0 5-42 0,0-5 12 15,4 0-37-15,1 4-15 16,0-4-27-16,4-4-8 15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08.3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327 0 216 0,'0'0'82'0,"-4"4"-44"0,-11 1-38 16,0 3 18-16,-4 5-14 15,-11 1-5-15,-4-1 1 16,0 4-1-16,-5 0 1 16,4-4 0-16,6-4 2 0,5 0-1 15,4-5 2-15,5 0-7 16,6 5 1-16,4 0 10 16,5-9 4-16,14 9 2 15,6 4 0-15,4 0-3 0,1 4 1 16,-1 5-4-16,1 4-2 15,-1 0 0-15,-4 0-1 16,-10 0-51-16,-10 5-20 16,-5-14-42-1</inkml:trace>
  <inkml:trace contextRef="#ctx0" brushRef="#br0" timeOffset="155">14 565 244 0,'25'5'90'0,"-1"-10"-48"0,11 1-42 0,-16 4 16 16,6-9-11-16,9 1-1 0,0-6-20 15,0 1-9-15,0-4-80 16,1 0-36-16</inkml:trace>
  <inkml:trace contextRef="#ctx0" brushRef="#br0" timeOffset="543">494 235 208 0,'-10'17'79'0,"10"5"-42"0,-10 21-30 16,5-12 20-16,0 4-10 16,0 21-2-16,1 5-6 0,-1 0-4 15,0-9-2 1,5 5 0-16,0-14 2 0,5-17 2 15,4-13-1-15,1-13 1 16,5-17-4-16,0-27-2 16,4-12 0-16,1-14-1 15,4 1 0-15,1 12 0 16,-6 9 8-16,-4 14 5 16,0 7-4-16,-6 14-3 15,1 18 1-15,-10 21 0 16,-5 9-1-16,0 26 1 15,-4 4-4-15,4-4 0 16,0-5 1-16,5-4 0 16,10-8 0-16,4-14 2 0,11-12 1 15,9-18 3-15,5-13-84 16,5-14-37-16,0-20-18 16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11.5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288 0 156 0,'-24'5'57'0,"14"8"-30"0,-15 13-18 0,11-9 14 16,-6 13-2-1,-9 10-1-15,-1-1 3 0,1 0 2 16,0 9-13-16,-1 30 0 0,6 22-1 16,9-13-2-16,10 4 2 15,5-8-4-15,5-14-2 16,10-16 2-16,0-10 0 15,4-8-1-15,1-13 1 16,-1-5-37-16,1-8-15 16,4 4-72-1</inkml:trace>
  <inkml:trace contextRef="#ctx0" brushRef="#br0" timeOffset="330">621 504 172 0,'0'0'66'0,"-10"5"-36"0,-5 12-15 16,5-8 20-16,-4 8-8 16,-6 1-3-16,1 21-12 0,-6 0-3 15,6 0-5-15,-1 0-3 0,5 0 0 16,1-4 1-16,-1-9 1 16,5-8-1-16,5-5-2 15,1-9-52-15,-1-13-23 16,0-4-22-1</inkml:trace>
  <inkml:trace contextRef="#ctx0" brushRef="#br0" timeOffset="543">440 187 160 0,'14'-17'63'0,"-4"21"-34"0,10 5-19 0,-10-1 17 15,4 10-2-15,1-1 2 16,9 1-6-16,1 8-3 0,-1 13-10 15,1 4-1-15,-1 53 0 0,1-9 1 16,-6-9 0-16,1-4-4 16,-1-4-1-16,-4-18 1 15,5-13 0-15,-6-4-51 16,1-14-20-16,0-12-40 16</inkml:trace>
  <inkml:trace contextRef="#ctx0" brushRef="#br0" timeOffset="723">953 835 216 0,'-9'39'82'0,"4"-9"-44"0,-5 14-36 0,5-27 17 16,5 1-6-16,0 3 2 16,0 1-8-16,0 0-4 15,0-5-2-15,5-4 1 0,-5-13 1 16,5-4-39-16,-5-5-17 15,0-4-47 1</inkml:trace>
  <inkml:trace contextRef="#ctx0" brushRef="#br0" timeOffset="914">973 531 184 0,'10'21'71'0,"-1"-3"-38"0,6 3-12 0,-5-3 25 0,5 8-9 16,-1-4 1-16,1-1-15 16,0 1-4-16,-6-4-11 15,6-5-1-15,-5-5 3 0,-5-16-24 16,-5-14-9-16,-10 0-110 16</inkml:trace>
  <inkml:trace contextRef="#ctx0" brushRef="#br0" timeOffset="1336">1296 100 192 0,'14'0'71'0,"1"0"-38"0,10 9-23 0,-11 0 17 0,6 4 0 16,4 8 1-16,6 5-7 15,-1 5 0-15,0 12-12 16,1 27 6-16,-1 26 2 0,-9 8-7 16,-11 0-1-16,-18-8-1 15,-16-5 0-15,-14 0-15 16,-20-8-6-16,5-13-123 15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10.0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388 341 156 0,'0'0'57'0,"-10"0"-30"0,10 26-23 0,0-13 13 16,-5 9 1-16,0 8 1 15,-5 9-2-15,5 9 0 16,0 8-9-16,1 23-3 0,-1 25 1 15,-5 13 1-15,5-4 1 16,0-13-4-16,5-13-1 16,0-13 1-16,10-8 2 15,0-10-3-15,-1-12 0 16,-4-18 3-16,5-13 3 0,-5-18-11 16,0-8-5-16,-5-17-88 15,0-18-54 1,0-39 61-16</inkml:trace>
  <inkml:trace contextRef="#ctx0" brushRef="#br0" timeOffset="243">334 202 172 0,'29'-18'66'0,"-9"27"-36"0,19 8-29 16,-15-4 14-16,6 9 1 15,9 4 2-15,5 18-5 16,0 3 0-16,-5 1-8 15,-5 4-1-15,-14-4 2 0,-11-4 1 16,-13-1 1-16,-11 5 2 0,-14 0 4 16,-6-5-6-16,1-8-2 15,0-5-1-15,0-12-1 16,-1-14-5-16,11-8-1 16,4-5-81-1,11 5-69-15,4-1 47 16</inkml:trace>
  <inkml:trace contextRef="#ctx0" brushRef="#br0" timeOffset="3245">104 2 152 0,'-15'-9'57'0,"5"13"-30"0,-4 9-16 16,9 0 18-16,0 26-6 15,0 22-1-15,5 31-4 16,0 12 1-16,0 13-10 16,-5 44-3-16,0 9 0 0,-4-9 1 15,4-9 1-15,0-13 0 16,5-17 0-16,5-18-4 16,4-26-3-16,1-21-108 15,5-36-54-15,0-16 74 16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13.8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59 506 176 0,'-5'-13'66'0,"5"13"-36"0,-5 0-29 0,5 9 16 16,0 8 0-16,-5 18 4 15,5 17 0-15,0 26 2 16,0 22-13-16,0 0 3 0,0 31 3 16,0 34-8-16,0 9-2 15,0-13-4-15,0-1 1 16,0 1 2-16,0-22 2 16,0-21-1-16,-4-27-1 15,-1-21-3-15,0-27 1 16,-5-21-86-1,5-31-80-15,-10-30 42 16</inkml:trace>
  <inkml:trace contextRef="#ctx0" brushRef="#br0" timeOffset="2374">622 858 156 0,'5'78'60'0,"-5"-78"-32"0,0 87-24 0,-5-52 22 16,5-5-16-16,-5 36 3 16,0 3-9-16,-5 36 0 15,5-10-2-15,-5 5 3 16,6-13-3-16,-6-9 4 16,10-17-4-16,-5-13 4 15,10-13-4-15,-5-13-32 16,5-9 17-16,0-26-86 15,-1 0 55-15</inkml:trace>
  <inkml:trace contextRef="#ctx0" brushRef="#br0" timeOffset="2582">808 767 164 0,'-5'82'63'0,"5"-82"-34"0,-5 118-21 15,0-70 23 1,5-5-19-16,-5 44 4 0,0 4-11 0,0 31 4 16,5-13-5-16,0-5 0 15,10-13-2-15,0-17-6 16,0-13 2-16,-1-22-94 16,6-8 53-16</inkml:trace>
  <inkml:trace contextRef="#ctx0" brushRef="#br0" timeOffset="185228">338 462 440 0,'0'0'0'0,"54"-13"0"16,-35 9 4 0,1 4-2-16,4-4-18 15,1-1 8-15,-11-3-120 16,1 3 70-16</inkml:trace>
  <inkml:trace contextRef="#ctx0" brushRef="#br0" timeOffset="186488">172 132 180 0,'-15'-35'68'0,"15"35"-36"0,-10-30-29 0,10 21 17 16,5 5-12-16,0-9 4 16,10 8-7-16,-1-8 7 15,11 5-8-15,4-1 3 16,5 5-4-16,1-1 3 16,-1 10-4-16,-5-1 1 15,1 9-1-15,-16 4-2 16,1 9 1-16,-15 9 1 15,0 0-1-15,-15 0 2 16,5 0-2-16,-14 4-1 16,4-5 1-16,-4-3-1 15,4-1 0-15,-4-4 0 0,4-4 0 16,6-4 0-16,-1-5 4 16,5 0 2-16,5-5-2 15,5 1 6-15,0-9 3 0,10 4-2 16,5 1 1-16,-1-5-3 15,6 0 0-15,0 0 14 16,-1 0-12 0,6 0 1-16,-1 0-7 15,1 0 1-15,4 0-3 0,0 0 3 16,-4 0-4-16,-6-5 1 16,6 5-1-16,-11-4 5 15,6 4-4-15,-15-4-148 16,5-1 78-16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8:50.1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787 34 156 0,'5'-34'57'0,"0"34"-30"0,-5 0-10 0,0 0 26 15,-19 17-17 1,-11 0-13-16,-9 5-7 16,-10 4-4-16,-5 0-2 0,-4 0 1 15,-1 0-1-15,0 1 2 16,6-1-1-16,4-5 2 0,10 1-7 15,4-4 1-15,11-1 1 16,9-4 1-16,10 0 3 16,10 4 3-16,10 1 7 15,9 4 2-15,11 8-3 16,4 5 1-16,5 8-7 16,-5 1-3-16,5 8 1 15,-5 0 2-15,-5-8 0 16,-4-5 2-16,-6 0-2 15,-9-9 0-15,-15-4-69 16,-10 0-29-16,-15-4-9 16</inkml:trace>
  <inkml:trace contextRef="#ctx0" brushRef="#br0" timeOffset="230">0 1047 196 0,'0'5'74'0,"20"3"-40"0,14 6-20 0,-15-14 20 16,16 0-2-16,18 0 1 16,11 0-7-16,9 0-4 15,10 0-12-15,1-5 0 0,-1 1 1 16,-10-1-2-16,-4 1 0 16,-11 0-1-16,-14-5 0 0,-14 0-2 15,-16 1-1 1,-9-5-39-16,-19 4-14 15,-11-4-91-15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8:51.9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26 168 0,'0'0'63'0,"0"0"-34"0,0 4-21 0,0-4 18 15,0 9-9-15,5-1-2 16,-5 10 3-16,0 12 0 16,0 14-9-16,-5 17-3 0,1 8 0 15,-1 9 1-15,0-8 1 16,0-5-4-16,0-4-1 15,5-13 1-15,0-9 0 16,0-9 4-16,0-8 5 0,0-13-1 16,5-9 1-16,0-17-7 15,0-18-2-15,0-30-4 16,-1-18-1-16,1-4-10 16,10 13-5-16,5 4 5 15,4 18 6-15,-4 4-1 16,-1 18 0-16,6 8 0 15,-1 9 4-15,1 9-1 16,-6 13 1-16,1 12 0 16,-11 23 0-16,1 17 2 15,-10 8 0-15,0 5 0 16,-5-9 2-16,0-8-1 0,1-14-1 16,-1-8 1-1,0-13 1-15,5-9 3 0,0-13 2 16,5-17-1-16,4-31 1 15,6-26-4-15,10-9-2 16,9 1 0-16,5 3-1 16,0 10-3-16,0 12 0 15,-5 14-1-15,1 12 0 16,-6 14 0-16,-4 13 0 16,-6 12 0-16,-4 5 3 15,-5 13 0-15,-6 18 1 16,-4 17 0-16,-4 17 2 15,-1 5-3-15,0-14 0 16,0-8 1-16,5-13 0 16,-5-9 2-16,10-26 8 15,5-22-1-15,-1-21-31 16,1-14-12-16,5-3-77 16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8:52.2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0 184 0,'0'39'71'0,"0"-13"-38"0,-5 17-25 0,5-12 18 16,-5 8-11-16,0 0-1 16,0 0-8-16,0 0-2 15,0-8-2-15,0-5 3 0,0-9 1 16,1-8 2-16,4-13 0 16,0-18-29-16,-5-30-12 15,0-13-68 1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8.91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29 192 0,'25'15'71'0,"4"-11"-38"0,21-4-23 16,-21 0 17-16,12-8-11 16,13 1-4-16,13 0-27 15,4-4-12-15,-1 3-69 16,1 1-27-16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8:52.3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1 244 0,'9'-8'93'0,"1"21"-50"0,5 4-44 0,-10 0 20 0,4-3-11 16,1 3 0-16,0 18-2 15,0-5-1-15,5 1-120 16,-6-1-54-16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8:52.7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 0 184 0,'15'31'71'0,"-10"-14"-38"0,-5 31-30 0,0-26 15 16,-5 4 0-16,0 13 3 15,0 22-11-15,-5 22-3 16,1-1-5-16,4 1 3 0,0-18 1 16,0-8 13-16,0-14 5 15,5-13 3-15,0-12 3 16,0-18-12-16,5-22-5 16,5-26-8-16,4-21-4 15,6-10 0-15,4-3-1 16,11 4 0-16,4 17 0 15,-5 13-5-15,0 13 1 16,-4 18 0-16,-6 12 2 0,-4 14 3 16,-11 8 4-16,-4 18-2 15,-5 22-2-15,-5 21 2 16,5-4 0-16,5 0 1 16,10-13 2-16,5-13-1 15,4-14 2-15,0-8 0 16,1-13 1-16,-6-8-62 15,-9-1-25-15,-10-4-58 16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8:53.2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540 0 228 0,'-4'26'85'0,"-1"-9"-46"15,-5 13-30-15,5-12 19 0,-10 8-10 16,-9 17 0-16,-5-3-9 16,-11 3-1-16,1 9-4 15,-5 5-3-15,5-1 0 0,0-4 1 16,0-8 3-16,0-9 0 15,5-14 0-15,-1-12-3 16,6-22 1-16,0-17 0 16,9-10 1-16,5-3-2 15,10 4-2-15,5 4-4 16,15 9 0-16,10 9 0 16,4 8 2-16,5 13 7 15,10 1 5-15,10 3 1 0,10 5 3 16,4 9-1-16,-4 4 2 15,-6 5-6-15,-9-1-3 16,-5-4-1-16,-9 0 1 16,-16-4 1-16,-14-9 1 15,-20-4-163 1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8:55.2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93 0 176 0,'0'-9'66'0,"0"9"-36"0,0 9-29 0,0 0 16 16,0 17-2-16,0 9 3 15,-5 12-8-15,0 10-1 16,-4 4-5-16,-6 4-1 0,0 9 1 16,1-5-2-16,4-8-2 15,0-9-2-15,5-12 1 16,0-14 10-16,5-13 3 16,0-18-3-16,5-12-1 15,5-13-2-15,0-10-1 16,4-16-10-16,1-1-2 0,9 1-1 15,1 17 2-15,-1 8 2 16,-4 14-1-16,0 13-1 16,-6 12-1-16,1 14 4 15,-10 8 3-15,0 5 1 16,-5 9 2-16,-5 8-2 16,5-4-1-16,0-9 3 15,0-9 0-15,0-17 14 16,10-17 8-16,4-18-14 15,6-8-6-15,4-18-2 0,15-17 0 16,1-18-1 0,4 5-2-16,-5 13-4 0,0 17 0 15,-10 17-3-15,0 14 2 16,-9 26 1-16,-5 8-1 16,-6 14 4-16,-4 8 2 15,0 8 0-15,0-3 2 16,0 4-31-16,5 0-11 15,0-5-64 1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8:55.6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421 177 216 0,'24'-100'82'0,"-19"79"-44"0,-5-14-42 0,-5 22 13 0,-10 4-7 15,-14 9-2-15,-15 9 5 16,-10 17 4-16,0 22-5 16,1 8 5-16,4 9 1 0,0 1 1 15,10-5 1-15,9-1-2 16,11-3-1-16,9-9 3 16,15-9 3-16,9-17 3 15,11-18 3-15,9-13-9 16,5-4-2-16,5-17-6 15,0-14-3-15,-5-17-40 16,-9-4-19-16,-6 9 10 16,-9 12 5-16,-10 14 22 0,-5 12 11 15,-5 27 9-15,-5 8 3 16,0 14 15-16,5 8 8 16,5 5 1-16,10-5-1 15,5-5-11-15,4-3-6 16,6-5-1-16,-1-4 0 15,6-9-1-15,-1-9 1 16,0-8-50-16,1-14-21 16,-6-12-45-1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8:55.8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0,'34'8'85'0,"-24"14"-46"0,9 9-37 0,-4-10 19 0,10 18-9 15,14 5-2-15,10 4-3 16,0 8-2-16,-1-4-3 16,1-4 3-16,0-4 1 0,-5-5-5 15,-5-9-2-15,1-12-69 16,-11-5-27-16,0-13-1 16</inkml:trace>
  <inkml:trace contextRef="#ctx0" brushRef="#br0" timeOffset="151">694 26 296 0,'-9'-5'110'0,"-1"19"-60"0,-19 12-45 0,9-5 22 15,-14 23-15-15,-15 8-2 16,-29 18-2-16,-15 3 0 16,-10 14-4-16,0 0-62 0,10 13-28 15,20-8-43 1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02.4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225 587 144 0,'-34'52'55'0,"20"-34"-30"0,-31 12-29 0,31-4 8 16,-6 9-4-16,1 8 0 15,-1 5 0-15,1 4 0 16,4-8 0-16,5-9 0 0,0-14 0 15,5-16-62 1</inkml:trace>
  <inkml:trace contextRef="#ctx0" brushRef="#br0" timeOffset="226">69 18 168 0,'-5'-18'63'0,"15"31"-34"0,0 18-27 0,-1-5 14 0,1 9-8 16,5 21 0-16,-1 14-2 16,6-1 1-16,0 5-4 15,4-4 0-15,1-5 1 0,-1 0-2 16,0 0 1-16,-4-4-2 16,0-13 2-16,-6-9-53 15,1-13-62 1,4-13 20-16</inkml:trace>
  <inkml:trace contextRef="#ctx0" brushRef="#br0" timeOffset="405">631 570 132 0,'5'13'49'0,"-5"0"-26"0,0 9-12 16,0-5 18-16,-5 9-4 0,-4 18 0 15,-1 8-9-15,0 22-5 16,0-5-6-16,0 5-2 0,6-13 3 15,4-9-1-15,0-13 0 16,0-17-39-16,0-9-16 16,14-17-35-1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03.1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431 171 192 0,'9'-26'74'0,"-18"31"-40"0,-21 16-38 16,15 1 13-16,-19 4-10 15,-10 5 1-15,-5-1 2 16,0 0 1-16,1 1-1 16,8-1-4-16,1-8 1 0,15-5-1 15,19 5-2 1,10-4 3-16,9 3 11 15,21-3 8-15,-1-5-5 16,5 0 0-16,0 0-3 16,-5 0-1-16,-4 0-3 15,-11 0-1-15,-9 0-32 16,-10-4-12-16,-10 8-59 16</inkml:trace>
  <inkml:trace contextRef="#ctx0" brushRef="#br0" timeOffset="166">0 776 200 0,'0'4'77'0,"15"0"-42"0,24-4-39 0,-15 0 15 15,25-4-4-15,0 0 3 16,5 4-3-16,0 0-2 16,-5 4-2-16,0-4-3 0,-5 0 3 15,-10-9-79 1,-5 1-55-16,-4-1 46 0</inkml:trace>
  <inkml:trace contextRef="#ctx0" brushRef="#br0" timeOffset="435">748 2 168 0,'10'-13'63'0,"-5"17"-34"0,0 18-21 15,-5 0 18-15,0 12-4 16,-5 32-1-16,-5 7-9 16,-4 6-5-16,-6 16-4 15,5 10 0-15,6 12 0 0,4-13-1 16,15-17-2-16,4-8 7 16,1-18 3-16,4-18-3 0,6-17 1 15,-1-17-3-15,1-22 0 16,-6-22-56-16,-9-13-23 15,-10 0-25 1</inkml:trace>
  <inkml:trace contextRef="#ctx0" brushRef="#br0" timeOffset="573">636 450 192 0,'15'-5'71'0,"14"5"-38"0,10-4-36 0,-19 4 11 16,14 0-6-16,15 0-2 0,5 0-10 15,-1 0-4-15,1 0-66 16,0 0-29-16</inkml:trace>
  <inkml:trace contextRef="#ctx0" brushRef="#br0" timeOffset="856">1790 41 192 0,'10'-22'71'0,"-20"31"-38"0,-24 13-32 15,10-9 16-15,-20 17-11 16,-15 14-3-16,-5-1-2 16,1 1-1-16,-1-5 0 15,1-5 0-15,9-7 2 0,15-6-1 16,9-3-1-16,11-1 1 16,14-4-1-16,15-4 11 0,9 4 5 15,6 0-2-15,14 0 0 16,0 4-6-16,5 5-3 15,-5-5 0-15,0 1-1 16,-5-1 0-16,-9 1 0 16,-11-1-66-16,-9 5-30 15,-10 4-5 1</inkml:trace>
  <inkml:trace contextRef="#ctx0" brushRef="#br0" timeOffset="992">1282 824 220 0,'-20'4'85'0,"20"0"-46"0,10-4-32 0,0 0 20 0,9 0-14 16,11-4-4-16,9-5-6 16,14-4-3-16,11 0 1 15,0 0 3-15,-1 0 2 0,-9 0-117 16</inkml:trace>
  <inkml:trace contextRef="#ctx0" brushRef="#br0" timeOffset="1279">2240 476 200 0,'-24'30'77'0,"4"-21"-42"0,-9 13-28 0,14-9 18 16,-4 4-7-16,-6 9 0 16,-4 9-8-16,0 4-2 15,4 0-4-15,1-4-3 0,4-5 0 16,5-8 3-16,6-9 5 16,-1-13-47-16,5-17-18 15,5-9-48 1</inkml:trace>
  <inkml:trace contextRef="#ctx0" brushRef="#br0" timeOffset="1444">2094 10 220 0,'9'-8'82'0,"1"25"-44"0,5 14-38 0,-5-10 16 0,4 18-5 16,1 18 3-16,4 0-7 15,-4 8-2-15,5 0-3 16,-1-4 1-16,6 0 0 0,-1 0-28 15,1-9-12-15,-1-4-66 16</inkml:trace>
  <inkml:trace contextRef="#ctx0" brushRef="#br0" timeOffset="1786">2558 615 208 0,'-10'13'79'0,"10"9"-42"0,-4 21-32 0,-1-21 17 15,-5 8-3-15,0 1 3 16,0 8-6-16,1 4-1 16,4-4-9-16,0-8-2 0,5-14 0 15,0-17-2-15,5-13 1 16,4-13-2-16,6-9 2 16,0-12-2-16,4 3-1 15,1 5-2-15,4 4 1 16,1 9 5-16,-6 9 2 15,1 8 4-15,-1 9 1 16,-9 13 1-16,0 13 2 16,-5 9-3-16,0 8 1 0,-5 10-5 15,0-1 1-15,5-9-3 16,4-4 0-16,1-13 1 16,5-8 1-16,9-18-52 15,1-18-21-15,19-25-76 16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06.4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 44 156 0,'-5'-44'60'0,"5"44"-32"0,0 9-28 0,0 4 13 15,0 17-5-15,0 27 3 16,0 17-6-16,0 8-1 16,0 27-2-16,-4 39 1 0,-6 22 2 15,-5 3 0-15,5 32 0 16,5-14-1-16,5-21 2 15,0-31-3-15,5-35 0 16,0-21 5-16,0-22 3 16,0-22-24-16,5-26-8 15,-5-22-69 1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07.0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 0 176 0,'-5'9'66'0,"5"9"-36"0,-5 21-29 16,5-9 16-16,0 14-7 15,-5 25 2-15,1 18-5 16,-6 0 1-16,0-4-5 15,5-9 0-15,0-5 3 0,5-12 8 16,0-14 5-16,0-21-3 16,5-13-1-16,0-9-3 15,5-14-57-15,-5-7-24 16,4-14-32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7.5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1564 180 0,'5'8'68'0,"-10"-8"-36"0,14-8-4 16,-1-3 25-16,0-15-21 15,1-14-5-15,3-16-16 16,5-3-5-16,4-26-4 15,4-30-2-15,4-18 1 0,4 4-1 16,4-16 2-16,1-6-12 0,-5 14-6 16,5 19 6-16,-5 22 5 15,0 18 4-15,-4 19 1 16,-4 7-3-16,-4 15 2 16,0 15-4-16,0 7 1 15,-1 15-3 1,1 30 2-16,0 36 1 0,-4 27 2 15,-1 18-1-15,1 48-1 16,0 7 3-16,-1 4 0 16,1 11 3-16,4-22 3 15,-1-26 2-15,1-18 1 16,-4-26 2-16,-5-19 4 16,-3-18 1-16,-9-34 3 15,-9-21-8-15,-7-34-131 16</inkml:trace>
  <inkml:trace contextRef="#ctx0" brushRef="#br0" timeOffset="165">100 784 228 0,'21'11'88'0,"12"-7"-48"0,38-4-29 15,-34-4 23-15,18-3-16 16,19-4-4-16,1-8-5 15,9 1-1-15,3-1-84 16,-4 1-35-16,-4 14 9 16,-8 0 6-16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3:59.22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101 55 196 0,'-54'41'74'0,"41"-11"-40"0,-7 25-24 0,11-18 17 16,5 4 4-16,4 0 4 16,8 7-6-16,5-8-1 15,8 1-15-15,16-4 3 0,13-7 4 16,4-12 0-16,9-7 3 15,3-18-2-15,1-8-1 16,-1-26-6-16,-12-7-4 0,-8-11-3 16,-17-8-2-16,-16 5-1 15,-22-1 0-15,-16 0-9 16,-16 7-2-16,-9 19-51 16,-21 30-22-16,-25 14-76 15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07.3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30 176 0,'-9'-30'66'0,"13"47"-36"0,11 1-29 0,0-14 14 0,-1 0 7 16,11 5 6-16,9-5-1 15,15-4 1-15,10 0-16 16,-1 0-2-16,1 0-3 0,0 0-1 16,-5-4-1-16,-5-5 1 15,-10 1 1-15,-10-1-96 16,-9-4-28 0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07.7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653 0 184 0,'10'-4'71'0,"-10"26"-38"0,-10 4-30 0,0-13 17 16,-4 4 1-16,-16 18 4 15,-4 17-7-15,-5 22-3 16,-5 9-8-16,0 8-1 0,-5-4 1 16,0-9-3-16,-5-8-1 0,10-14 1 15,0-8 0-15,0-17-2 16,5-14 1-16,5-8 2 15,5-14 2-15,4-12-6 16,10-18 0-16,6-13-1 16,9-12 2-16,14 7-3 15,6 10-2-15,4 12-1 16,6 23 0-16,4 21-2 16,5 9 1-16,5 12 7 15,5 10 4-15,0-5-1 16,5 0 2-16,-5-4-2 15,-5-5 2-15,-5-4-2 16,-10-4 2-16,-4-9-42 16,-1-9-15-16,-4-8-69 15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08.0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308 0 192 0,'15'43'74'0,"-25"-21"-40"0,-5 26-22 0,5-13 21 16,1 26-4-16,-1 21 1 15,-5 18-15-15,1-9-4 16,4-4-7-16,5-4-1 0,5-9 3 0,15-13 6 15,4-18 4-15,6-17-4 16,4-17 1-16,5-13-21 16,-5-9-9-16,-4-22-100 15</inkml:trace>
  <inkml:trace contextRef="#ctx0" brushRef="#br0" timeOffset="151">0 426 252 0,'15'0'96'0,"19"26"-52"0,29-13-51 16,-24-17 16-16,15-1-8 0,25-3-1 15,4-1 3-15,0 9 2 16,-5-13-114-16,-5 0-51 16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08.4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108 35 208 0,'14'-35'79'0,"-4"39"-42"0,0 18-26 0,-10-9 21 0,-5 18 0 15,0 21 4-15,-5 17-5 16,-4 18-1-16,-1 31-17 16,-5 38-1-16,1 9-1 0,-1 14-4 15,5 21 1-15,6-18-1 16,4-17 3-16,0-21-27 16,5-18-11-16,0-13-123 15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09.3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73 6 196 0,'25'-8'74'0,"-11"8"-40"0,11 4-29 15,-10 0 17-15,4 5-12 16,1 4-1-16,-15 4-3 15,-10 9-1-15,-10 1-3 16,-9 3 1-16,-6-4 2 0,-4 0-2 16,5 0 0-16,4-4-3 15,6 0-3-15,4-5 2 16,15-8 0-16,10 0 12 16,9-5 7-16,11-4 0 0,18 0-1 15,1-4-5-15,5-1-2 16,-5 1-4-16,-5-1 1 15,-10 1-4-15,-14 0 0 16,-10 17-133 0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10.0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186 107 164 0,'0'-30'63'0,"0"30"-34"0,-5 0-25 16,5 4 13-16,-4 14 1 15,-6 12 1-15,0 9-4 16,-5 9-1-16,1 26-8 16,-1 30 3-16,-5 18 1 0,1 4-3 15,-1 0-2-15,1 5-2 16,4 12 0-16,5-21 2 15,5-22 2-15,5-18-1 16,5-25 1-16,5-27-4 16,5-30 0-16,-1-30-50 15,6-27-22-15,4-16-32 16</inkml:trace>
  <inkml:trace contextRef="#ctx0" brushRef="#br0" timeOffset="194">411 99 164 0,'30'-66'63'0,"-20"66"-34"0,4 5-19 0,-9 8 20 16,-5 13-5-16,0 13 0 16,0 9-9-16,-5 8-3 15,-5 27-7-15,1 26 0 0,-6 12 4 16,0 1-2-16,1-4 1 16,4-1-1-16,0-13 0 15,5-8-13-15,5-22-6 16,0-22-92-1,10-26-54-15,0-22 66 16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10.5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17 164 0,'-5'-4'63'0,"5"8"-34"0,0 9-25 0,0-4 15 16,5 13-2-16,5 17-1 15,4 22 0-15,11 8 0 16,4 14-8-16,1-9 1 0,4 0 4 16,-5-9-7-16,1-8-1 15,-6-10 1-15,0-7 1 16,-4-10-3-16,-5-8-1 16,-6-9-113-1</inkml:trace>
  <inkml:trace contextRef="#ctx0" brushRef="#br0" timeOffset="209">516 0 228 0,'-25'17'88'0,"1"1"-48"16,-20 17-38-16,19-9 17 0,-9 17-4 15,-10 22 4-15,-10 18-11 16,1-5-2-16,-1 5-4 15,5-14-2-15,5-8 3 0,10-4 0 16,9-14 3-16,10-8-1 16,15-13 0-16,10-9-127 15</inkml:trace>
  <inkml:trace contextRef="#ctx0" brushRef="#br0" timeOffset="420">721 317 168 0,'0'5'66'0,"0"29"-36"0,-10 32-29 0,1-40 14 15,-6 13 5-15,-5 9 7 16,-4 4-10-16,0 4-2 16,-1 14-9-16,1 8-2 0,4 14 2 15,0-5-3-15,11-9 0 16,4-22-12-16,5-17-7 15,5-17-86 1</inkml:trace>
  <inkml:trace contextRef="#ctx0" brushRef="#br0" timeOffset="688">1024 539 204 0,'-58'44'77'0,"14"-23"-42"0,-25 10-41 15,35-10 14-15,-15 1-7 16,0 0 2-16,5 0-4 16,5-1 0-16,10 1 1 15,9 0 8-15,15 0 5 0,15-1 2 16,15 1 4-16,9 0-2 16,5 0 1-16,5-1-7 15,0-3-4-15,-5-5-4 16,-5 0 0-16,-4-9 2 15,-6-4 4-15,-9-9-86 16,-1 1-83-16,-14-5 40 16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13.7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0,'5'-5'68'0,"0"14"-36"0,4-5-20 0,1-4 19 0,5 5-12 16,-1-1-1-16,6-4-8 15,5 4-4-15,4 1-3 16,-5-1-3-16,1-4 3 0,-1 0-18 16,1 0-4-16,-6-9-81 15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13.9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108 0 200 0,'-10'26'77'0,"0"-4"-42"0,-4 21-32 16,9-21 17-16,-5 4-10 0,0 4-3 15,1 14 0 1,-1 8 0-16,0 0-3 0,0 13-1 0,5-12 1 16,0-6-44-16,5-12-20 15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9:19.871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0 140 0,'-5'4'52'0,"10"26"-28"0,0 1-22 0,-1-14 14 16,6 5-8-16,5 8-2 16,9 10 1-16,6-1 2 15,4 9-4-15,5 4-1 0,10 9 2 16,5-1-1-16,14 1 2 15,15-9-2-15,30-12 0 16,19-10 5-16,5-17 4 16,10-13 1-16,29-13 1 15,5-4 0-15,5-9 3 16,9-5-7-16,1 5 1 16,-5 9-10-16,-20 4-2 0,-10 4-1 15,-9 9 0-15,-15 13 0 16,-20 13 2-16,-19 4-1 15,-15 14-1-15,-19 4 1 16,-10-9-1-16,-15 0 2 16,-10-17 1-16,0-5 1 15,-9-43 2 1,-5-13-1-16,-1-9-3 16,6-4 2-16,9 4-5 15,5 0-2-15,10 5 2 16,15-9 2-16,15 4-2 15,18 4 0-15,6 10-1 16,10 7 0-16,9 14 0 16,10 9 0-16,20 8 2 0,5 18 0 15,9 0-3-15,10 8 2 16,20 14-1-16,10 17 0 16,24 13 8-16,73 26 4 15,10-9 1-15,10-13 3 16,-10-13-1-16,35-12 2 15,-1-10-2-15,10-21 2 16,-9-5-4-16,9-17 1 16,-10-9 2-16,-14-17 1 15,-10-8-2-15,-20-32 0 16,1-16-1-16,-30-5 0 0,-25 4-4 16,-14 9 0-16,-5 0-1 15,-24 0 1-15,-40 9-4 16,-34 13-3-16,-39 13-36 15,-68 30-163 1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1.20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12 0 200 0,'-4'0'77'0,"12"0"-42"0,-12 0-37 0,4 0 14 16,0 0-6-16,0 0-1 16,0 7-30-16,-4-7-12 15,0 12-48-15,0-12-19 16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1:59.04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426 43 176 0,'-30'-30'68'0,"20"26"-36"0,-9-5-37 15,9 9 12-15,-5 4-11 16,1 1 1-16,-1 3 1 16,0 5 1-16,1 9 1 0,4 9 0 15,5-1 2-15,5 5-3 0,10 8 0 16,4 9 1-16,6 5 2 15,0 0 5-15,-1 12 4 16,6-4 5-16,-1-4 4 16,-4-9-4-16,-6 1-1 15,-9-10-1-15,-10-4 4 16,-4 0-4-16,-11-4 0 16,-14-9-6-16,-10-4 0 15,-5-9-5-15,-5-13 0 16,-10-4 3-16,11-5 1 15,4-9-6-15,14-3-2 16,16-1-3-16,14 0 0 16,15 1-22-16,9 3-7 0,16-8-70 15,9 4-41 1,14 1 64-16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1:59.31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132 0 172 0,'-10'4'66'0,"-4"14"-36"0,-11 12-35 16,10-4 12-16,-4 14 5 15,-1 16 7-15,6 18 1 16,4 0 0-16,5 0-10 16,10-9 0-16,14-17 3 0,6-9 8 0,9-9 5 15,10-17-3-15,0-17 0 16,-5-22-1-16,0-26-2 15,-9-13-8-15,-6-14-3 16,-9 5-3-16,-15 9 1 16,-10 0-4-16,-5 8-2 15,1 14-33-15,-1 13-14 16,5 8-48-16,0 31-66 31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1:59.62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1405 244 0,'25'39'90'0,"9"-35"-48"0,25 5-34 0,-30-5 21 16,15-4-6-16,10-8-2 0,0-10-9 16,9-21-3-16,-4-26-5 15,4-31-1-15,-4-17 1 0,-10-9 0 16,-10-34 0-16,-9-18-35 15,-11 17-17-15,-9 1 11 16,-10 25 6-16,-5 27 19 16,-10 30 7-16,-4 35 1 15,-11 30 3-15,-4 18 10 16,-5 35 5-16,0 47 5 0,5 26 1 16,4 5-5-16,11 30 1 15,9 9-5-15,10-9 1 16,10-21-5-16,9-18 1 15,11-9-1-15,4-21 1 16,5-23-136 0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1:59.74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0 304 0,'9'0'115'0,"1"13"-62"0,10-4-55 0,-15-5 20 15,-5-4-44-15,5 4-122 16,-1-25-25-16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02.6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1 132 220 0,'-5'-17'82'0,"10"3"-44"0,9-7-33 0,1 12 19 0,9-4-4 15,11-4 3-15,14-1-9 16,14 5-3-16,1 5-6 16,-6 8-4-16,-9 4 2 0,-10 9 0 15,-19 9 1-15,-15-1 0 16,-20 5 0-16,-19 5 0 16,-10 8 0-16,0 4-2 15,0 1 1-15,10-1-4 16,4-3 0-16,11-10-1 15,9 5 0-15,5-9 2 16,15-4 0-16,14-9 0 16,16-5 0-16,8-3 0 0,1-5 2 15,-5 0-1-15,0 4-1 16,-9 0-35-16,-11-4-16 16,-14 0-69-1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02.94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44 228 0,'14'13'88'0,"35"0"-48"16,29 0-31-16,-24-5 19 0,39-12-3 15,64-5 2-15,43 1-11 16,55-5-4-16,33 4-7 16,25 0-2-16,10 5 1 0,10 0-2 15,-15 4-2-15,-35-5 5 16,-23 1 1-16,-40 0 2 16,-44-5 0-16,-44 5-33 15,-44-1-15-15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03.33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333 405 188 0,'-25'35'71'0,"11"-5"-38"0,-16 22-39 16,16-13 12-16,-11 5-6 16,-4 8 0-16,-5 0 2 15,-1-4 1-15,6-5-1 16,5-8-2-16,4-9 3 0,0-4 0 16,11-9 1-16,-1-17-38 15,5-9-14-15,-5-13-27 16</inkml:trace>
  <inkml:trace contextRef="#ctx0" brushRef="#br0" timeOffset="218">269 27 180 0,'15'47'68'0,"0"-12"-36"0,-6 9-22 0,1-23 17 16,0 10-9-16,5 12-3 15,-1 14-6-15,1 4-4 16,0 8-2-16,4-8 0 0,1-4 0 16,4-10 3-16,1-7 1 15,-1-6-28-15,-4-21-12 16,-1-8-68 0</inkml:trace>
  <inkml:trace contextRef="#ctx0" brushRef="#br0" timeOffset="391">788 457 220 0,'-15'39'82'0,"15"9"-44"0,0 22-42 0,0-36 15 0,-5 14-8 16,0 0-2-16,5 0 0 16,0-5 1-16,10-4-1 15,0-8 2-15,0-5 0 0,4-17-89 16,1-9-9-1</inkml:trace>
  <inkml:trace contextRef="#ctx0" brushRef="#br0" timeOffset="559">944 457 200 0,'15'-13'74'0,"5"17"-40"0,9-4-33 0,-5 0 14 15,6-4 3-15,9-5 3 16,10 1-6-16,9-1-2 15,-4 0-7-15,-5 5-2 0,-5-1 2 16,-10 1-23-16,-9-5-10 16,-11 1-80-1</inkml:trace>
  <inkml:trace contextRef="#ctx0" brushRef="#br0" timeOffset="736">1287 261 220 0,'-10'18'85'0,"10"8"-46"0,-5 17-43 16,5-17 15-16,0 14-8 16,0 16 0-16,0 5 1 15,0 0 0-15,5-5-2 16,5 1 1-16,4-14 0 0,6-8-56 16,4-13-27-16,1-13-8 15</inkml:trace>
  <inkml:trace contextRef="#ctx0" brushRef="#br0" timeOffset="919">1971 392 212 0,'0'13'79'0,"-4"13"-42"0,-21 17-39 0,10-8 17 16,-9 9-2-16,-5 8 2 15,-6 9-8-15,1-5-2 16,0-8-3-16,5-9 1 0,4-4 0 15,6-9-12-15,4-9-7 16,0-8-88 0</inkml:trace>
  <inkml:trace contextRef="#ctx0" brushRef="#br0" timeOffset="1113">1776 0 220 0,'14'0'85'0,"-4"22"-46"0,20 26-39 0,-16-18 18 0,1 5 3 16,0 9 7-16,4 17-15 16,6 17-5-16,9 9-5 15,5 4 2-15,0-8 1 0,0-1 0 16,-5-21-1-16,-4-9-76 16,-6-12-34-16,-4-23 0 15</inkml:trace>
  <inkml:trace contextRef="#ctx0" brushRef="#br0" timeOffset="1441">2392 700 200 0,'5'14'77'0,"5"12"-42"0,0 13-30 0,-10-22 19 16,0 9-6-16,-5 0 1 15,-5 0-8-15,0 0-2 16,0 1-5-16,0-6-1 0,6-3 3 15,4-10-1-15,0-8 2 16,4-4-4-16,6-5 0 16,5-12-1-16,5-10-2 15,4-4 1-15,10 1-1 16,0 3 2-16,1 5 1 16,-1 13 10-16,-5 4 3 15,-4 14-1-15,-1 12-1 16,-9 9-4-16,-5 5 1 15,-5-1-2-15,-1 0 2 0,1 1-4 16,0-1-2-16,5-4 2 16,5-8 0-16,4-9-3 15,6-9-1-15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07.52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0 133 164 0,'0'-73'63'0,"14"60"-34"0,11-14-30 0,-11 19 15 16,6-1-12-16,0 5-1 15,-1 12-3-15,1 10 0 16,-6 21 2-16,-4 13 2 0,0 13 1 15,-5 5-6-15,-5 4 0 16,0 4 10-16,5-4 7 16,5-9-1-16,-1-17 3 15,11-13 8-15,-1-22 7 0,11-26-10 16,4-18-2-16,10-12-11 16,-10-14-3-1,1-12-1-15,-11-14 2 0,-4-4-3 16,-11 0 0-16,1 18-10 15,-5 12-3-15,5 31-50 16,4 22-51 0,6 17-29-1,5 26 71-15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08.14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159 1048 192 0,'19'-30'71'0,"-9"-5"-38"0,-10-17-36 0,0 30 11 16,-10-13-6-16,-4-8-2 16,-6 8-2-16,-4 13 1 15,-1 14 1-15,1 16-5 0,4 14-1 16,1 8 7-16,4 18 6 16,5 0-1-16,5 4 2 15,5 0-3-15,5 1 2 16,10-10 0-16,5-8 3 15,9-13-1-15,5-18 0 16,5-13-5-16,0-8-3 16,0-9-5-16,-4-5-2 15,-6-3-11-15,-9-1-1 16,-6 4 7-16,1 10 3 0,0 12 3 16,-6 9 1-16,1 13 0 15,0 4 3-15,0 5 0 16,4 4 3-16,6 9 1 15,0 0 1-15,9-9 11 16,5-9 5-16,0-8 7 16,6-18 4-16,4-8-11 15,9-18-2-15,1-13-8 16,5-30-4-16,0-13-1 16,-15-22 1-16,-5 4-5 15,-10-8-1-15,-9-18-2 16,-11 9 0-16,-9 13 2 15,-4 26 2-15,-11 21-8 0,-14 40-1 16,-6 35 2-16,-4 26 2 16,5 30-3-16,-5 5 2 15,9 25-3-15,11 27 2 16,9 4 5-16,5-4 2 16,15-18 6-16,10-4 5 15,14-17-3-15,10-14 2 16,0-12-3-16,0-14 2 15,5-17-6-15,-5-17-1 16,0-13-70-16,-5-9-33 16,0-13-14-1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08.2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0 304 0,'20'5'112'0,"-6"-1"-60"0,1 0-89 15,-15-4-96 1,-10-4-31-16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1.7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15 224 0,'17'-11'85'0,"-5"14"-46"0,5 12-46 0,-9 0 14 16,1 7-1-16,-5 15 4 16,0 19-1-16,-4 10 2 0,0 8-6 15,0 15 4-15,0 29 1 0,4 4-3 16,-4 0 1-16,0-14-3 15,4 3 2-15,1-12-4 16,3-21 0-16,0-15-12 16,0-15-4-16,9-22-56 15,8-22-24-15,4-8-3 16</inkml:trace>
  <inkml:trace contextRef="#ctx0" brushRef="#br0" timeOffset="238">670 0 236 0,'4'4'88'0,"0"10"-48"0,-4 23-42 0,0-11 14 16,0 22-6-16,0 19 1 15,0 3-2-15,0 19 0 16,0 15-3-16,0 14 1 0,5-3 2 15,-1-12-2-15,4-10 0 16,0-16-3-16,1-10-3 16,-5-15-29-16,0-15-14 15,-8-12-58 1</inkml:trace>
  <inkml:trace contextRef="#ctx0" brushRef="#br0" timeOffset="407">225 614 228 0,'-17'4'88'0,"21"-1"-48"0,9 1-34 16,4 0 20-16,3-4-10 15,14 0-1-15,11-4-9 16,5 0-2-16,0 4-2 16,4 4-50-16,-4 0-22 0,-4 3-36 15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08.41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0 296 0,'15'13'112'0,"-10"0"-60"0,4 9-58 16,-4-9 17-16,5 0-14 0,-5 5 0 15,0-10-125-15,-5-8-53 16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09.6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61 0 184 0,'-15'26'68'0,"10"-4"-36"0,-5 43-31 0,6-35 14 16,-1 18-6-16,0 22 0 15,0 30-3-15,0 21 1 16,5 10-4-16,-5-1-2 0,5 14 0 16,0-1 1-16,0-17 3 15,5-21 0-15,0-23 2 16,5-21-6-16,-1-22-1 16,11-21-97-1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09.92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24 0 164 0,'-4'9'63'0,"4"21"-34"0,0 31-27 15,0-17 12-15,0 21-9 16,-5 9-1-16,0 4 0 16,0 5 2-16,0-5-3 15,5-9 0-15,0-8 1 0,0-17-2 0,0-14-2 16,10-17-83 0</inkml:trace>
  <inkml:trace contextRef="#ctx0" brushRef="#br0" timeOffset="181">342 391 216 0,'54'13'82'0,"-10"-4"-44"0,20-5-38 0,-35 5 18 16,15-4-3-16,5-5 3 15,5 0-10-15,9-5-2 0,1-4-4 16,-5 5-26-16,-10 0-11 0,-15-1-68 15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01.41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617 0 216 0,'9'0'82'0,"-4"35"-44"0,0 4-40 0,-5-13 17 16,-5 9-9-16,-9 13 2 15,-6 4-3-15,-4 9 0 16,-6 13-3-16,-4 8 1 0,-5 1 0 16,-5-9 1-16,-5-13 0 15,5-13 2-15,-5-18 1 16,0-17-1-16,0-26-1 15,0-17-3-15,5-23-2 16,5-7 1-16,10-10 1 16,9 5-6-16,15 4-1 15,15 13-1-15,10 18 2 16,14 17-3-16,5 17 2 0,0 9 3 16,10 9 1-16,-5 17 1 15,0 17 2-15,0 10-1 16,0 3 2-16,0 1 0 15,-10-9 3-15,1-9-1 16,-11-4 0-16,-4-18 1 16,-6-8 1-16,-4-22-100 15,-5-13-66 1,-5-44 60-16</inkml:trace>
  <inkml:trace contextRef="#ctx0" brushRef="#br0" timeOffset="169">1052 244 208 0,'54'-5'77'0,"-15"14"-42"0,15-5-34 0,-30 5 14 15,15-5 1-15,5 5 4 16,0 0-8-16,5 0-4 16,-5 4-5-16,-5-5-18 0,-14 1-7 15,-10-5-82 1</inkml:trace>
  <inkml:trace contextRef="#ctx0" brushRef="#br0" timeOffset="347">1101 452 256 0,'-34'5'96'0,"34"-1"-52"0,14-4-38 0,1 4 22 0,5 1-8 16,14-1 0-16,10-4-5 15,10-4-1-15,19-1-8 16,10 5-2-16,-5 0 2 0,-9 5 1 15,-10-1 3-15,-15 0-60 16,-15 5-26-16,-9-4-57 16</inkml:trace>
  <inkml:trace contextRef="#ctx0" brushRef="#br0" timeOffset="10002">768 718 160 0,'-9'-22'63'0,"13"44"-34"0,1-5-21 16,0 0 18-16,5 5-6 16,5 13 0-16,4 0-5 15,6-1 1-15,-1 10-9 16,1-5 0-16,-1-4 3 0,0-5-6 15,-4-4-2-15,0-8 1 16,-1-5 2-16,-4-4-11 16,4-9-5-16,-4-5-97 15,0-12-40 1,-5-9 75-16</inkml:trace>
  <inkml:trace contextRef="#ctx0" brushRef="#br0" timeOffset="10150">1072 761 200 0,'-30'74'77'0,"16"-39"-42"0,-11 8-37 0,10-17 14 16,-4 5-8-16,-6-5-3 15,1 0 0-15,-1-4 1 16,1-5-1-16,0-4-36 0,4-4-16 16,0-5-29-1</inkml:trace>
  <inkml:trace contextRef="#ctx0" brushRef="#br0" timeOffset="10285">690 987 200 0,'15'5'77'0,"-1"-1"-42"16,26 0-28-16,-16 1 20 0,15 3-5 15,5 1-1-15,10-5-9 16,0 1-3-16,0-5-5 16,-1 4-25-16,1-8-10 0,-15-9-78 15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10.67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608 130 200 0,'-15'9'77'0,"15"21"-42"0,-5 31-37 0,1-30 17 16,-6 30-11-16,-10 8 0 15,-4 5 0-15,-6 0 0 0,-14 0-2 16,-5-9-2-16,-4-4 3 0,-6-4-2 15,0-14-1-15,5-13 3 16,6-17 0-16,8-13-1 16,6-8-2-16,10-14-2 15,-1-17-1-15,15-9-9 16,10-8-3-16,20 8 6 16,4 9 2-16,16 26 5 15,4 13 1-15,5 17 7 16,4 9 4-16,1 13 6 15,0 5 2-15,0 8 2 16,0 9 2-16,-6-5-12 16,-4-8-3-16,-9-9-1 15,-6-8 1-15,-4-14-14 16,-6-21-6-16,6-9-101 16</inkml:trace>
  <inkml:trace contextRef="#ctx0" brushRef="#br0" timeOffset="1816">696 769 168 0,'-5'-4'63'0,"5"4"-34"0,5 4-25 0,0 5 13 0,0 0 3 15,5 4 4-15,-1 0-8 16,6 4-2-16,5 5-8 16,4 8 0-16,1 1 1 0,4-1-3 15,0-4-1-15,-4-8 1 16,-1-5 0-16,1-13-57 15,-6-9-27-15,-4-4-12 16</inkml:trace>
  <inkml:trace contextRef="#ctx0" brushRef="#br0" timeOffset="1967">985 778 200 0,'-25'18'74'0,"15"-5"-40"0,-9 8-31 16,9-3 17-16,-5 12-10 0,-4 9-3 15,-1 5-2-15,1-5-1 16,4 4-2-16,0-8-17 0,6-9-5 16,-1-8-74-1</inkml:trace>
  <inkml:trace contextRef="#ctx0" brushRef="#br0" timeOffset="2120">720 891 192 0,'0'0'74'0,"5"5"-40"0,15 3-31 0,-5-3 17 16,9-1-6-16,10-4 0 16,5 0-4-16,5 0 1 15,5 0-6-15,-5-4-40 0,0 8-19 0</inkml:trace>
  <inkml:trace contextRef="#ctx0" brushRef="#br0" timeOffset="4983">1826 22 176 0,'5'-18'68'0,"0"14"-36"0,-5 4-31 16,0 0 14-16,0 13-6 15,-5 4 0-15,0 5 1 16,-5 13 4-16,-5 26-8 16,1 26-1-16,-1 4-1 0,0 5 0 15,11-9 0-15,4-14 0 16,4-3 0-16,6-18 2 15,10-8 1-15,4-10-1 16,6-12-1-16,-1-9-1 16,0-13 2-16,-4-4-32 15,-6-13-12-15,-9-10-65 16</inkml:trace>
  <inkml:trace contextRef="#ctx0" brushRef="#br0" timeOffset="5152">1391 361 184 0,'-20'0'71'0,"25"4"-38"0,14-4-30 0,-4 0 17 15,14 0-6-15,20-4 2 16,20-5-9-16,9 5-4 16,0-1-2-16,-4 1-15 0,-1 0-3 15,0-5-75 1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16.8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88 43 112 0,'-10'-30'44'0,"10"17"-24"0,-5 17-21 15,0 1 9-15,1 3 10 16,-1 14 6-16,0 13 1 16,0 17 2-16,0 0-6 15,0 27-3-15,-5 34-10 16,5 17 1-16,0 0 2 0,1 5-4 0,-1 13-2 16,-5 0 0-1,10-13-1-15,0-22 2 0,0-26 3 16,0-22 2-16,10-39 3 15,-1-30-3 1,1-31-59-16,0-22-24 16,0-25-29-1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17.65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16 148 0,'-5'0'57'0,"10"0"-30"0,5 0-23 0,0 0 15 15,9 0 4-15,6 0 3 16,14-5-7-16,10 1-1 15,9 0-11-15,6-1-2 0,4 5-1 16,-9 5 0-16,-10-1 0 16,-10-4-11-16,-10 0-5 15,-14 4-87 1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17.83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0 200 0,'-5'22'77'0,"15"-14"-42"0,14 18-32 0,-4-17 17 0,4 0 1 15,20-5 4-15,25-8-4 16,9 8-1-16,5 1-11 16,0-1 1-16,-14 5 1 0,-10-5-6 15,-10 0-1-15,-15 1-130 16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0.81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240 570 168 0,'-15'17'63'0,"6"5"-34"0,-21 21-25 0,16-17 13 16,-6 9-4-16,1 4 0 16,-1 0-7-16,0 5-2 15,1-5-2-15,4-9 1 0,5-3 0 16,1-36-4 0,-1-9-87-1</inkml:trace>
  <inkml:trace contextRef="#ctx0" brushRef="#br0" timeOffset="218">0 0 184 0,'20'13'71'0,"4"18"-38"0,6 21-28 16,-16-13 19-16,11 13 0 15,4 9 5-15,1 9-13 16,4-10-7-16,0 6-5 15,-5-1 1-15,1 0 1 0,-6-4 0 16,1-5-1-16,-1-8-1 16,-4-4 2-16,-1-18-32 0,-4-13-14 15,0-9-71 1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1.36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0 192 0,'15'26'71'0,"-5"0"-38"0,-1 26-30 0,-4-26 17 15,0 9-8-15,0 17 1 16,0 0-8-16,0 1-1 16,0-10-2-16,5-8 5 0,-1-9 3 15,1-4 1-15,0-18 1 0,0-17-6 16,4-17-4-16,1-14-1 15,5-12-1-15,-1-1 2 16,6 9 1-16,-1 13-6 16,-4 9 0-16,-1 9-1 15,1 13-1-15,-6 12 4 16,-4 10 0-16,0 8 3 16,-5 17 1-16,-5 1-1 15,0-1 1-15,0-4 0 16,0-4 3-16,5-9-52 15,0-8-20-15,0-10-34 16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2.51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0 177 200 0,'0'22'74'0,"4"-7"-40"0,8 14-24 0,-3-10 20 16,7-4-1-16,9-15 5 16,13 0-7-16,-1-11-2 15,1-8-14-15,3 1-4 0,-3-12-3 16,-9 1 0-16,-8-8 0 15,-13 3-29-15,-8 5-10 16,-8 3-1-16,-9 4 2 16,-8 7 16-16,-4 7 9 15,0 12 6-15,0 11 2 16,4 14 7-16,0 5 6 16,8 21 0-16,9-3 3 0,8-4-6 15,8 4-1-15,9-11 0 16,12-1 2-16,4-7-3 15,5-3 1-15,3-15-23 16,1-8-9-16,-1-10-90 16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1.56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1 204 0,'30'-5'77'0,"4"10"-42"0,15-1-30 0,-25 1 17 16,6-5-8-16,9 4 0 15,10 0-8-15,0 1-2 16,4-5-2-16,-4 0-21 0,0-5-8 16,5 10-72-1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1.7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306 591 208 0,'-10'9'79'0,"-5"4"-42"0,-4 4-34 15,4-4 15-15,-5 5-11 16,-4 12-4-16,-5 9 2 15,-6 9 1-15,1 9-2 16,5-1-1-16,4-8 1 0,6-9-2 16,4-8-2-16,5-23-26 15,5-21-12-15,5-13-58 16</inkml:trace>
  <inkml:trace contextRef="#ctx0" brushRef="#br0" timeOffset="192">115 0 224 0,'24'43'85'0,"-9"5"-46"0,10 30-32 0,-11-30 20 16,11 13-7-16,4 9-2 16,0-1-6-16,6-8-2 15,-1 0-6-15,5 0 2 0,-5-5 0 16,0-8-42-16,-4-13-18 15,4-9-61-15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5.72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23 160 0,'5'-22'63'0,"5"22"-34"0,-10 0-30 0,0 0 12 16,0 9 1-16,0 4 5 15,0 8-5-15,0 14-2 16,0 17-5-16,0 18-4 0,0 8 2 16,0 5 4-16,5-5 4 15,0-13-35-15,4-8-15 16,-4-9-47-1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6.20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0 144 0,'69'13'55'0,"-6"-13"-30"0,50-5-16 0,-35 10 16 15,39 8 1-15,64-9 4 16,54 9-5-16,54-9-3 15,38 5-12-15,45 0 0 0,29-1 1 16,25 5-2-16,-1-8 0 16,-14-1-3-16,-20-4 1 15,-43 5 0-15,-45-10 1 16,-34-8-4-16,-49-4-3 16,-49-1-33-16,-49 1-16 0,-58 8-64 15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6.61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431 278 144 0,'-25'26'55'0,"1"5"-30"0,-10 47-23 0,19-39 14 15,-10 9-6-15,-4 13 2 16,-10-1-3-16,-5-3 0 16,0 4-5-16,5-5-1 0,4-8 1 0,6-13 2 15,10-13 1-15,4-18-3 16,5-13-1-16,5-12-87 15</inkml:trace>
  <inkml:trace contextRef="#ctx0" brushRef="#br0" timeOffset="194">157 0 180 0,'34'48'68'0,"-10"-27"-36"0,20 40-29 16,-24-22 15-16,9 31 0 15,6 12 3-15,4 1-9 16,5 0-4-16,-5-9-5 0,0-5 2 0,-5-12 1 16,1-10 2-16,-6-7 0 15,-5-14-20-15,1-13-9 16,-1-5-82 0</inkml:trace>
  <inkml:trace contextRef="#ctx0" brushRef="#br0" timeOffset="536">856 721 176 0,'-5'48'68'0,"5"-35"-36"0,0 9-33 0,0-9 12 0,0 4-7 16,0 5-1-16,5-4 8 15,-5-5 4 1,10-18-3-16,0-8-2 0,4-4-3 16,1-9-2-16,5-5-1 15,-1 1 0-15,1 4-5 16,-1 4-1-16,-4 9-2 16,0 9 3-16,-5 8 2 15,-6 9 2-15,1 0-4 16,0 0 1-16,0 5 2 15,0 3 1-15,0 5 3 16,0-4 1-16,0-4-28 0,0-10-12 16,4 1-64-1</inkml:trace>
  <inkml:trace contextRef="#ctx0" brushRef="#br0" timeOffset="702">1257 661 200 0,'39'-13'77'0,"-9"13"-42"0,24 0-32 0,-25 4 15 16,15-4-7-16,0 0-1 15,0 4-4-15,-5 1 1 16,-5-1-4-16,-4-4-17 0,-11-4-6 16,-4-1-78-1</inkml:trace>
  <inkml:trace contextRef="#ctx0" brushRef="#br0" timeOffset="868">1502 404 168 0,'-20'35'66'0,"20"4"-36"0,-5 9-26 15,5-22 15-15,0 9-5 16,0 4 0-16,0 0-4 16,5 0-1-16,0 5-5 15,5-1 2-15,10 0 0 0,-1-3-64 16,6-6-65-1,4-12 27-15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7.67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387 0 196 0,'4'22'74'0,"-18"9"-40"0,-20 8-35 0,19-13 15 15,-14 4-6-15,-6 1 1 16,-9-1-3-16,0 5-1 16,5 4-3-16,5 0 1 0,5-4 2 15,-1-13-20-15,6-14-9 16,4-12-70 0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7.85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0 216 0,'34'4'82'0,"-9"18"-44"0,14 26-33 15,-25-14 17-15,11 19-3 16,-1 16 1-16,6 9-11 16,-1 1-3-16,0-10-4 15,6 1 3-15,-1-9 1 0,-5-5-35 16,1-4-16-16,9-13-65 15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8.01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0 232 0,'5'22'88'0,"15"17"-48"0,-11 4-38 0,-9-21 17 15,0 13-10-15,0 17-3 16,0 13-3-16,10 9 0 16,0 0-112-16,0-5-51 15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8.60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113 0 224 0,'0'31'85'0,"-5"21"-46"0,-5 70-43 16,5-66 15-16,-10 18-4 15,1 4 3-15,-6 9-27 16,1 9-13-16,4-5-67 15,5-8-29-15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8.85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17 248 0,'19'-17'93'0,"10"17"-50"0,35 4-52 0,-35-4 14 16,15 4-3-16,15 1 3 16,5-1-2-16,4 9-2 15,1 18 0-15,-6 3-4 0,-4 10 2 16,-10 8-1-16,-10 9-2 16,-10 0 3-16,-9 8 2 15,-10 5 0-15,-5 4 2 16,-5 1-22-16,-5-10-7 15,-10-8-75-15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2.83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134 0 220 0,'-30'4'82'0,"10"10"-44"0,-14 5-38 16,22-8 16-16,-1 4-9 0,1 3-2 15,4 4 2-15,3 1 2 16,10 2-4-16,11 1 6 0,13 0 2 16,5 0 0-16,3 7 0 15,1 4-1-15,-1 0 0 16,-4-3-6-16,-4-1-4 15,-8 0-1-15,-4 1-1 16,-9-9 2-16,-8 9 1 16,-8-8-1-16,-5-4-2 15,1-4 3-15,-5-3 0 16,1-4-1-16,-5-7-2 16,0-8-6-16,4-3-4 0,5-1-25 15,8-3-10-15,4 0-74 16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8.99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31 280 0,'30'-8'104'0,"4"3"-56"0,39-3-54 16,-24 3 17-16,25 1-25 15,14 4-5-15,14 0-97 16,11 4-42-16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2:29.05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0 344 0,'112'22'129'0,"-73"-13"-70"0,-4 4-60 0,-26-9 23 15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25:19.2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2299 635 168 0,'0'-17'66'0,"0"17"-36"0,0 0-24 0,0 4 32 16,0 5-22-16,-5 17 15 16,5 4-18-16,-5 22 8 15,0 5-12-15,-4 21 8 16,9-4-9-16,-10 35 0 15,5-5-5-15,0 18 5 16,5-18-5-16,-5-8-30 16,10-14 15-16,-5-8-119 15,0-13 72-15</inkml:trace>
  <inkml:trace contextRef="#ctx0" brushRef="#br0" timeOffset="390">2280 2300 200 0,'0'18'77'0,"0"-18"-42"0,4 8-19 0,1-12 35 15,0 4-29-15,5-17 3 16,0 3-16-16,0-25-3 15,4 0-4-15,1-22-4 16,4 5 1-16,-4-18 3 16,5 13-1-16,-1-17-1 15,1 21 1-15,-6-8-6 16,6 13 3-16,-5 4-6 16,-1 13 5-16,-4 14-1 15,5 12 2-15,-5 18 2 16,-1 8 0-16,1 9 0 15,0 9 0-15,-5 17 0 16,5 0 0-16,-5 22-20 16,-1 4 11-16,1 5-100 15,0-9 60-15,-5-13-71 16,5-9 68-16</inkml:trace>
  <inkml:trace contextRef="#ctx0" brushRef="#br0" timeOffset="542">2441 1970 260 0,'0'-18'96'0,"0"18"-52"0,34-4-51 16,-19-5 16-1,4 18-8-15,6-18 4 16,4 9-3-16,1-8-38 0,4 3 19 0,-5-8-107 16,0 5 68-16</inkml:trace>
  <inkml:trace contextRef="#ctx0" brushRef="#br0" timeOffset="839">2529 252 300 0,'15'-60'112'0,"-15"60"-60"0,29-5-54 0,-9 5 24 15,-1 5-15-15,10-1 3 16,6 9-6-16,-1 9 0 0,-10 4-2 16,-14 0 1-16,-15 4-2 15,-9 1-1 1,-1 3 1-16,-10 6 1 16,11-1-1-16,-1-9-1 15,10-4 1-15,10-8-1 16,15-5 0-16,14-9-14 15,5 0 8-15,5-8-140 16,0 0 80-16,0-5-101 0</inkml:trace>
  <inkml:trace contextRef="#ctx0" brushRef="#br0" timeOffset="1695">3209 0 148 0,'-5'57'57'0,"5"-57"-30"0,0 61-21 16,0-31 28-1,0 0-20-15,0 40 13 16,5 8-16-16,-5 57 6 15,5 0-10-15,-10 69 2 16,0-4-5-16,-15 74 0 16,11-9-2-16,-6 83 1 0,0 4 2 15,1-47 4 1,4 8-4-16,0 21-1 0,0 1-2 16,0-35 1-16,1-17-9 15,4 4-3-15,0-35 5 16,5-26-45-16,-5-13-19 0,0-13-23 15</inkml:trace>
  <inkml:trace contextRef="#ctx0" brushRef="#br0" timeOffset="-2462">0 1009 160 0,'0'0'63'0,"0"0"-34"0,10 26-25 16,-5-13 22-1,5 4-16-15,4 14 11 16,1 8-12-16,5 26 4 0,-1 0-8 0,1 9 4 16,4-4-5-16,-4-5 2 15,4-8-3-15,-9-14-88 16,4-4 47-16,-4-21-85 16,0-5 71-16</inkml:trace>
  <inkml:trace contextRef="#ctx0" brushRef="#br0" timeOffset="-2265">323 1000 208 0,'-24'48'79'0,"24"-48"-42"0,-54 39-34 0,34-13 22 16,6 5-16-16,-16 30 7 15,11 4-9-15,-11 9 0 16,6 0-4-16,-1-9 5 15,11-9-5-15,-1-12-49 16,10-5 24-16,5-17-103 16,5-9 69-16</inkml:trace>
  <inkml:trace contextRef="#ctx0" brushRef="#br0" timeOffset="-2084">411 1322 192 0,'5'35'71'0,"-5"-35"-38"0,-10 87-32 16,5-53 23 0,5-3-16-16,-5 12 8 0,1 1-9 15,-6 4-2-15,10-1-3 0,-5-3-41 16,5-1 21-16,0-12-92 16,5-5 62-16</inkml:trace>
  <inkml:trace contextRef="#ctx0" brushRef="#br0" timeOffset="-1860">695 1396 196 0,'-20'4'74'0,"20"-4"-40"0,-54 70-40 0,20-44 20 16,15-4-10-16,-21 4 10 15,11 0-8-15,-5-5-1 16,14 6-3-16,1-6 9 15,14 1-5-15,5-5 8 16,10 5-8-16,9-4 1 16,6 3-4-16,-1-8-24 15,5 5 12-15,-4-14-105 16,-1 0 63-16</inkml:trace>
  <inkml:trace contextRef="#ctx0" brushRef="#br0" timeOffset="-1665">724 1170 212 0,'10'-13'79'0,"-10"13"-42"0,19 13-30 0,-9-9 25 16,5 5-20-16,4 4 1 16,6 0-8-16,4-4 1 15,1-1-3-15,-6-3-19 16,5 3 8-16,-9-8-111 15,4 0 65-15</inkml:trace>
  <inkml:trace contextRef="#ctx0" brushRef="#br0" timeOffset="-1442">1062 952 172 0,'0'-8'66'0,"0"8"-36"0,4 17-24 0,-4-8 34 15,10-1-23-15,0 10 15 16,10 4-19-16,-1 8-1 16,6 0-7-16,-1 18 1 15,5 4-3-15,-4 18 3 16,4-5-4-16,-4 0 1 16,-1-8-1-16,-4-9-30 15,-1-9 15-15,-4-13-109 16,0-9 67-16</inkml:trace>
  <inkml:trace contextRef="#ctx0" brushRef="#br0" timeOffset="-1245">1526 887 224 0,'-14'9'85'0,"14"-9"-46"0,-25 52-32 0,6-30 27 15,9-1-21-15,-29 19 3 16,4 7-10-16,-18 27 3 15,9 5-5-15,-10 8 5 16,15-9-6-16,-5-4-21 16,9-13 10-16,6-18-123 15,14-8 72-15</inkml:trace>
  <inkml:trace contextRef="#ctx0" brushRef="#br0" timeOffset="-1006">1595 1344 180 0,'5'17'68'0,"-5"-17"-36"0,14 74-22 16,-9-48 33-1,5 0-25-15,0 9 7 16,4 0-15-16,-4 4-4 15,5 0-3-15,-5-4 2 16,4 0-3-16,1-9-27 16,0-5 13-16,-6-8-107 0,1-4 65 15</inkml:trace>
  <inkml:trace contextRef="#ctx0" brushRef="#br0" timeOffset="-839">1869 1348 220 0,'-5'13'82'0,"5"-13"-44"0,-15 61-33 0,5-35 23 16,5 4-17-16,-19 14-1 16,4-1-6-16,-14 1-12 15,10-1 5-15,-11-8-66 16,6-4 39-16,-5-10-90 16,5-3 68-16</inkml:trace>
  <inkml:trace contextRef="#ctx0" brushRef="#br0" timeOffset="-720">1531 1678 208 0,'20'-21'77'0,"-20"21"-42"16,39-5-28-16,-20 1 20 16,1 4-16-16,9-4-4 15,1 4-4-15,-1-5-49 16,5 5 25-16,-9-4-92 16,-1 4 62-16</inkml:trace>
  <inkml:trace contextRef="#ctx0" brushRef="#br0" timeOffset="-437">1996 844 140 0,'5'-52'52'0,"-5"52"-28"0,10-61-13 0,-6 43 29 15,1 10-23-15,0-1 18 16,5 5-20-16,-5 12 8 15,0 14-14-15,-5 21 8 16,5 5-9-16,-15 17 0 16,5 1-5-16,-15 34 3 15,6 4-4-15,-6 22 6 16,5-13-5-16,1-4-21 16,9-14 10-16,0-12-101 15,5-13 60-15,0-18-74 16,5-13 71-16</inkml:trace>
  <inkml:trace contextRef="#ctx0" brushRef="#br0" timeOffset="-195943.73">563 1652 148 0,'0'5'55'0,"5"-10"-30"0,4 10-16 0,1-1 14 16,5 0-5-16,9 1 0 15,-4-1-6-15,-1 0-2 16,6 5-6-16,-1-5-3 0,-4 5 2 16,-1-4 0-16,-4-5 1 15,0 0-95 1</inkml:trace>
  <inkml:trace contextRef="#ctx0" brushRef="#br0" timeOffset="-195735.73">846 1518 156 0,'0'-5'60'0,"0"18"-32"0,-4 5-15 0,4-10 19 0,0 14-5 16,0 9 1-16,0 3-11 15,-5 5-3-15,5 1-8 16,-5 7-4-16,0 6 1 0,5 3 2 16,0-4 2-16,0-4 1 15,0-4 0-15</inkml:trace>
  <inkml:trace contextRef="#ctx0" brushRef="#br0" timeOffset="-194604.73">64 5931 208 0,'24'-5'79'0,"-4"5"-42"0,9 9-30 0,-9-5 20 0,4 1-10 15,6-1 1-15,-6 5-9 16,0-5-3-16,1 0-3 16,-1-4-3-16,-4 0 3 0,-5-4-62 15,-1 4-26-15,6-4-13 16</inkml:trace>
  <inkml:trace contextRef="#ctx0" brushRef="#br0" timeOffset="-194382.73">661 5574 220 0,'9'4'85'0,"1"9"-46"0,5 14-32 0,-5-6 18 16,4 10-4-16,1 25 2 16,9 5-9-16,6 9-1 15,-6-1-7-15,1-4-2 0,-1 1 2 16,1-1-3-16,-6-4 0 15,-4-9 1-15,4-9 2 16,-4-17-60-16,0-13-28 16,-15-13-34-1</inkml:trace>
  <inkml:trace contextRef="#ctx0" brushRef="#br0" timeOffset="-194187.73">1199 5531 224 0,'-10'0'85'0,"-5"17"-46"0,-24 22-32 0,24-13 20 0,-19 22-5 16,-10 22 1-16,-5 3-8 15,-10 10-2-15,1-5-7 16,-1 5-2-16,5 4 0 0,5-5 0 16,10-8 2-16,10-8-25 15,14-27-10-15,10-13-97 16</inkml:trace>
  <inkml:trace contextRef="#ctx0" brushRef="#br0" timeOffset="-193271.73">2098 5478 144 0,'14'-8'55'0,"-14"12"-30"0,-5 5-12 16,0 4 17-16,-4 13-2 15,-6 26 1-15,-5 31-10 16,-9 17-4-16,0 4-8 16,-6 13-3-16,6 22 2 0,0 9-1 0,-5-13 0 15,9-13-1-15,10-27 2 16,6-21-3-16,-1-21 0 15,10-27-69 1,5-18-75-16,9-21 31 16</inkml:trace>
  <inkml:trace contextRef="#ctx0" brushRef="#br0" timeOffset="-193077.73">2324 5409 188 0,'-5'0'71'0,"0"22"-38"0,-5 12-28 0,5-8 19 16,-5 22-4-16,1 31 0 0,-6 25-8 16,0 5-3-16,-4 4-5 15,-1 17-1-15,0 18 1 0,6-13 0 16,-1-1 0-16,10-29-18 16,0-18-7-16,0-5-85 15</inkml:trace>
  <inkml:trace contextRef="#ctx0" brushRef="#br0" timeOffset="-192746.73">2299 7126 248 0,'15'-13'93'0,"-1"-4"-50"0,6-18-41 0,-10 18 17 16,9-10-12-16,1-7-4 15,14-14-2-15,0-4 1 16,6-22-1-16,-1 0-3 0,-5 4 1 16,0 9-1-16,-5 9 0 15,1 9 0-15,-6 12 0 16,-4 5-3-16,-5 22 1 16,-6 17 0-16,-4 30 2 15,-5 10-1-15,0 7 1 16,0 10 2-16,5-5 0 15,0 5 0-15,0 4 2 16,0-5-1-16,0-8 2 0,-5-9-15 16,0-17-7-1,-5-9-85-15</inkml:trace>
  <inkml:trace contextRef="#ctx0" brushRef="#br0" timeOffset="-192578.73">2480 6835 208 0,'25'-4'77'0,"4"8"-42"0,5-4-26 16,-14 4 19-16,14-4-10 15,5 0-3-15,5 0-8 16,0 0-3-16,-10-4-70 16,-4-5-31-16,-11 0 5 15,-14-4 6-15</inkml:trace>
  <inkml:trace contextRef="#ctx0" brushRef="#br0" timeOffset="-192274.73">2539 5161 212 0,'34'-100'79'0,"-5"87"-42"0,25-9-19 0,-20 18 23 15,10 0-12-15,0 8-2 16,-4 9-16-16,-6 22-7 16,-10 4-2-16,-14 4 0 0,-15 5 1 0,-14 4-1 15,-11-4-2-15,1-9 1 16,4-4-1-16,6-9 0 16,24-4 2-1,19-5 1-15,15-4 1 16,10-4 2-16,5-5-23 15,0-4-8-15,-10-17-103 16</inkml:trace>
  <inkml:trace contextRef="#ctx0" brushRef="#br0" timeOffset="33906.27">1287 6452 116 0,'-40'-43'44'0,"26"25"-24"0,-1-3-6 0,10 12 15 16,5 0-3-16,0 1 2 16,5-1-10-16,5 9 2 15,5 9-12-15,4 12 4 16,1 5-7-16,-1 22 4 15,6 13-5-15,-6 4 7 16,6 1-7-16,-1-6 3 16,1-7-4-16,-6-6-2 15,6-3 0-15,-6-14-81 16,6-4 44-16,-6-13-89 16,6-4 71-16</inkml:trace>
  <inkml:trace contextRef="#ctx0" brushRef="#br0" timeOffset="34074.27">1673 6322 184 0,'-15'30'71'0,"15"-30"-38"0,-29 70-30 0,14-31 24 31,6 4-17-31,-16 10 3 0,10 3-9 0,-9-4 5 16,4 0-6-16,-4-4-19 15,4-9 9-15,-4-8-99 16,4-9 58-16</inkml:trace>
  <inkml:trace contextRef="#ctx0" brushRef="#br0" timeOffset="34210.27">1140 6683 244 0,'15'4'93'0,"-15"-4"-50"0,68 13-39 0,-34-9 27 15,5 1-19-15,30-10 4 16,-1 5-11-16,30-8-125 15,0 3 64-15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7:43.6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638 62 304 0,'-34'-22'0'0,"-24"-12"19"0,28 29-1 16,-14 5-6-16,-19 22-7 15,-6 13-6-15,1 26 0 16,-1 8 1-16,6 14 6 0,9 4 6 15,10 26 0-15,14 26 1 16,21 17-5-16,14-16-3 16,14-10 0-16,20-8-1 0,25-14 4 15,-10-47 3-15,-10-9 0 16,29-12 3-16,35-1-3 16,-40-31 1-16,-9 1-3 15,4-26 2-15,-9-5-2 16,-5-13 0-16,-5-30-102 15,-10 4-44-15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7:44.3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663 159 192 0,'-19'-79'74'0,"-6"58"-40"0,-24-18-33 0,25 26 14 15,-15 8-13-15,-10 14-2 16,-10 8 7-16,-5 9 8 16,-9 22-8-16,5 35 10 0,4 25 5 15,10 6-7-15,10 3-1 16,20 18-8-16,14 26-2 15,25-5 0-15,14-30 2 16,15-22-3-16,10-21 0 16,9-22 3-16,16-18 1 15,-1-12 1-15,-5-22 0 0,-4-22-15 16,-16-22-6-16,-18-30-114 16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7:44.6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0 173 172 0,'15'4'66'0,"9"-8"-36"0,30 4-31 16,-25-4 12-16,30-9-3 16,19-9 2-16,5 0-5 15,5-4-1-15,-5 4-2 0,-9 5-2 16,-11 0 1-16,-14 4-4 0,-5 4 2 15,-9 0 1 1,-16 14 0-16,-4 8 0 16,-5 4-3-16,-6 9 2 15,1 4 1-15,0 14 2 16,0 17-1-16,0 17 2 16,0 22-4-16,0 4 0 15,-5-8 1-15,0-13 0 16,0-5 8-16,0-13 5 15,-5-8 0-15,0-14 0 16,0-12-3-16,0-14 1 16,0-13-92-1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7:44.8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127 39 372 0,'44'17'140'0,"-34"-17"-76"0,-15-4-143 16,-10-5-10-16,-34-8-51 16,-63-9-13-16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8:10.5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9 175 180 0,'-15'-66'68'0,"25"49"-36"0,10-13-31 0,-6 16 14 15,11 1-6-15,14 0 0 16,0 0-1-16,5 5 0 16,0 8-4-16,-5 13-1 0,-9 13 3 15,-16 22-1-15,-19 12 0 0,-9 6-6 16,-11 3 1-16,-9-8 0 15,-5 0 2-15,-5-4-3 16,5-5 0-16,-5-4 1 16,14-5 2-16,11-8-6 15,14-5 1-15,15-8 1 16,14-5 3-16,20-12 4 16,0-5 4-16,10-5 0 15,5 1 0-15,4 0-5 16,-4-1-1-16,-5 1-1 15,-10 0 1-15,-5-1-24 16,-5-3-11-16,5-1-69 16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8:10.7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73 33 160 0,'5'-30'63'0,"-5"30"-34"0,-5 9-25 0,5 8 15 16,0 5-2-16,0 17 1 15,-5 22-7-15,0 8-2 16,0 10-5-16,0-1-3 0,0 13 2 16,5 5 0-16,0 17 1 15,0-4 0-15,0-18 0 16,0-22-2-16,0-16 1 0,-4-14 0 15,-6-22 3-15,5-21-32 16,-5-35-14-16,-9-31-53 16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8:11.0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6 160 0,'63'0'63'0,"-4"0"-34"0,24-5-21 15,-24 5 16-15,24 9-6 16,15 8 2-16,0 10-7 16,-5 12 0-16,-15 17-8 0,-20 5-1 15,-13 4 0-15,-26 5 9 0,-19-9 3 16,-24 0-1-16,-20 4 1 16,-15 0-5-16,-24 5-1 15,-10-10-4-15,10-7 1 16,0-10 0-1,4-8 3-15,11-13-7 0,14-9-4 16,15-9-71-16,19-4-29 16,20-4-9-1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3.17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214 2 212 0,'-4'-7'82'0,"-8"7"-44"0,-22 7-44 16,18-3 14-16,-9 3-7 15,-4 5-1-15,0 2 5 16,4 5 1-16,4-1-2 16,8 1-3-16,9-1 2 0,4 1 9 0,13-1 7 15,7 1-4-15,14-1 2 16,3 1-8-16,1 7-3 16,-1 7-1-16,-8-4-1 15,0 5-2-15,-12-5 1 16,-5 1-2-16,-12-4 2 15,-8 0 0-15,-9 3 1 16,-7 1-2-16,-6-4-2 16,1-8 3-16,0-3 0 15,4-11-23-15,4-4-12 16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8:11.1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74 308 0,'25'-26'115'0,"-6"35"-62"0,1-18-60 0,-10 5 19 0,-15-10-142 16,-10-16-62-16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39:42.201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3165BB"/>
      <inkml:brushProperty name="fitToCurve" value="1"/>
    </inkml:brush>
    <inkml:brush xml:id="br2">
      <inkml:brushProperty name="width" value="0.10583" units="cm"/>
      <inkml:brushProperty name="height" value="0.10583" units="cm"/>
      <inkml:brushProperty name="color" value="#177D36"/>
      <inkml:brushProperty name="fitToCurve" value="1"/>
    </inkml:brush>
    <inkml:brush xml:id="br3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4710 1278 168 0,'64'-96'66'0,"-49"70"-36"0,4-22-26 0,-9 26 15 16,-10-8-5-16,-5 4 0 0,-14 8-8 15,-21 1-4-15,-28 8-1 16,-25 14-4-16,-24 21 2 0,-30 21 1 16,-24 40 0-16,0 9 0 15,14-5 0-15,5 1 0 16,20 8 0-16,20 13 0 15,19 4 0-15,29 0-3 16,30-12 2-16,24-14 5 16,30-17 5-16,29-9 6 15,34-17 5-15,44-9-1 16,25-17 0-16,29-13-8 16,24-22-2-16,1-18-3 15,14-38 1-15,5-23-4 0,-20-8 0 16,-14-4-1-16,-25-13 1 15,-24-18 0-15,-34 0 1 16,-40 13 0-16,-43 18 0 16,-40 21-5-16,-44 18-1 15,-63 13-4-15,-30 22-1 16,-39 8-27-16,-4 26-13 16,19 22-37-1,14 5-45-15,11 30 42 16</inkml:trace>
  <inkml:trace contextRef="#ctx0" brushRef="#br0" timeOffset="783">4525 47 140 0,'-118'-9'52'0,"55"27"-28"0,-50 12-30 0,49-12 8 15,-48 8-2-15,-30 17 0 16,-39 22-3-16,-34 40 2 16,-15 12-1-16,-14 1-2 0,-16 16 3 15,6 32 2-15,0 3 0 16,19 1-1-16,24 4 1 16,26 13-1-16,28-5 0 15,35-17 0-15,34 1 0 0,34 7 2 16,30-7 3-16,48-23 9 15,44-17 3-15,50-21-2 16,38-14 1-16,55-17 0 16,38-18 2-16,54-21 3 15,30-18 2-15,34-12 1 16,24-27 0-16,10-26-7 16,20-39 0-16,-10-26-8 15,-5 0-1-15,-15-17-2 16,-19-31-1-16,-40-13-3 0,-33 4 1 15,-35-25-2-15,-34-18-1 16,-54 21 3-16,-44 6 0 16,-44-32-1-16,-64 22 1 15,-53 23-4-15,-59 12-2 16,-73 4-1-16,-60 14 0 16,-82 30 3-16,-69 34 0 15,-24 53-4-15,-49 39 1 16,-39 26-69-16,-20 35-28 15,10 31-4 1</inkml:trace>
  <inkml:trace contextRef="#ctx0" brushRef="#br0" timeOffset="2944">1453 2721 156 0,'19'-9'57'0,"-4"9"-30"0,-5 0-21 0,-10 0 15 16,5 13-7-16,-5 13 2 15,-5 0-5-15,-5 1-1 16,-5 3-6-16,1 0-3 0,-1-3 0 16,0-6-1-16,1-3 0 15,4-5 4-15,0-5 2 16,0-8-2-16,5-4-1 15,1-9-1-15,-1-17 1 0,5 3-2 16,5-7-1-16,4 8 1 16,1 4-1-16,0 4-5 15,5 10 1-15,-6 12 2 16,1 9 3-16,0 5 0 16,-10 3 2-16,0 5 0 15,-5-4 3-15,0 0-1 16,-5-5 2-16,1-4 0 15,-1-4 3-15,0-5-3 16,0-8-2-16,0-9-29 0,6 0-13 16,13 0-64-1</inkml:trace>
  <inkml:trace contextRef="#ctx0" brushRef="#br0" timeOffset="3761">0 3217 140 0,'5'0'52'0,"5"4"-28"0,0 5-15 16,-1-1 14-16,6 10 0 15,5 3 3-15,-1 10-5 16,6 25-1-16,-6 1-11 15,6 4 1-15,-1 0 1 0,1 0-6 16,-6-9-1-16,1-4 0 16,-1-5 0-16,1-4 2 15,-5-4 3-15,-1-9 0 0,-4-4 2 16,0-9-2-16,-10-13 0 16,0-5-36-16,-5-12-16 15,5-5-70 1</inkml:trace>
  <inkml:trace contextRef="#ctx0" brushRef="#br0" timeOffset="4013">411 3164 156 0,'-15'18'57'0,"10"8"-30"0,-19 22-18 0,9-18 16 0,-4 22-8 15,-6 9 1-15,-9 4 0 16,0 1 1-16,-5-1-10 16,0-9-1-16,-1-12 2 0,6-5-4 15,5-9 2-15,9-8 1 16,6-4 2-16,4-10-8 16,10-8-1-16,10-4-79 15,9-5-71 1,1 1 41-16</inkml:trace>
  <inkml:trace contextRef="#ctx0" brushRef="#br0" timeOffset="4298">621 3721 140 0,'-29'9'52'0,"14"4"-28"0,-9 0-13 0,14 0 15 15,-5 0-3-15,1 0 0 16,4 4-6-16,5 1-2 16,5-1-9-16,10 0 5 0,5 1 4 15,4-5-1-15,10-4 2 16,6-5 2-16,9-4 3 16,0-4 2-16,-5-1 3 15,-10-3-8-15,-9-1-3 16,-15-4-8-16,-20-5-3 0,-19 1-2 15,-25 0-2 1,-19 8-145-16</inkml:trace>
  <inkml:trace contextRef="#ctx0" brushRef="#br0" timeOffset="7733">1370 2856 104 0,'-5'-5'41'0,"5"5"-22"0,0 0-20 0,0 0 7 15,0 0 0-15,0 0 1 0,0 0-1 16,0 0 1-16,0 0 0 15,0 0 1-15,0 0 0 16,5 5 2-16,4-1-5 16,6-4-1-16,5 4-2 15,4 1-2-15,10-1 1 0,6 0-1 16,4-4 2-16,4 0-1 16,11-4-1-16,0 0 1 15,14-1 1-15,6-12 3 16,18-9 4-16,11-4 7 15,4-1 2-15,6-4-12 16,4-8-3-16,15-1-2 0,-5 1-1 16,-5-1 2-16,-4 14 1 15,-11 0-4-15,-9 8 1 16,-10 4 0-16,-10 1 2 16,-5 0-1-16,-4-1-1 15,-6-4 1-15,-4 5-1 16,-6 4 0-16,-9 0 2 15,-5 0-3-15,-5 4 0 16,-4 1-1-16,-11 3 0 16,-4 1 2-16,-6 0 2 15,1 4-3-15,-5-5 0 16,-10 5-26-16,5 0-9 16,-5 0-42-16</inkml:trace>
  <inkml:trace contextRef="#ctx0" brushRef="#br0" timeOffset="8381">3854 2364 132 0,'-9'13'49'0,"9"-4"-26"0,0-4-14 0,0-5 14 16,0 0 0-16,0 0 3 16,-5 4-5-16,0-4-3 15,0-4-10-15,0-1-3 0,0-4 1 16,0-8 6-16,5-5 2 16,5-4-10-16,5-4-1 0,5 4-5 15,4 4-2-15,1 0 3 16,4 9 0-16,1 5-2 15,-1 12 0-15,1 9-1 16,-11 4 3-16,-4 5 0 16,-5 0 1-16,-5 0 0 15,-5-1 2-15,-5 1 1 16,-4 0 1-16,-1-5-2 16,-5-8-2-16,1-5 5 15,-1-4 1-15,1-4 6 16,4-9 3-16,5-9-6 15,5 0-3-15,10 1-6 16,5 3-2-16,0 5 1 16,4 4 0-16,1 9-2 0,0 9 0 15,-1 4 2-15,-4 0 0 16,0 5 3-16,-5-5 3 16,0 0-7-16,0 0 0 15</inkml:trace>
  <inkml:trace contextRef="#ctx0" brushRef="#br1" timeOffset="10091">3796 3686 116 0,'-25'-22'44'0,"30"18"-24"0,5-9-15 0,5 9 11 16,4-5-1-16,6 5 1 16,4-1 3-16,10 1 0 15,0 8-10-15,-4 9-3 0,-6 5 0 16,-5 8 1-16,-9 4 1 16,-5-4-2-16,-10 0 1 15,-15 1 0-15,-4-1 3 16,-6 0 1-16,-4-5 3 15,-1-3-5-15,1-5-3 0,0-4 1 16,4-9 0-16,6-5-6 16,14-3 0-16,10-1-23 15,9-4-8-15,11-5-71 16</inkml:trace>
  <inkml:trace contextRef="#ctx0" brushRef="#br1" timeOffset="10332">4461 3482 168 0,'-5'-26'66'0,"-14"47"-36"0,-21 19-22 16,21-23 16-16,-11 5-1 15,-9 8 1-15,-5 1-7 16,0 3-2-16,5 1-9 0,10 0-2 16,4-5 2-16,11 1-1 0,4-1 2 15,15 5 2-15,9-5 2 16,6-3-3-16,9-6-3 15,1-3 0-15,-1-5-1 16,0-5 2-16,1-8 1 16,-6-4-32-16,-4-5-13 15,-1 5-80 1</inkml:trace>
  <inkml:trace contextRef="#ctx0" brushRef="#br1" timeOffset="10497">4593 3791 184 0,'5'21'68'0,"-5"-3"-36"0,0 8-24 0,0-9 18 0,-5 9-11 15,0 9-1-15,0 8-6 16,0 1 0-16,10 4-5 16,5 4-22-16,0-13-7 0</inkml:trace>
  <inkml:trace contextRef="#ctx0" brushRef="#br1" timeOffset="11264">3889 2312 184 0,'-5'-26'71'0,"5"17"-38"0,5-4-23 15,0 9 17-15,-1 0-4 16,6-5-2-16,0 5-7 0,0-1-4 16,-5 1-5-16,-5 4-6 0,5 9-2 15,-5 4 2-15,-5 4 0 16,-5 5 1-16,-5-5 0 15,1-4 0-15,-6 0 2 16,5-4 1-16,1-5 1 16,-1-4 2-16,5-8 3 15,10-5-4-15,5-5-1 16,5-8 0-16,9 0 0 16,1 0-5-16,4 4 1 15,6 5 2-15,-6 8 1 16,1 9-4-16,-6 9 1 15,-9 8-2-15,-5 9 0 16,-10 0 4-16,-5 1 1 0,1-6-1 16,-1-3 1-16,0-5-2 15,0 0 2-15,0-5 2 16,1-8 2-16,-1-4-1 16,5-13-1-16,0-5-8 15,5-4-2-15,0 0-124 16</inkml:trace>
  <inkml:trace contextRef="#ctx0" brushRef="#br2" timeOffset="13655">3938 2317 160 0,'0'-26'63'0,"4"12"-34"0,11-7-30 0,-5 8 15 0,5-13-4 15,4-14 4-15,11-12-7 16,4-9-2-16,5-8-3 15,5 8 1-15,0 4 0 0,-5 1-1 16,-5 12-2-16,-4 1 1 16,-6 8 1-16,-4 9-1 15,-6 4-1-15,-4 5-2 16,0 0 1-16,-5 4-1 16,-5 4 0-16,0 5 4 15,0-1 3-15,-5 1-37 16,0 0-18-16,0 4-28 15</inkml:trace>
  <inkml:trace contextRef="#ctx0" brushRef="#br2" timeOffset="14042">4163 1664 172 0,'-5'-4'66'0,"10"4"-36"0,4-9-29 0,1 9 14 0,5-4-8 16,4-5-2-16,6-4-2 15,4 0-3-15,1-4 1 16,4 4-4-16,0 4 2 0,-5 5 1 16,-4 4 2-16,-6 9-6 15,-4 4 1-15,-5 4 3 16,-5 0 2-16,-5 5 2 16,0 0 0-16,0 0-7 15,0-1-2-15,0 1 4 16,0-5 2-16,0-4 1 15,0-13-2-15,0 0-81 16</inkml:trace>
  <inkml:trace contextRef="#ctx0" brushRef="#br2" timeOffset="14819">4471 1560 156 0,'-25'-4'60'0,"16"4"-32"0,-6-5-20 15,10 5 18-15,0 0-4 16,5-4-1-16,0 0-11 16,5-1-4-16,5 5-4 15,4 0 1-15,6 0 0 0,0 0 1 16,-1 9 0-16,1 4-5 16,-6 0 1-16,-4 0 0 15,-10 0 0-15,-5 0 2 16,-5-4 3-16,-4 0 4 15,-6-1 2-15,1 1-3 16,-1-5-3-16,1-4 2 0,-1-4 0 16,5-5 1-16,5-4 0 15,6 0-4-15,4 0-3 16,4 0 0-16,6 0-1 16,10 4 0-16,-1 5 2 15,1 0-1-15,0 4-1 16,-6 4 1-16,1 9-1 15,-10 0 0-15,-10 0 2 16,-5 0-1-16,-5-4 2 16,1 0-2-16,-6-5 2 15,1 0 2-15,4-4 4 16,0-4 0-16,1-9 2 16,4 0-6-16,5 0-1 0,10 0-4 15,5 0-1-15,4 0 1 16,6 4 2-16,4 5-3 15,1-1 0-15,-6 5 3 16,1 0 1-16,-5 0-1 16,-6 0 1-16,-9 0 0 15,-5 5 3-15,-4-5-3 16,-1 4-2-16,-5 0 0 16,-4 1-1-16,-1-1 0 15,1 9 0-15,-1-13 0 16,5 9 0-16,1 0 0 15,4-1 0-15,5-3 0 16,5-5 0-16,10-5-29 0,4-3-13 16,6-1-88-1</inkml:trace>
  <inkml:trace contextRef="#ctx0" brushRef="#br2" timeOffset="21504">4471 1512 160 0,'-5'-8'63'16,"10"-1"-34"-16,5 0-27 0,-1 9 12 0,1 0-5 15,5 0 2-15,4 0-2 16,1 5 0-16,-1 3-5 16,1 5-3-16,-5 0 0 0,-6 13 1 15,-9-4 3-15,0-4 0 16,-4-1 0-16,-6-4-1 15,0 0 0-15,-5-4 0 16,-4-5 0-16,-1-4 0 16,1-4 0-16,-1-14-2 0,1-3 1 15,4-10 4-15,5 1 6 16,5 4-9-16,5 4-5 16,10 9 1-16,10 4 1 15,4 5-2-15,0 8 0 16,-4 5 1-16,0 8 2 15,-6 1-1-15,-9 3-1 16,-5 1 3-16,-5-4 0 16,-9-5 3-16,-1-5 3 15,-5-3-6-15,1-14-2 16,-1-4 3-16,6-9 2 16,4-4-2-16,10-4-3 15,14-5-117 1</inkml:trace>
  <inkml:trace contextRef="#ctx0" brushRef="#br2" timeOffset="22149">5136 438 148 0,'0'-8'57'0,"0"8"-30"0,10 4-29 15,0 5 9-15,4-1 3 16,6 10 6-16,4 8-2 16,6 13 0-16,-1 5-8 15,0-1 0-15,-4 0 1 0,-1-3-1 16,-4-1 1-16,-6-4-6 16,1-5-1-16,-5-4 2 0,0-13 3 15,-1-4-81 1,-9-9-51-16,5-9 52 15</inkml:trace>
  <inkml:trace contextRef="#ctx0" brushRef="#br2" timeOffset="22376">5503 243 168 0,'0'4'63'0,"-10"9"-34"0,-5 9-23 0,10-5 15 16,-4 14-11-16,-11 8-1 15,-4 17-7-15,-6 5-2 0,-4 4 0 16,-5-4 2-16,5 0 1 0,4-9-1 16,6-8 1-16,-1-9 2 15,6-9 2-15,4-5-1 16,5-8-1-16,6-8-61 16,4-1-63-1,4-8 25-15</inkml:trace>
  <inkml:trace contextRef="#ctx0" brushRef="#br2" timeOffset="22671">5561 660 192 0,'20'0'71'0,"-5"0"-38"0,-1 4-25 0,-4 1 16 15,5-1-3-15,0 5 2 16,-1 4-13-16,-4 0-6 15,-5 4-2-15,-5 5-2 0,-10 0 2 16,-5 4 1-16,-4-4 1 16,-1-1-2-16,1 1-2 15,-1-4 1-15,5-1-1 16,6-4-3-16,4 0 2 16,5-4 3-16,10-1 1 15,9-8 5-15,11-4 3 16,14 4-6-16,0-4-1 15,4-5 0-15,-4 0 0 16,-4-4-123 0</inkml:trace>
  <inkml:trace contextRef="#ctx0" brushRef="#br3" timeOffset="28154">6065 508 136 0,'-5'-9'52'0,"10"9"-28"16,10-4-17-16,0 4 15 0,9 0-4 15,10 0-1-15,10 0 2 16,15-4 2-16,10-5-11 16,14-4-3-16,0 0-1 0,-5 4-1 15,-9 0 2-15,-16 1-9 16,-33 3-95-1</inkml:trace>
  <inkml:trace contextRef="#ctx0" brushRef="#br3" timeOffset="28338">6183 669 176 0,'-5'13'68'0,"19"-13"-36"0,11 0-20 0,-1 0 19 16,15-4-5-16,15 4-1 15,15-5-13-15,14-12-5 16,5 12-5-16,-5 5 1 0,-10-4 2 16,-9 0-11-16,-15-1-5 15,-10 1-97 1</inkml:trace>
  <inkml:trace contextRef="#ctx0" brushRef="#br3" timeOffset="28750">7494 191 164 0,'-5'-9'63'0,"19"9"-34"0,16 0-27 16,-11 0 14-16,11 4-6 16,9-4 2-16,14 5-3 0,6-1 2 15,5 5-6-15,-6 4 4 0,-9 4 1 16,-14 9-3-16,-11 5 1 15,-19 12-1-15,-20 5 1 16,-14 4-2-16,-10 0 1 16,0-4-2-16,0-9 0 15,-1-8-3-15,6-10 1 16,10-8 2-16,9-8 2 16,10-18-45-16,15-13-21 15,14 0-44 1</inkml:trace>
  <inkml:trace contextRef="#ctx0" brushRef="#br3" timeOffset="28994">8359 178 192 0,'-10'-5'71'16,"-14"5"-38"-16,-40 9-34 0,30 0 15 0,-15-1-4 16,-9 14 2-16,-6 8-2 15,0 10-1-15,11 7-5 16,9 6-1-16,9 7 1 0,16-3 2 15,14-1 1-15,15-3-1 16,9-10 1-16,15-4-2 16,6-8 0-16,9-5-1 15,4-9 0-15,1-8-7 16,-5-5 0-16,-5-8-76 16,-10-5-65-16,-9-8 43 15</inkml:trace>
  <inkml:trace contextRef="#ctx0" brushRef="#br3" timeOffset="29188">8501 464 164 0,'10'18'63'0,"0"4"-34"0,-1 30-19 0,1-35 20 16,0 9-5-16,5 5 0 16,4 3-5-16,6 1-2 15,-1 0-10-15,6 0-3 0,-1-9-1 16,-5-4 0-16,1-1 0 15,-6-3 0-15,-4-10 2 16,0-12-65-16,-6-5-29 0,6-4-11 16</inkml:trace>
  <inkml:trace contextRef="#ctx0" brushRef="#br3" timeOffset="29356">8922 460 236 0,'-30'18'88'0,"16"3"-48"0,-16 49-36 15,16-44 21-15,-11 9-14 16,-4 4-3-16,4 0-1 16,-4 0 0-16,5-4-3 15,-1-5-1-15,1-4 3 0,-1-8-36 16,6-5-17-16,-1-4-64 16</inkml:trace>
  <inkml:trace contextRef="#ctx0" brushRef="#br3" timeOffset="29493">8428 725 236 0,'5'-8'90'0,"4"16"-48"0,21-3-27 0,-11 3 24 16,16 1-15-16,9-5-3 15,14 1-8-15,16-5-3 16,9 0-6-16,5 0-23 0,0 4-7 16,-10-8-104-1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14.3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176 0 132 0,'-10'-13'49'0,"10"26"-26"0,-5 8-25 0,5 1 9 16,0 9 3-16,0 16 4 15,0 10 4-15,0 4 1 16,0 8-10-16,0 23-3 0,0 21 0 16,0 8-3-16,5 1 0 15,-5-13-1-15,0-18 1 16,0-17 0-16,0-13 1 15,0-22-2-15,-5-17-2 16,-10-13-85 0</inkml:trace>
  <inkml:trace contextRef="#ctx0" brushRef="#br0" timeOffset="166">0 152 184 0,'39'-78'71'0,"-5"78"-38"0,20-9-41 0,-25 5 12 0,15-1-6 16,10 1-2-16,0 0 5 16,9 4 1-16,-4 4 0 15,-5 5-2-15,-15 8 1 0,-24 9-78 16</inkml:trace>
  <inkml:trace contextRef="#ctx0" brushRef="#br0" timeOffset="346">9 534 184 0,'20'-4'71'0,"19"-5"-38"0,15 9-30 0,-25 0 15 15,10-4-3-15,20 4 1 16,0-4-4-16,4-1-2 16,6 5-6-16,-6 5-1 0,-9-1 1 15,-10 0-178 1,-19 14 66-1</inkml:trace>
  <inkml:trace contextRef="#ctx0" brushRef="#br0" timeOffset="545">797 517 156 0,'0'13'57'0,"5"5"-30"0,-5 16-23 0,0-12 15 16,5 13-2-16,0 4 1 0,0 17-7 15,4 5-2-15,-4-4-5 16,0-9-3-16,0-5 2 0,0-12 2 16,-5-10 2-16,-5-16-41 15,-5-14-16-15,0-26-33 16</inkml:trace>
  <inkml:trace contextRef="#ctx0" brushRef="#br0" timeOffset="678">748 252 200 0,'5'-9'77'0,"5"14"-42"0,4 3-41 16,-4 1 12-16,5 0-6 0,9-1 2 15,1 5-80-15,4 0-35 16,0 0 48-16,6 5 26 16</inkml:trace>
  <inkml:trace contextRef="#ctx0" brushRef="#br0" timeOffset="887">1105 543 144 0,'-15'48'55'0,"11"0"-30"0,-6 21-18 0,10-34 15 16,0 17-4-16,0 1-1 16,0-6 2-16,0-3 2 15,0-9-11-15,0-9 16 0,0-13 10 16,0-13-17-16,5-18-5 16,4-21-9-16,1-13-2 15,5-13 1-15,0 0 0 16,-1 12-2-16,6 10-2 0,-1 8-4 15,6 9-2-15,4 9-59 16,5 8-24-16,1 13-15 16</inkml:trace>
  <inkml:trace contextRef="#ctx0" brushRef="#br0" timeOffset="1175">1814 552 200 0,'-14'-4'74'0,"-1"12"-40"0,-14 1-24 15,9-5 20-15,-9 9-14 16,-6 5-3-16,-4-1-8 16,5 5-4-16,10 0 0 15,9-5-1-15,10 0 2 0,10-4-1 0,10 0-1 16,14 0 1-16,5 1-1 16,0-1-3-16,-4 8 2 15,-6 10 1-15,-4-5 0 16,-5 0 0-16,-15 4 0 15,-10-4 0-15,0-4 2 16,-5-4 1-16,1-10 1 16,-1-12 0-16,5-14 2 15,5-12-82 1,5-9-71-16,10-9 44 16</inkml:trace>
  <inkml:trace contextRef="#ctx0" brushRef="#br0" timeOffset="1381">2372 174 192 0,'5'21'74'0,"0"14"-40"0,-10 17-33 0,0-21 16 0,-5 4 6 16,0 4 6-16,5 13-9 16,1 17-4-16,-1 18-9 15,5 0-3-15,0-4 2 0,5-5-3 16,-1-17 0-16,-8-18 1 15,-6-12 0-15,-5-18-62 16,-9-9-27-16,-11-12-20 16</inkml:trace>
  <inkml:trace contextRef="#ctx0" brushRef="#br0" timeOffset="1519">1897 569 232 0,'5'-21'88'0,"10"16"-48"0,39 1-38 0,-15 4 19 16,20 0-2-16,9-5 3 15,10 5-10-15,6 0-4 16,-1 0-5-16,-5 0-5 0,-5 0-1 16,-9 14-119-1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16.6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318 165 164 0,'-44'-17'63'15,"20"17"-34"-15,-20 4-19 0,24 1 17 0,-9 12-4 16,-5 0 0-16,-6 1-10 16,6-1-5-16,5 5-5 15,9 0-5-15,20 4 1 0,20 4 3 16,14 1 1-16,15 3 1 15,10 1 0-15,4 0-2 16,-4-5-2-16,-5-4 1 16,-10 5-1-16,-15 4 0 15,-14-1 0-15,-20-3 0 16,-10-5 2-16,-14-4-1 16,-5-5 2-16,-1-4-2 0,1-13-1 15,0-17 3-15,9-9 0 16,11-9-32-16,9-9-13 15,15 1-56 1</inkml:trace>
  <inkml:trace contextRef="#ctx0" brushRef="#br0" timeOffset="213">993 0 176 0,'0'13'68'0,"-5"18"-36"0,0 16-29 0,1-21 15 16,-1 9 0-16,-5 4 3 0,5 9-7 16,0 13-3-16,5 17-6 15,0 5-2-15,10-9 3 0,-5-5-1 16,0-21 0-16,-10-17-43 16,0-14-19-16,-15-8-37 15</inkml:trace>
  <inkml:trace contextRef="#ctx0" brushRef="#br0" timeOffset="362">695 226 228 0,'68'-4'88'0,"-19"4"-48"0,20-13-45 16,-35 8 15-16,15 1-8 0,10 4 1 15,-1 0-84-15,-4 9-36 16,0-1 38-16,-5 1 23 15</inkml:trace>
  <inkml:trace contextRef="#ctx0" brushRef="#br0" timeOffset="703">1189 461 200 0,'-5'4'74'0,"10"1"-40"0,10 3-33 0,-1-3 16 16,6-5 2-16,9-5 5 15,20-8-3-15,15-4-3 16,-1-1-10-16,6-3-3 0,-6-1-1 16,-9 0 0-16,-15 1 0 15,-14-1-5-15,-11 0 1 0,-19 0-46 16,-14 14-20-16,-15 3 18 16,-10 10 12-16,-10 3 24 15,5 10 10-15,0 12 22 16,10 14 10-16,9 3-2 15,11 6-2-15,9 3-3 16,15-4 0-16,19-8-7 16,21-9 1-16,13-9-6 15,6-9-1-15,4-8-4 16,1-18-1-16,-1-13-36 16,1-12-14-16,-6-6-66 15</inkml:trace>
  <inkml:trace contextRef="#ctx0" brushRef="#br0" timeOffset="932">2245 200 240 0,'-24'17'90'0,"9"1"-48"0,-9-1-40 0,14-4 19 16,-5 13-2-16,1 22 1 16,-1 22-9-16,5 12-2 15,0 10-5-15,5 8-3 0,1 0 2 16,4 17 0-16,0 13 3 15,4-3-1-15,6-19 0 16,0-8-3-16,0-35 1 16,-5-17-20-16,0-26-8 15,-5-22-31-15,-5-35-13 16,0-26-36-16</inkml:trace>
  <inkml:trace contextRef="#ctx0" brushRef="#br0" timeOffset="1141">2123 170 192 0,'54'-13'74'0,"-10"13"-40"0,19 4-38 16,-33 0 15-16,9 14 3 15,0-1 5-15,5 0 0 16,-5 10-2-16,-5 3-9 16,-14 9 1-16,-10 9 4 0,-15 4-3 15,-15 13 2-15,-9 1-5 0,-20-6-2 16,-10-7 2-16,1-10 0 15,4-8-41-15,15-9-19 16,5-13-61 0</inkml:trace>
  <inkml:trace contextRef="#ctx0" brushRef="#br0" timeOffset="1291">2818 896 312 0,'5'21'115'0,"4"1"-62"0,1-9-57 0,-10-13 21 0,0 5-81 16,-5-10-33-16,-19-8-21 15,-6-13-6-15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18.9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662 173 152 0,'-30'-74'57'0,"1"43"-30"0,-30-4-21 16,30 18 15-16,-25 4-2 15,-14 13 3-15,-6 9-10 16,1 8-4-16,4 9-5 16,6 0-3-16,9 9 1 0,15 0-1 15,19 0 0-15,20-1 0 16,20 1 2-16,29 0-1 16,29 0-1-16,10 4 1 15,5 4 1-15,-10 1-3 16,-14 4-2-16,-20 8 2 0,-20 1 0 15,-19-5 12-15,-20 0 5 16,-19-9 3-16,-25 5 3 16,-15-9-3-16,1-8 0 15,-6-14-4-15,6-8 1 16,4-5-9-16,11-12-2 16,13-5-1-16,16-9 0 15,14-4-13-15,20-13-4 16,19-5-111-1,25-4-55-15,5 1 83 16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19.2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183 0 240 0,'-24'8'90'0,"9"19"-48"0,-4 12-49 15,4-18 14-15,-5 6-7 16,-4 7 0-16,-1 18 6 16,6 14 4-16,4 21-5 15,10 0-1-15,5 4 0 0,5-17-2 16,5-9 1-16,5-13 2 16,-6-13 2-16,1-8 1 15,0-14 0-15,0-13-40 16,-5-21-15-16,-5-13-63 15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19.4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0 140 0,'59'9'52'0,"-15"13"-28"0,29 8-30 0,-34-13 8 16,20 9 9-16,19 5 5 15,15 8 5-15,0 9 4 16,-10 4-13-16,-9 5-2 0,-20 8 0 16,-20 9 11-16,-24 8 7 15,-25 10-1-15,-24-1-2 0,-20 5-7 16,-14-18-1 0,4-9-6-16,-4-12-1 0,0-14-2 15,4-8 2-15,10-9-3 16,10-8-2-16,15-10-44 15,15-8-19-15,24-13-70 16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19.6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0 384 0,'29'18'143'0,"-5"-14"-78"0,-4-8-168 0,-20 0-21 16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0.6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0 126 108 0,'25'18'41'0,"-6"8"-22"0,6 26-9 0,-10-22 14 15,4 18-7-15,6 13-2 16,-1 4-4-16,5 5-2 16,6-9-5-16,-1-5-1 0,0-8 3 15,0-9-1-15,-4-8 0 16,-1-10-1-16,-5-3 2 0,-9-9-41 15,-5-5-59 1,-5-17 6-16</inkml:trace>
  <inkml:trace contextRef="#ctx0" brushRef="#br0" timeOffset="236">622 0 168 0,'-10'0'63'0,"0"22"-34"0,-10 4-32 16,6-13 13-16,-16 13-1 16,-9 18 2-16,-5 12 1 0,-5 27 0 15,0-1-6-15,5 5 0 0,0-4 1 16,0-18-1-16,5-13 1 16,10-8-4-16,9-9 0 15,1-9 1-15,9-9 2 16,5-4-60-1,10-4-70-15,5-13 22 16</inkml:trace>
  <inkml:trace contextRef="#ctx0" brushRef="#br0" timeOffset="504">881 592 128 0,'0'-5'49'0,"-5"18"-26"0,5 9-16 0,-5-9 13 0,0 4 3 16,0 5 6-16,-5 4-10 15,6 5-1-15,-6 8-10 16,0 13 1-16,5 9 4 0,0 4-7 16,0 0-1-16,0-4-1 15,1-13 2-15,4-13-1 16,-5-9 2-16,5-13-2 15,-5-17 0-15,0-14-91 16,0-8-59 0,0-9 53-16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1.9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8 168 0,'-5'0'63'0,"15"0"-34"0,5 0-23 15,-5 4 15-15,9 5-5 16,6-9 3-16,9 0-4 15,5-5-1-15,5 1-8 16,10 0-2-16,-5-1 2 0,0 5-3 16,-10 0 0-16,-10 0-1 0,-9 0 1 15,-15 5-44-15,-15 8-17 16,-5 17-35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3.38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0 236 0,'20'18'88'0,"-15"12"-48"0,3 29-47 16,-4-37 16-16,-4 8-8 16,0 3-1-16,0 4 1 15,0 0-1-15,0-8 0 16,8-3 0-16,1-7 2 0,-5-1-3 15,0-3 0-15,0-8-39 16,0-10-18-16,-4-8-32 16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2.0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0,'0'9'71'0,"10"-5"-38"0,14 1-28 0,-4-5 17 15,4 0-6-15,6 0 1 16,4 4-3-16,15-4-1 16,5 4-7-16,4-4-4 0,1 5 1 15,-10-5-4-15,-10-5-2 16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2.6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0 140 0,'0'0'52'0,"0"4"-28"0,9 9-17 16,1-4 13-16,0 8-1 16,5 9 3-16,14 13-1 15,0 9 2-15,6 17-13 16,-1 1-3-16,-5 3-3 0,5 1 0 15,1-5 2-15,-1-9-3 16,5-3 0-16,0-6-1 16,-5-8-2-16,-4-4 5 15,-1-9 4-15,-4-13-49 16,-6-8-20-16</inkml:trace>
  <inkml:trace contextRef="#ctx0" brushRef="#br0" timeOffset="238">724 39 176 0,'-15'8'66'0,"0"5"-36"0,-9 14-26 0,9-6 13 16,-14 14 1-16,-15 17 1 15,-5 18-2-15,0 4 0 16,-5 8-9-16,0-12-1 0,0-9 0 15,6-5-3-15,4-4-1 16,4-8 1-16,11-9 2 0,10-9-1 16,4-9 2-16,15-8-44 15,5-9-17-15,9 0-50 16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3.2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127 0 180 0,'-15'18'68'0,"1"12"-36"0,-11 14-35 16,10-18 13-16,-4 0 6 16,-1 4 7-16,6 5-6 0,9 8-2 15,10 1-8-15,9-1-1 0,11-4 4 16,9-8 0-16,5-9 2 15,5-14 2-15,0-12 4 16,-5-13-4-16,-9-9 0 16,-11-1-6-16,-14 1 0 15,-15 0-5-15,-19 5-2 16,-5 3-3-16,-10 1 1 16,-5 4-30-16,5 4-14 15,9 5-79 1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3.5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0 435 176 0,'20'4'66'0,"4"0"-36"0,15-4-22 16,-19 5 18-16,14-5-2 15,10 0 3-15,10 4-13 0,4-4-3 16,6 0-7-16,0-4-1 15,-6-1 3-15,-4-8-1 0,-15 0 0 16,-14-8-63-16,-11 3-25 16,-9-3-12-1</inkml:trace>
  <inkml:trace contextRef="#ctx0" brushRef="#br0" timeOffset="183">342 0 204 0,'-5'4'77'0,"5"14"-42"0,5 17-34 0,0-9 16 0,0 13 0 16,0 22 2-16,0 13-6 15,0 4 0-15,0 4-8 16,0-3 1-16,-1-1 4 0,6-4-30 16,0-5-13-16,0-16-77 15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4.3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733 0 140 0,'-10'17'52'0,"5"9"-28"0,-5 35-28 16,5-39 8-16,-4 13 9 15,-6 21 8-15,-5 18 1 16,-4 18 1-16,-5 3-12 16,-11 1 0-16,1-18 2 0,-5-13-5 15,0-12-2-15,-5-10-1 16,0-13 1-16,1-8-1 16,-1-9 0-16,0-17-6 15,0-18 1-15,5-17 0 0,5-31 2 16,9-12-6-16,11 4 1 15,9 4-1-15,10 21 2 16,10 14-4-16,9 18 2 16,11 16-3-16,4 23 2 15,5 16 3-15,10 19 1 16,0 7 1-16,5 6 0 16,-1-10 0-16,1-4 0 15,0-8 2-15,0-5 1 16,-5-9 1-16,-5-4 0 15,-5-8-71 1,-5 4-57-16,-4-1 38 16</inkml:trace>
  <inkml:trace contextRef="#ctx0" brushRef="#br0" timeOffset="270">1095 700 204 0,'-39'39'77'0,"19"-8"-42"0,-24 21-28 16,29-31 18-16,-4 5-2 15,4 5 3-15,5 4-5 16,10 4-3-16,5-4-10 16,15-9 6-16,4-9 3 0,6-17 2 15,4-13 3-15,0-9-6 16,0-4-1-16,-9-9-7 0,-11-4 0 15,-14-9-5-15,-9 1-2 16,-16-1-33-16,-9 4-16 16,-5 10-100-1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5.1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200 0 152 0,'-10'-5'57'0,"10"18"-30"0,-10 22-34 0,5-9 10 16,-10 13 8-16,1 14 5 16,-6 29 7-16,1 36 6 15,-1 12-16-15,-4 1-3 0,4 12-2 16,5 13-2-16,6-8-1 16,4-17-1-16,5-23 2 15,5-16-1-15,4-23 0 16,1-21-1-16,0-26 0 15,0-22-51-15,0-26-22 16,-10-35-24 0</inkml:trace>
  <inkml:trace contextRef="#ctx0" brushRef="#br0" timeOffset="271">9 156 156 0,'5'-43'57'0,"5"38"-30"0,19-3-34 0,-10 8 10 0,11 0-5 15,14 4 0-15,15 5 8 16,9 8 6-16,5 5-6 16,-4 0 8-16,-10 8 3 0,-11 9-3 15,-13 9 2-15,-21 9 2 16,-14 12 1-16,-19 1-4 16,-20-1-1-16,-20 5-8 15,0-13-2-15,-4-4 2 16,-1-14 3-16,5-8-2 15,6-13-2-15,9-9 0 0,14-5-1 16,11-8-49-16,14-8-21 16,15-1-40-1</inkml:trace>
  <inkml:trace contextRef="#ctx0" brushRef="#br0" timeOffset="532">787 891 248 0,'-30'44'93'0,"11"-27"-50"0,-16 13-41 0,21-8 17 15,-11 13-4-15,1 8 4 16,4 1-7-16,6 4 1 16,-1-9-8-16,15-13 10 0,19-17 7 0,6-18-5 15,9-17 1-15,10-18-7 16,0 5-1-16,-5-9-4 15,-4-4 1-15,-11 0-4 16,-14 4 0-16,-20 13-28 16,-14 14-10-16,-16 12-117 15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7.4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156 0 256 0,'5'9'96'0,"-5"-1"-52"0,0 5-45 0,-5-4 20 15,-5 4-11-15,-4 0-2 16,-16 5-36-16,-9-5-15 0,0 0-64 15,15 0-27-15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8.2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44 35 148 0,'-10'-26'55'0,"10"21"-30"0,0 1-25 0,0 4 10 16,0 0 2-16,0 9 3 15,5 8 0-15,0 9 1 16,0 5-8-16,0 12-1 0,-1 22 0 16,-4 27-6-16,-4 12 0 15,-1 5 3-15,0-5 2 16,0-4-2-16,5 4-3 16,0-4 2-16,0-8 2 15,0-14-2-15,0-22 0 16,0-38 5-1,0-23-35-15,-5-21-16 0,-5-13-47 16</inkml:trace>
  <inkml:trace contextRef="#ctx0" brushRef="#br0" timeOffset="207">0 26 140 0,'39'-26'55'0,"-10"26"-30"0,15 9-21 16,-19-9 13-16,14 4-4 15,5 5 0-15,5 4-5 16,5 4-3-16,-5 5-2 16,-10 0-5-16,-15 4 1 0,-14 9 3 15,-15 8 1-15,-19 14 1 16,-6 3 2-16,-9 6-3 16,-5-10-2-16,-5-4 2 0,5 1 0 15,0-14 1-15,10-9 0 16,9-13-51-1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8.7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98 13 172 0,'-44'43'66'0,"24"-4"-36"0,-4 5-35 0,19-27 10 16,0 1 14-16,5-1 10 0,5 0-3 16,10 1-3-16,9-5-13 15,10-9 0-15,5-4 3 0,1-9-1 16,-6 1 1-16,-5-5-5 16,-9-9 0-16,-11-4-5 15,-13 0 0-15,-16-5-8 16,-9 1-4-16,-6 0-68 15,6 3-75 1,10 6 37-16</inkml:trace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8.9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0,'59'5'77'0,"-20"-1"-42"0,34 0-41 0,-34 1 14 16,5-1-5-16,0 5 3 15,0-1-3-15,-4 1-2 16,-11-5-93-16,-14 5-40 16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3.50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19 236 0,'0'-19'90'0,"0"30"-48"0,4-7-51 0,0 0 14 15,4 7-65-15,5-8-26 16,12 5 3-16,12-5 4 16</inkml:trace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9.0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0,'30'13'68'0,"-1"-13"-36"0,30 0-37 0,-20 0 12 0,10 0-6 16,5 0 2-16,4 5-81 16,1-1-35-16</inkml:trace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29.4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96 0,'19'26'35'0,"-9"9"-18"0,0 30-5 0,-5-30 13 15,0 25 0-15,0 10 0 16,-5 4-12-16,0 0-3 16,0-5-6-16,-5-3 6 0,0-10 3 15,0-12 13-15,0-14 6 16,0-13 3-16,0-17 4 16,5-4-18-16,0-22-7 15,10-18-6-15,5-34-1 16,9-13-6-16,5 4-1 15,6 9 0-15,-1 17 2 16,0 13-3-16,0 13-2 16,-4 14-1-16,-1 7 0 15,-4 10-85-15,-1 13-75 16,5 0 46-16</inkml:trace>
  <inkml:trace contextRef="#ctx0" brushRef="#br0" timeOffset="227">499 508 208 0,'-44'53'79'0,"19"-10"-42"0,-9 5-34 15,24-26 17-15,0 4 8 16,10 4 4-16,10 1-3 16,10-10-1-16,9-8-15 15,20-8-1-15,15-14 1 0,4-4-5 16,0-4 0-16,-9-5-2 0,-20-4 1 15,-19-9-4-15,-25 0 0 16,-29 5-19-16,-15 8-7 16,-15 5-120-1</inkml:trace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1.2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88 0 188 0,'39'0'71'0,"-24"13"-38"0,0 9-32 0,-10-9 16 16,-10 4-11-16,-5 0-1 15,-5 1-1-15,-9 4 2 16,-1-1-3-16,1-3 0 0,-1-1 1 16,6-8-35-16,4-5-14 15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1.5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 0 132 0,'0'-4'49'0,"0"8"-26"0,0 9-27 0,0-4 8 0,-5 8 0 16,5 14 5-16,0 12 4 16,5 18 4-16,0 13-9 15,-1 9 0-15,1 8-1 0,-5-17-1 16,0-5 1-16,0-3-2 16,-5-10 0-16,1-12 8 15,-1-14 3-15,-5-13 1 16,0-17 0-16,5-8-7 15,0-14-4-15,0-17-1 16,10-39 1-16,10-18-5 16,9 0-3-16,6 14 3 0,-1 17 3 15,5 12-1-15,1 14-2 16,-6 9 0-16,0 8 1 16,1 9-61-16,-1 9-26 15,-5 8-7 1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1.8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44 74 192 0,'-25'22'74'16,"15"-9"-40"-16,1 8-38 0,9-8 15 0,0 9 7 15,4 0 6-15,6 0-1 16,5-5-2-16,9-4-11 16,6-13 2-16,4-9 2 0,0-4-3 15,0-4 1-15,-9-5-5 16,-10-4 1-16,-11 0-7 16,-8 0-1-16,-11 4-2 15,-14 5 0-15,-1 4-27 16,6 0-10-16,-1 0-54 15,6 4-49 1,9-4 49-16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2.0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0,'0'5'74'0,"19"3"-40"0,11-3-29 0,-11-5 17 15,10 0-8-15,20 0 2 16,10 4-5-16,0 0 1 0,-1 1-7 16,-4-5-38-16,-15 4-18 0,-14 5-45 15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2.2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13 248 0,'15'13'93'0,"29"-17"-50"0,14-1-50 16,-18 1 16-16,18 4-6 15,6-4 1-15,4-1-110 16,-4 1-50-16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3.4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73 57 148 0,'0'-48'55'0,"5"43"-30"0,-5 1-27 0,0 4 9 15,0 13-1-15,0 4 1 16,0 10 5-16,-5 12 3 15,5 9-8-15,-5 4-2 0,0 13 1 16,0 18 1-16,0 21 3 16,-4 9-1-16,-1-4 0 15,0-9-5-15,0-18-1 16,5-12 1-16,0-14 0 16,1-17 17-16,4-13 9 15,0-12-13-15,0-14-5 16,9-14-7-16,6-20-4 0,5-23 0 15,9-12-1-15,10-1-3 16,5 9 2-16,5 9-1 16,5 22 0-16,-5 17-3 15,0 17 1-15,-10 18 2 16,-10 17 1-16,-9 9-2 16,-15-1 2-16,-15 1 1 15,-15 0 0-15,-9-4 0 16,-10-10 0-16,-5-8 2 15,0-4 3-15,0-9 0 16,0-4 0-16,10-9-3 16,5-9-2-16,10-13-107 15,14-8-57-15,10-9 74 16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3.5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0 252 0,'54'9'96'0,"-15"-1"-52"0,5-3-49 0,-20-1 17 15,6 0-9-15,9 1 0 16,10-5-113-16,0 4-51 16,5 5 81-16,-1-5 40 15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3.9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1009 208 0,'0'26'79'0,"5"-26"-42"0,5-13-30 15,0 4 18-15,4-8-11 16,11-9-3-16,4-13-6 16,1-18-2-16,-1-30-1 15,5-17-2-15,5-5 3 0,0 1-4 16,-4 12 0-16,-1 9-1 0,-5 13 0 16,-4 9 2-16,-6 13 0 15,1 12-3-15,-6 10 0 16,1 13-1-16,0 12 0 15,-5 14 0-15,4 13 0 16,-4 13 0-16,0 4 3 16,0 17 0-16,-1 18 1 15,1 22 0-15,0 4 0 16,0 0 0-16,0-9 2 16,-6-17-1-16,6-13-1 15,0-9 3-15,0-13 2 16,-5-13-22-16,-5-8-8 15,-5-14-72-15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4.16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205 0 236 0,'4'4'88'0,"-12"-4"-48"0,-4 0-36 0,-1 0 19 0,-4 0-18 15,-7 0-2-15,-6 4-4 16,1 7-3-16,4 7 3 16,0 8 9-16,9 4 6 0,7 11 3 15,9-1-1-15,5 1 0 16,7-8 0-16,5-3-2 16,3-8-1-16,5-7-5 15,0-12 0-15,0-6-3 16,0-16 0-16,-4-10-19 15,-4-5-5-15,-5-6-13 16,-3-5-3-16,-5 5 8 16,-4 6 3-16,-4 12 12 15,-1 7 7-15,-3 15 4 0,0 8 3 16,-1 18 14-16,1 14 7 16,0 5-3-16,4-1-1 15,-1 0-7-15,10-7-2 16,3-3-4-16,4-12 1 15,5-4-2-15,4-3 2 16,4-15-4-16,4-7 0 16,0-4-1-16,0-23-2 15,0 1-6-15,-4-8-4 16,0-3-1-16,-4 3 1 16,-4 12 1-16,-5 10 1 15,-3 16 5-15,-1 10 1 16,-4 8-1-16,-4 18 0 0,-4 4 2 15,0 0 2-15,0 0-2 16,-1 0 0-16,1-11 3 16,4 7 1-16,9-14 3 15,3-5 1-15,9-10-6 16,8-8 0-16,4-14-1 16,5-4 2-16,-1-11-1 15,-4-1-1-15,1 8-2 16,-9 12-1-16,-5 17-1 15,-3 8 3-15,-4 12-2 16,-5 2-1-16,0 9 5 16,0 3 1-16,1 0-47 15,-1-8-21-15,5 8-42 16</inkml:trace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4.1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17 212 0,'-25'-17'82'0,"30"21"-44"0,0-4-44 15,5 0 14-15,10 0-7 16,14 0 2-16,15 0-2 15,9 4 2-15,6 5-2 16,5 0-1-16,-6-5 1 0,-4-4-96 16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4.3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0 188 0,'5'13'71'0,"5"-4"-38"0,5-1-43 0,-6 5 11 15,11 9 14-15,4 13 10 16,11 13-10-16,4 26-3 16,5-1-8-16,-5 1-1 0,0 5 1 15,-5-18-2-15,1-9 1 16,-6-4 0-16,-5-14 3 15,1-8-65-15,-6-8-71 16,1-18 25-16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4.5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605 0 180 0,'-20'-4'68'0,"6"12"-36"0,-11 14-22 15,10-5 20-15,-9 9-3 16,-10 14 2-16,-15 20-10 16,-15 14-4-16,-4 0-8 15,4 5-3-15,-4-10 0 0,9-8 0 0,15-9 0 16,10-8 0 0,14-10 0-16,15-12-64 0,20 0-29 15,9-26-15 1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4.8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159 61 224 0,'-39'43'85'0,"0"-8"-46"0,-5 4-35 0,24-17 19 16,10 8-2-16,6 1 4 15,4-1-7-15,9-4 0 0,16-8-11 16,9-9-2-16,15-18-1 0,10-9 0 16,-1-3 2-16,-4-1 1 15,-10-13 1-15,-5-4-4 16,-19-4-3-16,-20-1-5 16,-20 5-2-16,-14 9-59 15,0 3-24-15,-5 10-28 16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35.0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3 135 420 0,'0'-74'159'0,"0"74"-86"0,15 0-204 0,-5-4-28 15,-10-14 12-15,-25-21 17 16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2.1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498 35 156 0,'25'-31'60'0,"-15"27"-32"0,-5 4-31 0,-1 9 13 16,-4 4-3-16,0 17 3 16,-9 18-5-16,-6 22-1 15,-5 8-2-15,-4 13 3 0,-1-4 4 16,-4-4-5-16,-5-1 0 16,0 1-2-16,-1-9 1 15,1-13-2-15,0-18 2 16,0-12 2-16,-5-18 2 15,-1-18-1-15,6-12-1 16,0-14-3-16,5 1-2 16,4-18 1-16,15 0 1 15,10 5-6-15,10 8 1 16,15 13-1-16,4 14-1 0,5 12-1 16,10 13 1-16,0 5 1 15,0 4-1-15,5 5 4 16,0 8 2-16,-5 4 0 15,0 1 2-15,0-5 0 16,-5-9 3-16,-4-4-8 16,-6-13 0-16,-5-13-84 15</inkml:trace>
  <inkml:trace contextRef="#ctx0" brushRef="#br0" timeOffset="252">841 713 172 0,'-20'17'66'0,"15"9"-36"0,-4 27-24 0,9-23 15 16,0 9 0-16,0 13 2 15,9-4-1-15,6 0-2 16,14-9-10-16,1-13 5 0,9-8 4 16,0-10-1-16,-5-25 1 15,-4-9-4-15,-6-9-1 16,-9-8-8-16,-15 3-4 15,-10 1 1-15,-10 0 0 16,-4 4-4-16,-5 5-1 16,-1 4-50-16,6 0-20 15,9 8-52-15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2.6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83 208 0,'49'-48'79'0,"-24"52"-42"0,24-4-37 15,-20 0 16-15,10-4 0 16,15 0 4-16,14-5-6 16,1 0-3-16,-1 0-6 15,-9 5-2-15,0 4 3 0,-20 0-32 16,-39 0-100-1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2.7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8 204 0,'-5'9'77'0,"15"4"-42"0,34-17-26 0,-20 4 19 15,20 0-10-15,20-5 0 16,4 1-9-16,6 0-3 15,-1-1-116-15,0-3-50 16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3.6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3 152 0,'10'-9'57'0,"-1"14"-30"0,1-1-25 16,0 5 14-16,0 4-1 0,4 13 3 16,-4 13-8-16,0 13-3 15,0 22-4-15,-5 9-3 0,-1-1 3 16,-4-8-2-16,0-4 2 16,0-9-2-16,-4-9-1 15,-1-9 3-15,5-12 0 16,-5-18 29-1,0-9-12-15,5-8-3 16,0-18-6-16,5-17-2 16,0-35-5-16,4-13-1 15,11 0-1-15,5 9-2 16,4 13-4-16,0 8-2 16,1 18 3-16,-1 9 3 15,5 8 1-15,0 13-1 16,-4 5 3-16,-1 8 0 0,-4 9-87 15,-1 9-67 1,5-5 49-16</inkml:trace>
  <inkml:trace contextRef="#ctx0" brushRef="#br0" timeOffset="258">562 642 208 0,'-24'48'79'0,"19"-26"-42"0,0 0-23 16,5-9 22-16,5 4-9 16,10 0-3-16,4 1-6 0,10-5 1 15,6-9-10-15,4-4 6 0,-5-9 4 16,-5-4 3 0,1 5-11-16,-16-14-4 15,1 0-5-15,-15-8 1 16,-5 4-2-16,-24-5-49 15,4 5 26-15,-9-4-143 16,5 8 92-16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4.8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 66 124 0,'-24'-26'46'0,"24"26"-24"0,-10-9-8 0,10 5 24 16,5 4-22-16,10-5 4 15,4 1-12-15,15-5 6 16,1 9-8-16,9-4 1 16,0 4-4-16,0-5 0 15,-5 10-1-15,-5-5-41 16,-5 0 21-16,-9 0-83 15,-5 0 56-15,-20 0-25 0</inkml:trace>
  <inkml:trace contextRef="#ctx0" brushRef="#br0" timeOffset="136">235 66 192 0,'0'30'71'0,"0"0"-38"0,0 5-34 0,0-13 12 15,5 17-5-15,-5 5-1 16,0-1-6-16,5 1 1 15,-5-5-86-15,9 4-39 16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4.40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42 0 272 0,'-8'78'104'0,"-1"-56"-56"0,-3 7-54 0,8-17 17 0,0-1-9 16,-1 3 1-16,5-6-40 16,0-8-14-16,0-8-59 15,0-10-22-15</inkml:trace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5.3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200 14 144 0,'-5'-4'55'0,"5"8"-30"0,-5 14-16 16,5-5 14-16,0 8-5 15,0 6 0-15,0 16-4 16,0 27-1-16,-4 25-7 16,-1 10 3-16,0 8 1 0,0-13-5 15,5 4-1-15,0 0 0 0,5-12 0 16,0-10 2-16,-5-17 1 16,0-38 3-1,-5-23-40-15,-5-21-17 16,-5-14-50-1</inkml:trace>
  <inkml:trace contextRef="#ctx0" brushRef="#br0" timeOffset="209">0 93 168 0,'39'-57'63'0,"-15"40"-34"0,15-1-19 0,-19 18 17 16,9 0-11-16,10 0-4 15,5 9-3-15,10 0-1 16,0 4-4-16,-5 4-3 0,-10 5 2 0,-10 4-2 15,-9 4 2-15,-15 9 0 16,-15 5 1-16,-14 4 0 16,-11 8 2-16,-4 5-1 15,0-4 0-15,5-14-3 16,5-8-2-16,9-9-105 16</inkml:trace>
  <inkml:trace contextRef="#ctx0" brushRef="#br0" timeOffset="408">719 575 192 0,'19'31'74'0,"-24"-5"-40"0,-9 4-24 15,4-12 20-15,-5-1-5 16,1 5 3-16,4-5-5 0,5-4-2 16,10-4-11-16,14-9 0 0,1-9 1 15,14-13-4-15,-5 1-2 16,-9-14 0-16,0-9 1 15,-15 1-30-15,-15 4-13 16,-20 8-91 0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6.0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0 122 156 0,'25'0'57'0,"-25"0"-30"0,88 9-16 16,-30-9 35-1,1 0-26-15,73-9 16 16,25 1-22-16,116-10-1 0,31 1-6 16,48-1-2-16,29 5-2 15,16 5 0-15,-1 3-2 16,-39 5-1-16,-25 0 3 0,-38 0 0 16,-54 0 1-16,-50-4 0 15,-48 0 0-15,-44-5-31 0,-44 0-12 16,-54 0-68-1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7.0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141 26 124 0,'0'-26'46'0,"0"26"-24"0,5 0-26 0,-5 4 21 16,5 5-11-16,-5 8 17 16,5 5-13-16,-5 17 9 15,5 13-11-15,-5 9 6 16,5 4-7-16,-10 5 7 15,5 0-8-15,-5 8 1 16,5-4-4-16,-5 8 0 16,0-3-1-16,-4-5 3 15,9-14-3-15,-10-12-14 16,10-17 6-16,-15-27-90 16,15-8 53-16</inkml:trace>
  <inkml:trace contextRef="#ctx0" brushRef="#br0" timeOffset="256">0 83 156 0,'19'-27'57'0,"-19"27"-30"0,49-4-27 15,-20 4 24 1,11 4-15-16,8 1 7 16,1 3-9-16,5 14-2 0,-5 4-3 0,-5 9-2 15,-5-4 1-15,-14-1 1 16,-1 0-1-16,-19 1 2 15,-5-1-2-15,-24-4-1 16,4 0 1-16,-19-4-1 16,5 0 0-16,-5-5 0 15,4 1 0-15,1-5-31 16,10 0 17-16,9-5-78 16,10 1 51-16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7.6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 0 192 0,'-35'18'71'0,"35"-18"-38"0,-24 43-32 16,19-26 27-1,5 1-17-15,0 8 15 16,10 0-16-16,5 0 16 16,9-4-16-16,5-9 18 15,1-4-16-15,-1-14 7 16,5-4-11-16,-9-12-2 16,-1-1-4-16,-14-8-4 15,0 3 1-15,-25-3-56 16,0 8 30-16,-19-4-118 0,5 4 81 15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7.9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4 148 0,'0'-4'55'0,"0"4"-30"0,29 0-18 16,-14 0 17-1,0 0-14-15,9 0 2 16,5 0-8-16,11 0 2 16,4 0-3-16,0 0-13 15,-5 0 6-15,-10 0-81 16,0 0 47-16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8.1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0 184 0,'-10'22'71'0,"10"-22"-38"0,-4 43-36 0,-1-25 13 15,10 4-7-15,-5-1 3 16,0 1-4-16,0 0-84 15,9-1 44-15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8.5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0 779 192 0,'0'-18'74'0,"0"18"-40"0,19-39-33 15,-9 17 18-15,0 9-12 0,5-26 3 16,-1 4-6-16,6-17-2 15,4 4-1-15,1-26 1 16,9 5-1-16,-5-18 2 16,1 9-7-16,-11 17-1 15,6 4 2-15,-6 10 1 16,1 20-1-16,-6 19 0 16,1 3 2-16,-5 31-2 15,0 9 1-15,-5 26 2 16,4-4 0-16,-4 12 0 15,0-4 0-15,0 5 2 16,0-9-1-16,0 4 2 16,5-8-2-16,-10-14-78 15,5-4 43-15,-10-21-80 16,0-5 65-16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8.6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13 176 0,'-10'-13'68'0,"10"13"-36"0,14 4-35 16,1-4 11 0,5 0-6-16,14 0-2 15,10 0 1-15,10 0-78 16,4 0 42-16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8.9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63 0 148 0,'0'31'57'0,"0"-1"-30"0,0 22-23 0,0-8 15 16,0 12-9-16,-5 5-1 16,0 9-5-16,0-1-3 15,1 18 0-15,-6 4 3 0,0 14 2 0,0-10-5 16,5-12-2-16,0-13-11 16,1-18-3-16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9.2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61 184 0,'9'-44'68'0,"6"35"-36"0,10 1-40 16,-6 8 12-16,10 0-6 15,11 4 0-15,8 9 6 16,11 5 2-16,0 8-2 15,-5 13-1-15,-5 4 3 0,-15 5-3 0,-10-4-2 16,-14-1 4-16,-15 0 4 16,-24 5-1-16,-15-4 1 15,-5-5-5-15,0-9-1 16,0-4-1-16,5-4-2 16,5-4-26-16,10-5-10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8.2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1 152 0,'4'-14'57'0,"4"21"-30"0,5 8-14 15,-5 0 19-15,5 14-3 16,3 12 1-16,9 11-9 16,0 11 0-16,-4 3-12 15,8 23 3-15,5 18 4 0,7-3-4 16,1-1-2-16,-1-18-5 16,1-11-2-16,-9-4 1 0,1-7 2 15,-5-11-1-15,-9-11 0 16,1-23 14-1,0-18-19-15,-4-11-5 16,-9-22-129 0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4.53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 0 200 0,'-4'4'74'0,"4"7"-40"0,0 0-40 16,4-3 12-16,4-1-6 15,5 0 0-15,12 1-84 16,8-1-38-16</inkml:trace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49.4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74 13 244 0,'-30'44'93'0,"16"-18"-50"15,-1 13-35-15,5-21 24 0,5-1-9 16,5 9 1-16,10-4-9 15,10-1-2-15,9-21-7 16,5-8 0-16,5-10 4 0,1-12 0 16,-6-9 2-16,-20 0-6 15,-14 4-4-15,-19 4-37 16,-30 10-14-16,-29 21-92 16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58.61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10 43 192 0,'-10'-17'74'0,"10"21"-40"0,0 1-42 0,5 3 10 16,0 5-3-16,5 5 0 0,4 8 3 15,6 0 1 1,9 4-1-16,6 14-4 0,4 17-1 0,5 13 8 16,0 8 4-16,5-8-2 15,-5-4-2-15,0-5 9 16,5-9 2-16,-5 1-1 16,-5-18-1-16,-5-8-6 15,-9-5 0-15,-6-9-1 16,-9-13 3-16,-10-8-29 15,-10-9-14-15,-5-9-75 16</inkml:trace>
  <inkml:trace contextRef="#ctx0" brushRef="#br0" timeOffset="318">558 0 148 0,'0'17'55'0,"-5"1"-30"0,-10 16-23 0,6-7 12 16,-6 3-3-16,-10 9 1 15,-4 13 2-15,-5 13 4 16,-10 18-10-16,0 0-2 0,-5-5 0 0,5-9-3 16,5-8 0-16,4-8 1 15,6-10 2-15,5-17-10 16,9-13-4-16,5-9-82 16</inkml:trace>
  <inkml:trace contextRef="#ctx0" brushRef="#br0" timeOffset="647">631 382 192 0,'69'-21'71'0,"-30"21"-38"0,15 4-34 16,-30 0 15-16,10 5-1 16,5 4 4-16,1 5-3 0,-1 3 2 15,-10 1-9-15,-4 13-2 16,-16 8 1-16,-14 1-5 0,-9 4-1 15,-20-5 2-15,-6 5 3 16,-4-5-2-16,-5-8-2 16,5 0 6-16,5-9 5 15,10-4-2-15,9-5 0 16,11 1 0-16,13-5 4 16,11-5-6-16,15 1 0 15,9-5 0-15,5 1 2 16,5-5-5-16,-1 0-1 15,1 0 2-15,-5-5 1 16,-4 1-50-16,-6-5-22 16,-20-8-65-1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0:59.98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 4 172 0,'-9'-4'66'0,"18"8"-36"0,11-4-35 0,-10 0 12 15,14 0 9-15,6 5 7 16,19-5-3-16,9 0 1 16,6 0-12-16,-1 0-5 0,-4 0-3 15,-5 4 1-15,-10 0 3 16,-15 1-59-16,-19 12-28 15,-20 5-6 1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00.13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13 188 0,'10'4'71'16,"14"0"-38"-16,30-4-32 0,-20 0 14 0,11 0-8 15,8 0 1-15,6 5-67 16,-5-5-29-16,4-9 15 16,-4-8 11-16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00.5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 0 132 0,'-10'-9'49'0,"15"22"-26"0,0 13-20 16,4-4 10-16,1 8 7 15,5 18 5-15,9 0 0 16,1 4 0-16,4 0-14 16,0 9-2-16,1 9-2 0,-1-1-3 15,5 18-1-15,1-13 1 16,-6-9 2-16,0-13-1 16,-9-12 2-16,-6-19-77 15,1-12-27 1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00.81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367 0 212 0,'-25'52'79'0,"6"-17"-42"0,-16 17-41 0,16-21 13 16,-1 4 1-16,-9 4 4 15,0 13-3-15,-1 9 1 16,1 8-7-16,0 10-1 0,-1-10 0 16,6-8-2-16,4-9 1 15,6-13-2-15,4-8 2 16,5-18-92-16,5-13-62 16,10-5 57-16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00.9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0 220 0,'5'83'82'0,"-5"-31"-44"0,0 26-33 16,0-43 19-16,0 13-11 15,0-5 0-15,0 1-3 16,0-5-1-16,0 0-5 15,0-9-12-15,0-8-2 0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01.47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0 279 160 0,'0'-13'63'0,"10"13"-34"0,14 4-34 16,-4 5 12-16,4-1 3 0,16 5 5 16,4 0 6-16,9 0 2 15,6 0-12-15,5 1 0 0,-6-1 2 16,-4 0-3-16,-5-5 0 16,-10 1-6-16,-9-5-3 15,-11 1-20-15,-9-5-8 16,-5 4-72-1</inkml:trace>
  <inkml:trace contextRef="#ctx0" brushRef="#br0" timeOffset="192">421 0 176 0,'0'31'66'0,"0"17"-36"0,5 17-22 0,-5-30 16 0,0 4-6 16,0 4 2-16,0 18-9 15,0 13-2-15,0 17-5 16,0 1-1-16,5-5 1 0,4-14 0 16,1-7 2-16,10-14-74 15,4-22-68 1,10-17 34-16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02.04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515 0 208 0,'30'87'77'0,"-25"-35"-42"0,-20 14-39 0,0-40 15 16,-9 13-2-16,-10 22 5 15,-6 17-2-15,1 9 1 16,-5 0-7-16,5-13-2 0,0-13 2 15,0-14-1-15,5-12 2 16,-6-22 0-16,6-17 1 16,0-27-4-16,5-25-1 15,4-14-1-15,6 1-2 16,14 8 1-16,5 13-1 16,10 9-7-16,4 9 0 0,6 12 5 15,4 10 3 1,6 8 3-16,4 17 0 0,0 9-2 15,5 9-2-15,5 8 3 16,5 9 0-16,5 1-1 16,-5-6 1-16,-5-7-31 15,-5-6-13-15,-5-8-70 16</inkml:trace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02.22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19 0 268 0,'-5'-5'101'0,"5"27"-54"0,0 21-50 0,0-12 16 16,-5 12-3-16,1 5 1 16,-1 9-3-16,5 4-3 15,0-5-2-15,5 1 0 0,4-5 0 16,1 0-131-1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4.80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229 0 228 0,'33'11'88'0,"-41"1"-48"0,-21 10-31 0,8-15 19 16,-8 12-21-16,-8 6-8 15,-5-2 0-15,9-1-1 16,4 4 2-16,8-4 4 0,8 8 5 16,13-5 6-16,13 5 3 15,12 0-1-15,8-1 2 16,4 1-1-16,1 3 0 15,-9 8-7-15,-8-8-4 16,-9-3 0-16,-16-1 0 0,-17-3-3 16,-8 0-1-16,-12-8-17 15,3 1-7-15,9-12-56 16,4-3-25-16,13-8-18 16</inkml:trace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02.6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88 0 156 0,'0'22'57'0,"0"4"-30"0,-5 26-16 0,0-21 18 15,0 8-4-15,-10 22 3 16,6 30-5-16,-1 22-2 15,0 9-11-15,5-5-2 0,0 14 2 16,5-5-4-16,0 0 2 16,0-17-5-16,0-22 0 15,0-18 1-15,-5-43-33 16,1-30-15 0,-6-27-66-1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02.95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69 192 0,'29'-48'74'0,"0"35"-40"0,15 5-35 15,-19 8 15-15,9 0 1 16,10 4 3-16,10 5-1 16,0 4 2-16,-5 4-10 15,0 13 1-15,-10-3 3 0,-5 3-3 16,-10 9 0-16,-14 9 0 15,-15 13 1-15,-19 8-3 16,-20 5-3-16,-10-4 0 16,0-9-1-16,-4-9 2 15,4-9 1-15,5-12-1 16,10-9-1-16,4-9-6 0,16-9 1 16,9-4-38-16,10-4-16 15,20 4-72 1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03.12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 0 280 0,'-9'48'104'0,"13"-5"-56"0,6 48-56 0,-10-38 16 0,-5 16-8 15,0 9 2-15,1 1-120 16,4 8-54-16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2.91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465 33 196 0,'-73'-34'74'0,"39"34"-40"16,-30 8-31-16,35 1 15 0,-10 8-5 15,-5 5 2-15,4 22-4 16,1 3 1-16,5 6-7 16,5 3 1-16,9 1 4 0,6 3-4 15,9 6-1-15,10 3-2 16,9 1 0-16,11-1 0 15,19-12 1-15,9-22 2 16,6-14 1-16,5-8-1 16,-6-17-1-16,6-18-32 0,-5-12-12 15,-10-6-75 1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3.32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0 152 0,'10'-13'57'0,"0"22"-30"0,5 21-18 0,-11-4 16 0,1 13-10 16,-5 5-1-16,0 17-6 15,-5 26-3-15,1 30-2 16,-1 5 0-16,0-9 0 0,5-9 1 15,0 5 0-15,5-18-2 16,0-17 1-16,-1-17 2 16,6-18 4-16,0-26-2 15,0-22 1-15,0-13-3 16,-6-13 0-16,1-17-6 16,5-17-1-16,5-10-2 15,9 6 3-15,1 16-2 16,-1 14-1-16,1 16-2 15,-1 14 1-15,-4 31 1 16,-1 12 2-16,-4 14 1 0,-5 4 1 16,-1 4-3-16,-4-9 2 15,0 1 3-15,5-1 1 16,0-4-1-16,0-4 1 16,-1-13-46-16,1-13-21 15,10-5-18 1</inkml:trace>
  <inkml:trace contextRef="#ctx0" brushRef="#br0" timeOffset="301">529 648 156 0,'-25'61'60'0,"15"-27"-32"0,-9 36-20 0,14-40 16 15,0 5 1-15,5 4 2 16,5 9-3-16,10 0-3 0,4 0-11 15,10-9 7-15,6-9 3 0,4-12-2 16,5-18 0-16,0-13-4 16,0-9 1-16,-10 0-4 15,-9-4-1-15,-21-9-6 16,-8-8-3-16,-11-1 0 16,-5 5 1-16,1 9-3 15,-1 8-2-15,1 9-3 16,4 9 1-16,5 8-19 15,5 5-9-15,5-1-34 16,10 6-12-16,15-1-23 16</inkml:trace>
  <inkml:trace contextRef="#ctx0" brushRef="#br0" timeOffset="589">1155 704 184 0,'-35'39'71'0,"11"-8"-38"0,-10 12-28 0,24-21 19 16,0 4-2-16,0 5 4 16,5-1-1-16,10 0 0 15,5 1-14-15,10-1 2 0,9-4 3 16,0-8 3-16,6-5 3 16,-1-13-1-16,-5-9-1 0,1-4-8 15,-11 0-5-15,-4-4-2 16,-10-9-1-16,-10-5-2 15,-5 1 1-15,-5 4-18 16,6 4-6-16,4 5-15 16,5 8-4-16,5 4-17 15,9 10-4-15,6 8-49 16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4.20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107 12 220 0,'-15'-13'82'0,"1"13"-44"0,-16 8-47 0,21 1 12 15,-6 4-7-15,0 9 3 16,6 8 2-16,9 5 4 16,9 0-2-16,6 4-2 0,5 0 2 15,4 13-2-15,5-13 2 16,-4 1 4-16,-1-1 4 15,-9 4-2-15,-5 1 2 16,-10-1 0-16,-5-4 3 16,-10-4-3-16,-4-9-1 15,-6-8-4-15,-4-10 1 16,4-16-6-16,6-10-1 16,4-8-62-16,10 0-25 15,10-9-19-15</inkml:trace>
  <inkml:trace contextRef="#ctx0" brushRef="#br0" timeOffset="346">332 364 172 0,'15'17'66'0,"-5"-4"-36"0,9 9-20 16,-9-13 17-16,9 0-2 16,6-1 2-16,9 1-9 15,0-5-3-15,10-4-8 16,0-4 2-16,0-9 3 0,1-9-4 15,-11-8 0-15,-10-5-4 16,-9-22-1-16,-10 1-3 0,-15 8-1 16,-14 5-1-16,-11 12 0 15,1 14 0-15,-10 21-2 16,0 22-2-16,0 9 1 16,5 13 7-16,5 8 6 15,9-4 5-15,10 5 4 16,11 4-3-16,8 0 0 15,16-5-2-15,19-4 2 16,10-8-3-16,15-14-1 16,4-12-4-16,1-10 1 15,-6-16-15-15,-9-14-7 16,-10 5-133 0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5.16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49 57 172 0,'0'34'66'0,"-5"10"-36"0,5 34-26 16,-5-26 15-16,0 18-5 15,1 8 0-15,-1 5-4 16,5 25-1-16,0 14-5 15,0 4-3-15,0-8 0 0,5-23 1 16,-1-21 1-16,1-9-1 16,-5-17 1-16,0-13-15 15,0-26-5-15,-5-27-77 16</inkml:trace>
  <inkml:trace contextRef="#ctx0" brushRef="#br0" timeOffset="287">64 0 184 0,'54'9'68'0,"-25"8"-36"0,15 5-26 0,-20-9 15 16,6 9-7-16,-1 8 0 16,0 5 0-16,-4 0 2 15,-10 17-9-15,-6 0 7 0,-9-4 3 16,-9-5-5-16,-11 1-2 0,-9-5-5 15,-10-4-2-15,-1-5 1 16,-4-13 0-16,0-8 0 16,5 0 0-16,5-5-2 15,5 1-2-15,9-5-26 16,10 0-10-16,10 0-42 16,15 8-57-1,9 1 32-15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5.70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107 0 212 0,'-19'13'79'0,"4"13"-42"0,0 22-37 0,10-18 16 16,-4 10-11-16,-1 20-1 16,5 1-2-16,0 0 1 15,5-9-2-15,0 9 4 0,0-9 1 16,5-8 0-16,-10-9 1 16,0-14-88-1,-9-25-61-15,9-22 50 16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6.876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5 152 0,'34'0'57'0,"-10"4"-30"0,25-8-16 0,-24 4 15 16,4-4-10-16,10 4-2 15,5 0-6-15,-5 0-3 16,0 4-2-16,-9 0-5 0,-11 5 1 15,-4-9-70 1,-15 9-47-16,-5-5 45 16</inkml:trace>
  <inkml:trace contextRef="#ctx0" brushRef="#br0" timeOffset="178">166 40 184 0,'0'22'71'0,"0"-5"-38"0,0 9-23 15,0-4 17-15,0 4-7 16,0 0-1-16,0 0-9 16,0 5-4-16,0-1-3 15,0 0 0-15,5-3 0 0,5-10-23 16,-1-4-12-16,11-4-69 16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7.712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1130 216 0,'0'-4'82'0,"5"4"-44"0,0-27-40 0,0 14 14 16,5-13-8-16,4-21-1 15,6-27-3-15,-1-18-3 16,6 1 2-16,-1-13 0 0,6-14 3 16,4 1-3-16,0 4 0 15,-5 13-1-15,1 22 0 16,-6 17 0-16,1 17 0 15,-6 23-3-15,1 21 1 16,-1 34 0-16,1 18-1 16,-5 18 1-16,4 4 3 0,1 22-2 15,4 4 1-15,1 13 4 16,-1-13 3-16,-4-13-2 16,-1-18-2-16,-4-12-18 15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5.2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1291 268 0,'4'19'101'0,"-4"-19"-54"0,0-4-35 0,4-4 24 15,5-3-17-15,3-15-3 16,5-10-10-16,8-24-4 16,8-32-1-16,4-8-1 0,9-11 0 15,4-11-3-15,0-22 2 16,-4 11-8-16,0 14-2 16,-5 16 6-16,-3 18 2 15,-9 14 0-15,-4 16 0 16,-9 33-3-1,1 14-1-15,-9 16-1 0,-3 29 2 16,-5 33 4-16,4 23 1 16,-4 6 1-16,4 20 2 15,0 21 1-15,0-7-1 16,4-11 1-16,1-14 0 16,3-20 1-16,-3 1 0 15,-1-22 0-15,0-19-11 16,-4-19-3-16,-8-18-88 15,-4-11-65 1,-9-14 55-16</inkml:trace>
  <inkml:trace contextRef="#ctx0" brushRef="#br0" timeOffset="123">300 740 252 0,'-46'-59'96'0,"37"59"-52"0,1 4-34 16,8 3 25-16,4 0-4 15,9 4 2-15,12 1-10 0,12-5-1 16,13-3-13-16,13-8-3 0,-9-3-2 15</inkml:trace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7.84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13 200 0,'20'0'74'0,"14"0"-40"0,25 0-38 15,-25 0 13-15,15 0-71 0,9 0-28 16,21 0 21-16,-6-13 13 15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8.133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138 0 212 0,'-39'13'79'0,"19"13"-42"0,-14 39-41 0,24-26 15 0,0 35-4 16,0 9 3-16,1 8-5 16,4 5-1-16,5 21-2 15,5 14 1-15,4-5 2 0,1-13 0 16,5-13 0-16,0-22-3 15,-6-17-2-15,-4-9-17 16,-5-21-9-16,-10-27-74 16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8.403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36 184 0,'49'-18'71'0,"-20"5"-38"0,25 4-34 0,-20 14 15 16,10-1-1-16,5 1 2 16,10 3 0-16,-5 5 1 15,0 13-8-15,-1 9-1 0,-14 9 0 16,-9 12 1-16,-11 14 0 16,-14-1 0-16,-14 1 2 15,-11-5-1-15,-9-4 2 16,-11-9-6-16,-13-13-1 15,-1-4 0-15,0-9 0 16,10-4-7-16,10-5-2 16,9-4-38-16,11-4-14 15,19 0-53-15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8.633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50 156 264 0,'-34'87'101'0,"29"-35"-54"0,-5 18-46 15,10-44 21-15,5 0-1 16,5-4 2-16,9-5 1 16,6-12 2-16,4-14-14 15,10-26-2-15,-4-13-3 0,-6-8-1 16,-10-5-1-16,-19 4-8 15,-9 1 0-15,-16 4-56 0,-4 4-23 16,0 9-56 0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8.961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37 204 0,'19'-35'77'0,"10"35"-42"0,25 0-39 15,-24 0 13-15,14 0-10 16,9 4 1-16,-4 5 2 16,0 0 3-16,-5-1-75 15,-9 1-52 1,-21 4 44-16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9.112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23 0 192 0,'-24'17'74'0,"29"-4"-40"0,9-4-33 0,-4 0 16 16,15-5-13-16,24-4-2 15,14-4-2-15,15-1 2 16,10 1-1-16,-4 0-27 0,-1-10-12 15,0 1-45 1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9.36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174 22 244 0,'-74'31'90'0,"40"-1"-48"16,-5 14-42-16,29-23 16 0,0 5-5 15,5 5 1-15,5-1 5 16,10 1 3-16,15-5-10 16,14-5 8-16,15-3 4 0,4-9-2 15,1-9-2-15,0-9 1 16,-10-4 0-16,-10 0-8 16,-15-9-4-16,-9-13-2 15,-20-4-1-15,-10-9-11 16,-14-13-3-16,-10 5-66 15,-5 17-29-15,10 34-34 16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19.51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0 456 0,'24'13'170'0,"1"4"-92"0,-6 1-284 0,-19-18-61 15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20.14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1108 272 0,'5'-9'101'0,"10"1"-54"0,9-10-48 0,-14-3 20 15,0-14-13-15,5-17-1 0,4-14-3 16,1 10-2-16,-1-22 1 15,1-22-4-15,-1-22 0 0,1-8-5 16,4 21 0-16,1 13 2 16,-1 14 3-16,1 21-3 15,-6 22 0-15,1 17-2 16,4 18 2-16,1 25 4 16,-6 31 3-16,6 35-2 15,-1 18-2-15,-4-5 2 16,4 13 2-16,1 8 0 15,4-3 2-15,-4-14-2 16,-1-17 2-16,-4-22-59 16,-15-21-80-1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20.28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26 272 0,'0'-9'104'0,"34"13"-56"0,34 1-54 0,-28-5 17 16,23-5-14-16,20 1 0 15,15 0-114-15,0-9-50 16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6.06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37 484 208 0,'75'-3'77'0,"-33"3"-42"0,29 0-28 16,-34 0 18-16,13-4-11 15,4 0-1-15,0 0-14 16,-4 1-6-16</inkml:trace>
  <inkml:trace contextRef="#ctx0" brushRef="#br0" timeOffset="215">0 813 208 0,'25'19'77'0,"8"-8"-42"0,25-11-19 0,-29 4 22 16,17-8-11-16,17-7-3 15,7 4-14-15,5-23-4 16,0 4-4-16,-4-4-15 0,-9-3-4 16,-12-8-73-1,-17 5-59-15,-12 2 49 0</inkml:trace>
  <inkml:trace contextRef="#ctx0" brushRef="#br0" timeOffset="451">433 0 228 0,'-13'-8'85'0,"13"20"-46"0,13 2-26 16,-1-6 24-16,13 7-8 16,12 7 0-16,18 4-10 15,11 3-4-15,5 8-8 16,8 4-5-16,0 3-1 0,-8 1-1 16,-9 14 2-16,-12 7-3 15,-13 16 0-15,-24-1 3 16,-26 0 1-16,-20-3-1 15,-13-15 1-15,-12 0 0 0,-8-8 3 16,3-10-21-16,13-16-7 16,21 1-117-1</inkml:trace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20.59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0 272 0,'59'4'101'0,"-11"0"-54"0,16-4-55 0,-35 0 18 15,11-4-82-15,4 4-31 16,14 0 8-16,6-4 5 15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21.076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112 765 180 0,'-49'27'68'0,"30"7"-36"16,-11 10-31-16,26-22 14 0,-6 4-2 16,10 0 3-16,5 4 2 15,9 5 3-15,11 0-11 16,4-5 8-16,10-8 2 0,5-13-4 16,5-14 1-16,5-3-8 15,-10-5-3-15,-5-9-12 16,-9-4-4-16,-11-9-22 15,-14-4-6-15,-10 0 14 16,0-9 11-16,-5 9 9 16,6-9 3-16,4 13-2 0,4 18 0 15,16 4 2-15,9 8 0 16,15 14 1-16,5 4 0 16,0 4 0-16,0 1 0 15,-10 4 4-15,-5 8 5 16,-14-4-1-16,-10 5 1 15,-10-1-5-15,-10-4-3 16,0 0 0-16,0-4-1 16,6 0 0-16,4-5 2 15,14-4 1-15,11 0 1 16,14-9-2-16,5-8 1 16,10 0-31-16,-5-5-11 15,4-13-55 1</inkml:trace>
  <inkml:trace contextRef="#ctx0" brushRef="#br0" timeOffset="226">1536 392 212 0,'-5'78'79'0,"0"-22"-42"0,-10 49-43 15,10-57 14-15,-4 8-7 16,-1 5 2-16,5 4-2 16,5-8 2-16,0-5-2 15,0-4-1-15,5-18 1 0,-5-13-34 16,-5-12-13-16,-5-5-39 16</inkml:trace>
  <inkml:trace contextRef="#ctx0" brushRef="#br0" timeOffset="393">1012 552 212 0,'-14'9'82'0,"33"0"-44"0,6 4-38 0,-6-4 16 15,11 8-9-15,18-4-2 16,11 0-2-16,10 9-3 16,-1-9 1-16,1 0 1 0,-6-13 3 15,-9-4-40-15,0-14-15 16,-10 1-42-16</inkml:trace>
  <inkml:trace contextRef="#ctx0" brushRef="#br0" timeOffset="780">1770 0 200 0,'0'5'77'0,"10"29"-42"0,-5 19-34 15,-5-23 16-15,0 5-5 16,0 13 1-16,-5 21-1 16,0 31 0-16,0 9-6 15,1 0-4-15,4-14 1 0,0-12 0 16,0-9 3-16,0-18-1 16,0-12 2-16,9-14 0 0,1-17 1 15,0-13-4-15,5-13-1 16,4-17-1-16,6-14 1 15,4-17-2-15,5 5-1 16,0 12-2-16,1 14-1 16,-6 13-3-16,0 25-1 15,-9 14 4-15,-5 8 1 16,-6 10 2-16,-9 7 0 16,-5-7 2-16,1-1 1 15,-1-5-4-15,0-3 1 16,5-5-29-16,0-9-13 15,5-4-64-15</inkml:trace>
  <inkml:trace contextRef="#ctx0" brushRef="#br0" timeOffset="1037">2269 905 260 0,'-19'39'99'0,"4"-22"-54"0,-4 5-44 16,14-9 19-16,5 0-2 15,9 4 3-15,6 1 0 16,10-5-1-16,4-5-10 16,15-8 2-16,5-8 2 0,0-1-1 15,-5-13 0-15,-5-4-5 16,-10-9-3-16,-14-4 0 16,-10 0-1-16,-10 0-7 0,-10 17 0 15,-4-4-34-15,-6 13-13 16,6 9-35-16,-1 13-11 15,1 4-15 1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22.63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602 0 224 0,'5'4'85'0,"0"35"-46"0,0-8-46 0,-5-14 14 16,-5 14-7-16,0 12 0 15,0 14 0-15,0 21 2 16,-5 0-1-16,0-4-1 0,6-9 1 15,-1-4-1-15,5-17 2 16,0-5-30-16,-10-26-81 16</inkml:trace>
  <inkml:trace contextRef="#ctx0" brushRef="#br0" timeOffset="358">0 283 236 0,'30'21'90'0,"-30"-21"-48"0,83 31-49 16,-39-23 16-1,5 1-8-15,29-5 2 16,10 1-2-16,0-1-1 16,-5 0 1-16,-14 1-4 0,-11 4 2 15,-18 8 1-15,-11 5 0 0,-19 8-3 16,-5 0 2-16,-20 5 1 15,5 0 0-15,-5 0 4 16,6 0-2-16,14-1 10 16,4-3-6-16,26-9 14 15,4-1-11-15,29-16 25 16,1-1-20-16,9-17 12 16,-10 4-16-16,-14-12-5 15,-10 3-3-15,-34-17-2 16,-5-4 0-16,-34-9-38 15,-6 9 21-15,-14-13-134 16,10 13 84-16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23.83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191 0 136 0,'-5'0'52'0,"10"9"-28"0,-5 17-17 0,0-4 13 15,0 4-4-15,0 13 3 16,0 26-6-16,0 35 0 16,0 13-8-16,-5 0-1 0,0 0 2 15,-4 9 1 1,9-5-3-16,-5 5-1 16,10-13-1-16,-5-18-6 15,0-13 2-15,-5-26-89 16,5-4 49-16</inkml:trace>
  <inkml:trace contextRef="#ctx0" brushRef="#br0" timeOffset="270">0 52 156 0,'54'-17'60'0,"-20"17"-32"0,35 4-31 16,-30 5 11-16,15 0-9 0,0 8 1 15,4 5 0-15,1 4 0 16,-5 9 0-16,-15 4 4 0,-5 8 5 16,-24 1 8-16,-15 9 7 15,-24 4-2-15,-20 0-1 16,-15-5-9-16,-4-4-3 16,-1-4-5-16,11-9-1 15,9-8-12-15,9-5-4 16,16-9-49-1,19-8-59-15,20-5 26 16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24.351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25 236 220 0,'-24'44'85'0,"24"-44"-46"0,0 56-30 15,5-43 33 1,5 0-25-16,14-13 10 16,5 0-17-16,20-26 6 15,10-4-9-15,14-18 0 0,-9 0 0 16,-15 0 1-16,-15-4-9 16,-19 9-1-16,-25 12 0 15,-14 10-1-15,-11 8 1 0,-14 13-49 16,1 13-20-16,-1 13-49 15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24.532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52 512 0,'29'-39'189'0,"15"52"-102"0,15-9-119 0,-40-4 20 16,-23-8-198-16,-21-14-85 15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42.955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524 0 164 0,'5'-4'63'0,"0"8"-34"0,4 9-34 15,-9 0 10-15,0 9-3 16,-5 17 1-16,-9 13-1 16,-6 22-2-16,-4 9 1 15,-6 4-1-15,1-5 2 0,-5 1-1 16,-5-5 2-16,-5-4 7 15,4-9 5-15,1-8 2 16,5-14-1-16,0-12-6 16,5-18-2-16,4-17-2 0,1-14 1 15,-1-8-4-15,1-13 0 16,9-9-1-16,0 0-2 16,15 5-4-16,5 8 0 15,5 5 0-15,5 12-1 16,9 5 4-16,6 9 0 15,9 8 1-15,0 5 0 16,5 8 0-16,-5 5 0 16,0-5 0-16,5 1 2 15,-5-5-1-15,-5 0 2 16,-4 0-2-16,-1-4 2 16,-9-5-40-16,-1-4-14 15,-4-4-37-15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43.16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0 156 0,'0'13'57'0,"0"4"-30"0,5 9-14 16,-5-4 17-16,0 0 0 15,5 4 2-15,0 13-13 16,0 9-4-16,0 8-9 15,0 18-2-15,-1-8 2 0,1-6-3 16,0-7 0-16,5-14 3 16,-5-13 1-16,0-18-19 0,0-16-6 15,-5-23-93 1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43.386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7 160 0,'34'-13'63'0,"-14"17"-34"0,14 5-16 0,-15-5 19 15,1 1-7-15,4 3-2 0,11-8-11 16,-6 5-5-16,0-1-4 15,1-4 2-15,-6 0 1 0,-4 0-35 16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43.55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0 184 0,'0'13'68'0,"10"-4"-36"0,15 4-15 15,-11-4 20-15,11-5-2 16,14-4 4-16,5-4-10 0,10 0-3 16,-1 4-15-16,1 0-4 0,-5-5-1 15,-10 1-3-15,-9-1 0 16,-11 1-138 0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7.19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48 0 196 0,'0'-7'74'0,"4"14"-40"0,0 4-33 15,-4 0 14-15,-4 8 1 16,0 11 2-16,0 10-5 16,-5 16 0-16,1-1-8 15,0-3-1-15,-1 0 0 0,5-4-2 16,0-4-2-16,0-7 3 15,4-11 0-15,4-7 3 0,4-8 1 16,1-11-10-16,-1-8-3 16,0-14-6-16,1-11-3 15,-1-30 9-15,0-7 2 16,5 3 1-16,-1 12 2 16,-3 14-1-16,-1 11-2 15,0 12 0-15,1 7 3 16,-1 22 0-16,-8 7 1 15,0 12 0-15,-4 11 2 16,0-4-1-16,-1 7-1 16,-3-7 1-16,4-4 1 15,0-11 1-15,4-3 1 16,8-4 2-16,5-15 1 0,7-15-3 16,5-15-1-16,9-14-1 15,7-8 1-15,5 4-4 16,-4 7-2-16,-1 12-3 15,-12 7 1-15,5 11 1 16,-14 11-1-16,-3 11 4 16,-4 7 2-16,-9 12 0 15,-4 7-1-15,-4 0-2 16,-9 0 1-16,9-4-10 16,-4 0-3-16,-1 1-83 15</inkml:trace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44.451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638 235 156 0,'9'-4'57'0,"-9"4"-30"0,5 8-23 15,0-3 22 1,0 8-16-16,0 9 3 15,5 8-9-15,-5 18 0 16,4 0-2-16,-9 17 3 16,5 4-3-16,-10 10 1 0,5-14-1 15,-4 9 1-15,4-9-2 16,-10 0 2-16,10-8-2 0,-5-14 19 16,10-4-11-16,-5-21 17 15,0-10-16-15,0-21 2 16,0-4-7-16,0-22 1 15,5 0-3-15,4-31 0 16,11 9-1-16,4-17 1 16,6 17-2-16,-1 5-1 15,5 8 1-15,6 13 1 16,-11 13-1-16,0 5-38 16,-4 8 20-16,-1 5-112 15,5 4 72-15</inkml:trace>
  <inkml:trace contextRef="#ctx0" brushRef="#br0" timeOffset="212">1151 757 156 0,'0'26'60'0,"0"-26"-32"0,0 35-17 16,0-27 29-1,0 5-23-15,-5 5 12 16,5-1-18-16,-5 5 6 15,10 0-10-15,-5-1 0 16,0 6-4-16,0-10 7 16,0 0-6-16,0-12-19 15,0-5 8-15,0-13-112 0,0 0 65 0</inkml:trace>
  <inkml:trace contextRef="#ctx0" brushRef="#br0" timeOffset="407">1210 22 216 0,'10'-13'82'0,"-10"13"-44"0,34-9-33 0,-19 5 28 16,4 8-20-16,10-4 2 16,11 0-9-16,4 0 1 15,0 0-4-15,-5 0-30 16,0 0 14-16,-15 0-111 15,1 0 68-15</inkml:trace>
  <inkml:trace contextRef="#ctx0" brushRef="#br0" timeOffset="544">1391 83 208 0,'-15'26'79'0,"15"-26"-42"0,-5 22-37 15,5-14 20 1,5 6-13-16,-5 3-52 15,5 0 24-15,0 5-91 16,10 0 63-16</inkml:trace>
  <inkml:trace contextRef="#ctx0" brushRef="#br0" timeOffset="873">2129 170 128 0,'-14'0'49'0,"14"0"-26"0,-15 17-12 0,10-4 26 15,5 0-20-15,-5 18 4 16,0 4-12-16,-4 25 1 15,4 6-6-15,-10 16 2 16,10-3-3-16,-5 12 0 16,6-13-1-16,-1 5 3 15,10-14-3-15,-5-8 6 16,9-9-5-16,-9-17-27 16,5-4 12-16,-10-27-90 15,5-8 57-15</inkml:trace>
  <inkml:trace contextRef="#ctx0" brushRef="#br0" timeOffset="1125">1914 226 184 0,'0'-39'68'0,"0"39"-36"0,30-13-33 15,-16 9 17-15,6 8-11 0,9-4 7 16,5 0-8-16,20 0 14 16,5 9-10-16,0 0 9 15,-1 4-9-15,-9 4 0 16,-10 5-5-16,-14 4 5 15,-11 4-5-15,-23 1 6 16,-6 4-6-16,-29 4 3 16,5 0-3-16,-15-4 0 15,10-1-1-15,-10-8-4 16,15-4 1-16,5-4-52 16,9 3 29-16,11-12-105 15,9 4 72-15</inkml:trace>
  <inkml:trace contextRef="#ctx0" brushRef="#br0" timeOffset="1295">2540 657 192 0,'0'22'74'0,"0"-22"-40"0,0 43-38 16,-5-26 20-1,5 1-12-15,-4 8 12 16,4 4-9-16,-5 14-6 15,5-1-1-15,-5 10-97 16,10-1 53-16</inkml:trace>
  <inkml:trace contextRef="#ctx0" brushRef="#br0" timeOffset="1770">95 1196 144 0,'-44'-9'55'16,"44"9"-30"-16,-35 0-18 0,26 0 24 16,4 0-18-16,-5 0 16 15,10 0-17-15,15 0 11 16,4 5-13-16,30-5 17 15,15 4-15-15,48-4 7 0,50 0-7 16,23 0 0-16,45-4-2 16,30 4-1-16,9 0-5 15,14 4-1-15,-4-4 1 0,5 0-2 16,-30 4-2-16,-29 1 3 16,-24-10 0-16,-40 1-1 0,-34-5 1 15,-29-4-20-15,-34 0-8 16,-45 4-100-1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46.76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25 131 104 0,'-5'0'38'0,"5"0"-20"0,0 17-12 0,0-8 25 16,0 4-18-16,0 13 19 15,0 9-19-15,0 13 13 16,5 4-15-16,-5 13-1 16,5 0-6-16,-5 5-1 15,0-9-1-15,0-5 3 16,0-8-3-16,0-9 4 15,0-9-4-15,0-12-40 16,0-1 20-16,-5-17-83 16,5-4 56-16</inkml:trace>
  <inkml:trace contextRef="#ctx0" brushRef="#br0" timeOffset="240">0 135 180 0,'15'-13'68'0,"-15"13"-36"0,34-4-29 15,-14 4 22 1,-1 4-16-16,6 0 3 16,4 5-8-16,0 0 2 15,1-1-3-15,-6 10 5 16,-4-1-5-16,-10 9 1 16,-5 5-2-16,-15-1 1 15,5 5-2-15,-15 0 6 0,6-5-4 0,-11-4 1 16,10-4-2-1,-4-13-32-15,4-1 16 0,5-12-98 16,6 0 62-16</inkml:trace>
  <inkml:trace contextRef="#ctx0" brushRef="#br0" timeOffset="436">431 400 148 0,'0'44'55'0,"0"-44"-30"0,-5 82-16 0,0-51 25 16,10-1-19-16,-5 14 6 16,0-5-13-16,0 0 0 15,0 0-5-15,0-8 5 16,5-5-5-16,-5-9-45 16,5 0 23-16,-5-12-88 15,4-5 60-15</inkml:trace>
  <inkml:trace contextRef="#ctx0" brushRef="#br0" timeOffset="648">382 13 184 0,'5'-13'68'0,"-5"13"-36"0,24 5-35 15,-14-1 24-15,5 0-13 0,9-4 16 16,10 5-14-16,1-1 5 15,4 0-10-15,0 1 2 16,-5-1-4-16,0-4-28 16,-4 0 13-16,-6-4-96 15,-4 4 59-15</inkml:trace>
  <inkml:trace contextRef="#ctx0" brushRef="#br0" timeOffset="780">651 0 200 0,'-30'18'74'0,"30"-18"-40"0,-19 30-27 0,9-17 20 16,10 0-16-16,-10 0-1 16,10 5-7-16,-9-1-2 15,9 0 0-15,0 5-103 16,4 0 56-16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47.950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17 621 212 0,'-5'4'79'0,"5"-4"-42"0,-5 9-41 16,0-13 20-16,5 4-12 0,-5-9 8 15,10 0-8-15,0-17 5 16,10 0-5-16,4-26-4 16,1 0-1-16,-1-22-1 15,6 4 0-15,-1-3 2 16,6 16 0-16,-6 0-3 16,5 18 2-16,-4 0-1 15,-1 17 0-15,-4 5 0 16,4 8 0-16,-4 14 0 15,-1 12 0-15,-4 22 4 16,0 9-1-16,-5 17-3 16,-1 5 1-16,-4-1 1 15,5 1 0-15,-5-9 0 16,0-5 0-16,-5-8-62 16,5-4 34-16,-10-18-83 15,5-4 62-15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48.08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22 208 0,'0'-22'79'0,"0"22"-42"0,34 4-45 16,-9-4 15 0,-1 0-7-16,20 0-37 15,0 0 20-15,10-4-83 16,0 4 55-16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48.341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137 9 184 0,'-20'0'68'0,"20"0"-36"0,-19 17-31 0,14-4 23 15,5 5-16-15,-5 16 8 16,0 5-9-16,-5 22-2 16,10 5-3-16,-9 16 1 15,9-4-2-15,-5 5 4 16,10-18-3-16,-5-4 1 16,0-9-1-16,0-13-37 15,0-4 19-15,-5-22-92 16,5-4 60-16</inkml:trace>
  <inkml:trace contextRef="#ctx0" brushRef="#br0" timeOffset="225">0 0 160 0,'34'4'60'0,"-34"-4"-32"0,39-4-28 16,-19 0 26-1,-1 8-16-15,21-4 24 16,-6 9-19-16,5-1 11 15,-5 5-16-15,-9 9 4 0,-1 0-9 16,-19 8 2-16,-5 5-4 16,-24 9 3-16,-1 3-4 0,-14 1-14 15,10-4 6-15,-6-5-83 16,11-9 49-16,-5-12-80 16,14-1 68-16</inkml:trace>
  <inkml:trace contextRef="#ctx0" brushRef="#br0" timeOffset="404">455 396 260 0,'15'61'96'0,"-15"-61"-52"0,4 91-38 0,-4-65 33 16,0 0-23-16,0 9 8 15,5 4-15-15,0 9 2 16,5 4-7-16,-5-9-13 15,5 1 5-15,-1-18-140 16,1-9 79-16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49.19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0 309 252 0,'0'-22'93'0,"9"26"-50"0,21 5-52 0,-11-5 12 15,11 5-4-15,18 0 0 0,16 4 5 16,14 4 2-16,10 5-2 16,0-5 8-16,10 1 5 0,-5-5-5 15,-5 0 1-15,-14-5-6 16,-16-3-2-16,-28-18-62 16,-16-5-66-1</inkml:trace>
  <inkml:trace contextRef="#ctx0" brushRef="#br0" timeOffset="247">337 0 244 0,'-39'35'90'0,"39"-35"-48"0,-64 48-49 0,40-18 16 15,-5 18-8-15,-11 13-1 16,6 13 3-16,10 0 2 15,4-9-2-15,10-4 5 0,10-5 4 16,15-4 3-16,9-8 0 16,16-9-5-16,13-9-2 15,6 0 0-15,-5-9 0 16,0-4-121 0,-5-17-70-16,-5-9 78 15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50.80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5 9 200 0,'-5'-9'74'0,"10"18"-40"0,0 4-40 0,0-5 12 16,4 1-90-16,6 4-38 16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50.050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75 0 148 0,'0'-5'57'0,"-5"10"-30"0,-10 12-32 0,10-4 10 15,-9 13 10-15,9 18 10 16,-5 16 2-16,0 19 2 16,5-1-16-16,0-8 3 0,5-5 4 15,5-4-5-15,5-18 2 0,10-8-8 16,4-13-1-16,10-22-4 15,10-13-1-15,0-18 1 16,5-30 0-16,-10-17-24 16,-4-5-9-16,-6 5-2 15,-5 13 2-15,-4 17 16 16,-10 9 7-16,-5 13 2 16,-5 13 1-16,-5 13 8 15,0 13 4-15,-10 17 4 16,15 23 5-16,-5 12-6 15,5 0 1-15,5-4-6 16,15-13 1-16,-6-9-1 0,11-4 1 16,-1-14-2-1,1-12-1-15,-1-13-109 16,1-9-58-16,-16-18 73 16</inkml:trace>
  <inkml:trace contextRef="#ctx0" brushRef="#br0" timeOffset="405">667 61 184 0,'0'8'68'0,"4"18"-36"0,-4 18-35 0,0-18 13 16,-4 13-5-16,-1 13 2 0,-5 0-2 16,10 0 2-16,0 1-4 15,10-6 3-15,-5-12 0 0,-1-4 11 16,11-18 12-1,-5-13-6-15,-5-9-12 16,9-17-4-16,-4-13-5 16,-5-9 1-16,0 5-4 15,-5 3 0-15,15 1-1 16,-10 4 0-16,4 5 2 16,-4 4 0-16,5 4-3 15,-5 5 2-15,-5 4-1 16,10 8 0-16,-10 14-3 15,0 13 1-15,0 8 0 16,0 27 2-16,5-1 1 16,-1-3 3-16,1-1 1 0,5-4 1 15,5-14-2-15,-1-8 1 16,1-4-2-16,5-13-1 16,-1-9-48-16,-4-13-22 15,-5-5-29 1</inkml:trace>
  <inkml:trace contextRef="#ctx0" brushRef="#br0" timeOffset="650">1175 234 216 0,'-5'53'82'0,"0"-14"-44"0,-9 22-33 16,9-40 17-16,0 10-10 16,0 4-2-16,5-5-5 15,5-4-2-15,0-4 5 16,0-14-4-16,5-16-70 16,-6-10-77-1,-4-16 32-15</inkml:trace>
  <inkml:trace contextRef="#ctx0" brushRef="#br0" timeOffset="990">1400 234 184 0,'-14'74'68'0,"14"-4"-36"0,-5 4-33 0,5-39 12 16,0-1 1-16,0-3 3 16,9-1 5-16,1-4 2 15,5-8-11-15,0-14 4 0,-1-8 3 16,6-9-6-16,-1-13-2 0,6-18-3 15,-6-12-2-15,1-18-3 16,-1 4 1-16,1 5-7 16,-5 13 1-16,-1 13-34 15,6 8-13-15,-10 9-61 16</inkml:trace>
  <inkml:trace contextRef="#ctx0" brushRef="#br0" timeOffset="1757">1650 526 228 0,'14'30'88'0,"-4"-17"-48"0,15 0-36 16,-11-8 21-16,6-5-7 15,9-5-1-15,5-8-9 16,1-13-3-16,-1-22-3 0,0-8-2 16,0-1 3-16,-9-4-9 0,-6 5-1 15,-14 8-12-15,5 9-3 16,-20 8 7-16,5 14 6 15,-14 13 4-15,-6 12 0 16,1 18 4-16,-1 22 2 16,1 13-2-16,4 4 0 15,6 1-1-15,4 8 0 16,20-18 6-16,4-12 5 16,11-10 15-16,9-8 9 15,0-13-11-15,15-17-4 16,-5-18-11-16,5-8-5 0,0-27 1 15,-5-8 0-15,0-13-1 16,-5 8-2-16,-9 14-2 16,-11 8-1-16,-4 13-1 15,-15 13 0-15,0 18 0 16,-15 17 3-16,10 13-2 16,-4 26 1-16,-1 5 0 15,0 4 0-15,0-5 2 16,5 5 0-16,5-9 2 15,0-12 1-15,5-14 1 16,5-13 0-16,5-13 6 16,4-13 6-16,15-9-6 15,-4-17-1-15,4-18-5 16,0-8-1-16,10 0-8 0,-9 8-4 16,4 9-22-16,-5 9-7 15,10 5-5-15,-5 7 1 16,-5 6 16-16,-4 3 11 15,-11 5 9-15,-4 9 6 16,-5 4 18-16,-20 4 11 16,-5 9-9-16,-4 5-1 15,4-1-9-15,-5 5-4 16,1 4-3-16,9 0 0 16,5 0-2-16,10 13-1 15,10-4 1-15,4 0 1 16,6 0-1-16,-6-1 2 15,-4 5-2-15,-10-4 2 16,-5-4-7-16,-5 3 1 0,-10-3 3 16,1-9 4-16,-1-1-1 15,0-8-2-15,5-4-44 16,10-9-19-16,10-9-40 16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52.34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125 579 252 0,'34'-39'93'0,"-19"30"-50"0,-5-4-39 15,-10 13 21-15,0 0-18 16,-10 0-4-16,-10 8-2 0,-9 10-1 16,4 8 0-16,-4 4 0 0,0 18 2 15,14 0 1-15,-5-4 3 16,16-5-1-16,4-5 0 15,4-3-1-15,26-9 2 16,-1-9-1-16,10-9 0 16,-4-8-3-16,-1-9 1 15,0 0-2-15,-5-9 2 16,-9 0-4-16,-5 9 0 16,-15 13 7-1,0 9 6-15,-5 12 5 16,5-3-7-16,0 4-3 0,9-1-2 15,6-3-1-15,14-5 0 16,11-5 0-16,9-8 0 16,-1-13 0-16,16-17-2 15,5-18 1-15,-1-17 0 16,-4-5 1-16,-1 1-2 16,-9-9-2-16,-10-14 1 15,-10-21 1-15,-9 9-3 16,-1 17-2-16,-19 17-3 15,-5 14 1-15,-5 25 1 16,-19 23-1-16,-11 25 1 16,-4 22 0-16,-5 22 0 15,10 4 0-15,10 14 7 16,-1 16 5-16,20 18-2 16,5-8-1-16,15-10 0 0,9-3 1 15,6-19-41 1,4-12-15-16,0-35-95 15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52.485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35 396 0,'19'-35'148'0,"-4"70"-80"0,34-9-152 0,-30-22-11 15,-4 1-52-15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7.7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 0 192 0,'0'-4'71'0,"4"15"-38"0,4 15-28 0,-4-11 19 15,1 11-11-15,-5 7-2 16,0 11-6-16,-5-3-2 15,1 0-1-15,-4-4 1 0,4-8 0 16,0-6-1-16,4-5-43 16,0-14-20-1,4-8-29 1</inkml:trace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53.05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132 4 200 0,'-24'-8'77'0,"4"16"-42"0,-4 14-21 0,9-4 20 0,0 12-8 16,-4 5-3-16,9 0-11 16,5 8-3-16,10 0-5 15,5 1 4-15,24-9 2 0,5-14 8 16,5-16 3-16,5-14-6 15,0-8-2-15,-15-1-5 16,0-3 0-16,-19-10-7 16,-15-4-1-16,0 1-16 15,-5 3-4-15,-5 5-25 16,10 4-9-16,0 1-71 16</inkml:trace>
  <inkml:trace contextRef="#ctx0" brushRef="#br0" timeOffset="210">665 0 200 0,'0'39'77'0,"0"-8"-42"0,-10 25-34 0,1-34 14 16,4 13-8-16,-5 26-2 16,-5 30-2-16,-4 4 0 15,14-3-2-15,-5-1-1 0,5-13 1 16,0-8 1-16,-4-18 1 15,9-13 1-15,0-8 2 16,0-14-30-16,-5-21-13 16,-5-14-56-16</inkml:trace>
  <inkml:trace contextRef="#ctx0" brushRef="#br0" timeOffset="406">783 39 184 0,'44'5'71'0,"-30"16"-38"0,1 10-30 16,-10-18 17-16,0 8-3 16,-5-3-1-16,-5 4-6 15,0-1-4-15,-5 1-3 16,-9 0 2-16,4 0 4 0,-5-5-5 16,1-4 0-16,4-9-15 15,5-4-6-15,1-4-86 16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53.623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34 0 192 0,'15'30'74'0,"-5"26"-40"0,-5 14-42 0,-5-40 12 15,-5 10-2-15,-5 3 1 16,-5 14 3-16,10 12 1 15,-4 9-3-15,4 5-5 0,0-13-2 16,-5-14-84 0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53.761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19 248 0,'44'-5'93'0,"-5"5"-50"0,24 0-63 16,-24-8 9-16,10 3-90 16,0 5-37-16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1:53.866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0 316 0,'20'8'118'0,"9"1"-64"0,-9-4-197 0,-20-5-42 16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0.7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539 200 172 0,'-39'-95'66'0,"19"60"-36"0,-29-13-26 15,20 35 15-15,-10 4-11 16,-5 14-2-16,0 12-2 15,-5 13 0-15,0 18-2 16,0 31-2-16,5 3 3 0,5 9 2 16,9 22 4-16,16 27-4 15,14 3-1-15,10-17 0 16,14-17 2-16,10-18-3 0,15-17 0 16,20-17 1-16,-1-18 0 15,10-22 2-15,1-13 1 16,-1-12-50-16,-10-23-20 15,1-16-29 1</inkml:trace>
  <inkml:trace contextRef="#ctx0" brushRef="#br0" timeOffset="269">808 735 176 0,'-39'70'66'0,"19"-27"-36"0,1 48-24 0,14-51 17 16,0 7-5-16,5 6 1 15,10-6 3-15,4-8 3 16,11-8-13-16,4-5 2 0,10-13 0 0,10-9 1 16,5-17 1-16,-5-13-6 15,-10-13-2-15,-10-17-4 16,-14-5-1-16,-20-4-1 16,-14-1-2-16,-11 10-10 15,1 12-4-15,-1 5-20 16,-4 13-5-16,5 9 4 15,4 8 4-15,1 5-11 16,9 4-3-16,6 8-31 16</inkml:trace>
  <inkml:trace contextRef="#ctx0" brushRef="#br0" timeOffset="751">1243 700 144 0,'20'22'55'0,"-20"4"-30"0,5 13-23 0,0-30 14 16,-5 21-6-16,0 23 0 16,0-1-4-16,-5-4-1 15,5-5-3-15,0-4-2 0,0-13 3 16,0-4 9-16,0-9 4 16,0-13-5-16,9-13-2 15,1-17-3-15,5-14-1 16,0-12-6-16,4-5 1 15,6 4-2-15,-6 14 0 16,1 12 0-16,-1 14 0 16,1 12 2-16,-6 19 0 15,-4 7-3-15,0 23 0 0,0 4 2 16,-5-9 2-16,0-5-2 16,-1 6 0-16,6 3 1 15,-5-8 2-15,5-18 1 16,5-17 3-16,-1-8-5 15,1-36-1-15,5-4 2 16,-1-8 1-16,1 8-1 16,-6 9-2-16,1 8-4 15,-5 14-2-15,-5 17 3 16,-5 13 3-16,0 4 3 16,0 23 1-16,0-1-2 15,5 0-2-15,-1-4 3 0,1-9 0 16,5-9-89-1,5 0-48-15,-1-8 63 16</inkml:trace>
  <inkml:trace contextRef="#ctx0" brushRef="#br0" timeOffset="1006">1996 726 136 0,'5'-13'52'0,"5"18"-28"0,-15 12-19 0,5-4 13 15,0 13 3-15,0 13 2 16,0 18-8-16,0 4-2 0,0 8-7 16,0 1-2-16,0-1 2 0,0 18-3 15,0 13-2-15,0 18 4 16,0-14 1-16,0-17-2 16,0-9-3-16,-5-17 2 15,0-17 0-15,1-23-1 16,-1-21 1-16,-10-30-48 15,-5-31-22-15,1-22-17 16</inkml:trace>
  <inkml:trace contextRef="#ctx0" brushRef="#br0" timeOffset="1218">1947 609 164 0,'45'-17'63'0,"-11"8"-34"0,5 13-25 0,-15 5 13 15,6 0-2-15,4 4 4 16,0 8-2-16,0 14-1 15,-9 4-8-15,-6 13-1 0,-14 5 0 16,-10 4-1-16,-9-5 1 16,-11-3-2-16,-9-6 2 15,0-7-4-15,0-10 0 16,-1-13 1-16,6-8 0 16,5-13-57-16,9-9-27 15,15-9-17 1</inkml:trace>
  <inkml:trace contextRef="#ctx0" brushRef="#br0" timeOffset="1578">2393 700 176 0,'4'22'66'0,"-4"8"-36"0,-4 23-26 0,-1-23 13 0,0 22-4 16,0 5 0-16,0-1-3 15,0 1 1-15,5-5-6 16,0-9-3-16,5-8-1 0,5-9 7 15,0-8 7-15,4-18-5 16,6-13-1-16,4-13-5 16,1-22-3-16,-1-13-3 15,1-9 1-15,-6 5 1 16,-4 9 0-16,-5 12-7 16,-1 14-3-16,-4 17 1 15,-5 13 3-15,0 17 1 0,0 13 0 16,5 18 4-16,0 4 0 15,5 1 1-15,5-1 2 16,4-9-1-16,1-4-1 16,4-13 1-16,1-4 1 15,-1-13-1-15,1-18 2 16,-1-13-73 0,0-12-58-16,1-32 37 15</inkml:trace>
  <inkml:trace contextRef="#ctx0" brushRef="#br0" timeOffset="1760">3028 431 180 0,'-14'61'68'0,"9"-27"-36"0,0 23-29 0,5-18 15 0,0 22-9 16,0 17-1-16,0 5-2 15,0-5 1-15,5-8-4 16,-5-14 0-16,0-8 1 0,0-18-24 15,-10-12-9-15,0-14-59 16</inkml:trace>
  <inkml:trace contextRef="#ctx0" brushRef="#br0" timeOffset="1895">2730 644 244 0,'15'-13'90'0,"24"4"-48"0,10 9-45 16,-25 4 16-16,15 1-9 0,10-1-1 15,5-4 1-15,10 0 2 16,-1 4-115-16,-4 5-51 16</inkml:trace>
  <inkml:trace contextRef="#ctx0" brushRef="#br0" timeOffset="2222">3390 1022 232 0,'35'0'88'0,"-6"4"-48"0,20-21-34 0,-25 8 20 16,11-12-5-16,4-6-1 16,5-7-6-16,0-10-4 15,-5-4-5-15,-5 1-4 0,-9 3 0 16,-16 1-17-16,-9-5-6 16,-14 17-14-16,-11 10-2 0,-9 8 18 15,-5 8 8-15,-5 14 11 16,-5 8 5-16,5 22 23 15,0 22 12-15,10 13-7 16,14 4-1-16,15-4-9 16,15-4-2-16,19-9 0 15,10-9 0-15,10-13-5 16,10-8-1-16,0-10-4 16,-1-16 1-16,1-10-44 15,-5-12-19-15,-15-9-100 16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3.6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22 168 0,'0'0'63'0,"0"5"-34"0,5 16-23 0,-5-3 17 16,5 8-10-16,-1 13 0 15,1 4-3-15,-5 5-1 16,0 22-5-16,0 17-1 0,0 13 3 16,0-5-3-16,0-8 0 15,0-13-1-15,0-17 1 16,0-14 20-16,-5-34 12 16,5-18-16-16,0-34-7 15,10-27-4-15,0-17-5 16,0-8-2-16,4-10 0 15,6-17 1-15,9 22-6 16,-4 18 1-16,4 17-1 16,1 21-1-16,-6 18 1 15,0 30 3-15,-4 14 2 16,-5 4 2-16,-1 8-74 16,-4 13-32-16,5 10 1 15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3.9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0,'34'5'88'0,"-4"-1"-48"0,24 0-40 0,-30 1 18 16,5 3-8-16,-4 1 2 15,-6 4-5-15,-4 5 1 16,-15 3-5-16,-10 18 0 0,-14 1 1 15,-10 3-2-15,-1-4 1 16,6-4-2-16,0-5-1 16,9-3 1-16,5-6-1 15,6-3 0-15,9-5 0 16,14-5 2-16,11-3 1 16,14-5 3-16,10-5 3 0,0-3-4 15,0 3-3-15,-5 1 3 16,-5 0 1-16,-5-1-35 15,-5-3-18-15,-4 3-73 16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4.2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31 220 0,'34'-34'82'0,"1"38"-44"0,4-4-29 15,-15 0 19-15,10 0-5 0,10 0-2 16,5 0-7-16,0 0-1 16,-5 0-8-16,-5 0-1 0,-9 4 0 15,-11-4-66-15,-9 13-30 16,-20 0-18-1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4.3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0 268 0,'-9'13'101'0,"28"0"-54"0,11 0-42 0,-16-9 22 15,16 1-9-15,9-5 0 0,10 0-6 16,0-5 0-16,-1-3-7 15,-4-1-1-15,-9 0 0 0,4 1-145 16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5.9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6 100 172 0,'-5'-52'66'0,"5"30"-36"0,0 1-26 15,5 16 15-15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7.91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0 200 0,'0'0'77'0,"8"8"-42"0,1 3-43 16,-5-4 12-16,0 4-6 15,4 0-2-15,1 4-79 16,-1 4-36-16</inkml:trace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6.3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0 303 0,'5'26'13'0,"0"31"-8"15,0 8 6-15,0 13 2 0,-5 1-2 16,0 16 1-16,0 36-3 16,0 4 0-16,0-9-3 0,0-18 1 15,0-21-4-15,0-17-2 16,4-14 4-16,-4-16 1 15,5-19 4-15,0-12 1 16,0-22-5-16,0-18-4 16,5-29-1-16,5-14-1 15,4 0 0-15,6 9 0 16,4 17-5-16,0 13 1 16,1 13 0-16,4 18-1 15,0 13 1-15,-5 12 0 16,-4 27 3-16,-6 4 0 15,-9 0-2-15,-10 1 0 0,-5-1 2 16,-4-9 0-16,-11-4 3 16,-4-4 3-16,-6-9 0 15,1-8 2-15,-1-10-2 16,-4-12 2-16,5-9-2 16,4-4 2-16,6-9-75 15,-1-5-33-15,11-12-4 16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6.5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0,'44'-5'93'0,"-15"18"-50"0,15-4-39 0,-24-4 19 15,9-1-9-15,10 0 2 16,5-4-7-16,-5 0-3 15,0 0-3-15,1 0 0 0,-6-4 0 16,-10 4-129 0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7.2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 1079 204 0,'-5'-5'77'0,"5"1"-42"0,-5-5-23 0,5 5 19 0,5-9-12 16,5-13-3-16,4-26-3 15,6-9-1-15,5-13-6 16,-1-4-4-16,0-9 1 0,1 0-2 16,-1-18-1-16,1 1-2 15,-1 4 1-15,-4 17-1 16,4 18-2-16,-4 13-2 15,-6 13 1-15,1 17 3 16,0 13 1-16,0 22-4 16,-1 18 1-16,1 17 2 15,0 13 1-15,-6 8-2 16,1 18 2-16,0 22-1 16,0 17 0-16,4-4 4 15,-4-18 1-15,5-13-1 0,-5-12 1 16,-6-14-15-16,-4-13-5 15,-4-13-73 1,-6-9-48-16,-5-12 56 16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7.4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0 200 0,'30'5'74'0,"-1"-1"-40"0,20-4-40 0,-15 4 14 16,5 1-9-16,15-1 0 0,5-4-26 16,9 0-9-16,1 4-42 15,-11 5-15-15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7.7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427 18 228 0,'-24'-26'85'0,"4"31"-46"0,-24 3-37 0,20 5 19 16,-11 13-9-16,-4 31 1 15,-10 13 1-15,0 12 1 16,5 5-8-16,5 17 2 0,5 27 4 16,14 4-7-16,11-9-1 15,14-13-1-15,4-9 2 16,16-4 1-16,-1-9 1 16,6-17-55-16,4-22-23 15,0-21-53 1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9.4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35 168 0,'-10'-35'63'0,"5"35"-34"0,0-4-23 0,5 4 17 0,0 0-14 16,5 8-2-16,5 10 1 15,5 3 5-15,4 6-7 16,6 7 1-16,4 14 3 0,0 13-2 16,6 26 1-16,4-4-3 15,5-9-1-15,0-5-1 16,-5-4 2-16,-5-13-1 16,-4-12 2-16,-6-19 7 15,-9-16-61 1,-6-18-24-16,-9-26-29 15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9.6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415 0 168 0,'-10'13'66'0,"0"9"-36"0,-19 17-31 0,14-18 12 16,-14 10 8-16,-6 4 5 15,-9 12-6-15,0 14-3 16,0 18-8-16,0-1-5 0,10-4 1 16,5-13-2-16,4-14 2 15,11-7 0-15,4-14 3 16,10-9-82 0,10-4-62-16,4-13 45 0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29.9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 0 88 0,'0'13'33'0,"0"4"-18"0,0 14 6 16,-5-10 17-16,0 19 4 15,1 3 2-15,-1 9-16 16,-5 9-6-16,5-4-13 15,0-5-6-15,0 0 0 0,0-9 0 16,5-8 3-16,0-9-3 0,0-17-99 31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0.1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0 161 184 0,'14'-5'68'0,"1"5"-36"0,14 5-35 0,-9-1 13 16,4 0 13-16,6 1 7 15,-1-1-7-15,10 5 0 0,5-1-14 16,0 1-3-16,5 0 0 0,0-1-3 15,-5 5 0-15,-5-8-1 16,-10-1-2-16,-9-4-83 16,-20 9-69-1,-10-5 46-15</inkml:trace>
  <inkml:trace contextRef="#ctx0" brushRef="#br0" timeOffset="196">352 0 224 0,'-5'0'85'0,"5"17"-46"0,-5 5-46 0,0-9 16 15,0 9-6-15,0 8 3 16,-5 18 1-16,6 17 1 16,-1 35-4-16,0 0-1 0,5-9 3 15,0-12-45-15,5 3-20 16,4-12-37-1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2.7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515 39 132 0,'10'-39'49'0,"-10"39"-26"0,0 0-27 16,0 26 47-1,-5 14-16-15,-5 12-1 16,-4-4-2-16,-11-1-14 15,-4 10 1-15,-10 12 2 0,0 14-5 16,0 13-2-16,4-18-3 16,-4-13 0-16,5-13 0 15,0-8 1-15,4-14 0 16,1-12 2-16,5-18-1 0,-1-18 2 16,6-21-6-16,-1-13-1 15,5-13-5-15,1 4 1 16,9 9 0-16,5 4-1 15,10 13-1-15,9 13 1 16,1 9 1-16,9 13-1 16,0 9 4-16,6 8 0 15,4 18 1-15,5 4 2 16,0 5-1-16,0 12 2 16,-5-8-2-16,-5-4-1 15,-4-10 3-15,-6-3 0 16,-4-5-41-16,-6-9-17 15,-9-4-38-15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8.24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104 0 184 0,'4'52'68'0,"-12"-11"-36"0,-9 33-37 0,9-37 12 15,-5 3-6-15,1 1-1 16,-1 3 1-16,-3-7 1 16,7 8-1-16,1-16 13 0,4-6 5 15,4-12 4-15,4-19 1 16,4 1-11-16,9-15-5 15,4-30-1-15,4-7 0 16,4-15-10-16,4 7-3 16,0 12 3-16,1 10 1 15,-5 12-3-15,0 11-1 16,-4 14 0-16,-8 16 2 0,-1 10-1 16,-8 16 4-16,-3 14 2 15,-10 3 4-15,1-2-4 16,0 6-1-16,0-11-16 15,4-7-4-15,0 8-78 16</inkml:trace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2.9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0 220 0,'0'74'82'0,"-5"-43"-44"0,-5 4-36 15,10-18 19-15,0 9-11 16,0 4-3-16,0-3-2 16,0-1-1-16,0-5-2 15,0 1-13-15,5-9-2 0,0 0-91 16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3.3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142 13 144 0,'0'-5'55'0,"0"14"-30"0,-5 22-12 16,0-5 17-16,0 22-2 16,1 17 1-16,-1 4-3 15,0 10 1-15,-5 25-15 16,5 31 2-16,0 4 0 0,0-17-5 16,5-5-3-16,0-8-3 0,0-9 0 15,0-18 0-15,0-17 1 16,0-17 4-16,-5-17 5 15,1-27-12-15,-6-26-2 16,0-8-40-16,0-22-17 16,-5-48-59-1</inkml:trace>
  <inkml:trace contextRef="#ctx0" brushRef="#br0" timeOffset="238">0 61 148 0,'25'-39'55'0,"-11"30"-30"0,16-4-18 0,-11 13 15 15,11 0-7-15,9 8 2 16,10 6-6-16,9 7 1 0,1 23-7 16,-5-1 8-16,-10 5 6 0,-10 0-6 15,-14 4 0-15,-20-4-3 16,-20-5-1-16,-14 1-1 16,-10-1 2-16,-5 5-3 15,0-4-2-15,0-5 0 16,5 0-1-16,10-13-5 15,5-9-1-15,9-8-63 16,10 0-29-16,5-5-5 16</inkml:trace>
  <inkml:trace contextRef="#ctx0" brushRef="#br0" timeOffset="440">631 656 176 0,'0'22'66'0,"-5"13"-36"0,5 17-29 0,0-22 14 16,0 14 5-16,-5 8 5 16,1 0-7-16,-1 5-3 15,5-5-8-15,-5-4-5 0,5-9 1 16,0-4 0-16,0-9 1 16,5-9-18-16,0-13-7 15,-1-8-81 1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4.0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3 204 0,'44'-9'77'0,"0"18"-42"0,14 8-34 16,-28 1 14-16,4 12 5 15,5 26 7-15,5 18-1 16,0 18-1-16,-5-1-13 16,-5 0-5-16,-9 9-1 0,-10 5-1 15,-15 12 0-15,-25 5 1 16,-9-18 1-16,-10-8-3 16,-5-18-3-16,0-4-132 15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7.1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44 23 200 0,'-24'-13'74'0,"9"13"-40"0,10-5-27 16,5 5 16 0,15-4-15-16,10 4 3 15,14 0 2-15,19 0-7 16,11 0-3-16,9 0-2 0,0 0 1 15,-4 4 1-15,-6 1 1 16,-9-1 0-16,-15 0-33 16,-34 9-92-1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7.3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17 208 0,'39'5'77'0,"-14"-10"-42"0,34-4-37 0,-15 9 14 15,14 0-6-15,11 0 1 16,4 5-2-16,10-1 2 16,-4-4-4-16,-1-4-4 0,0-5-2 15,0 5-95 1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7.7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0 164 0,'-5'18'63'0,"5"-5"-34"0,0 17-23 16,0-4 17-16,0 22-5 16,0 35 1-16,0 4-6 15,0 8 0-15,0-3-8 16,5 8-3-16,-5 4-1 0,5-8 1 0,0-9 1 16,0-18 1-16,-5-12 2 15,0-40 6 1,0-21-3-16,0-18 1 15,4-13-9-15,6-13-2 16,5 9-7-16,4 9 0 16,6-1 2-16,-1 10 3 15,6 8-3-15,-1 4 2 16,5 9 0-16,-4 9-1 16,-6 8 4-16,-9 0 0 15,-5-4 1-15,-10 22 2 16,-5 13 12-16,-10 9 6 0,-9-5-8 15,-6-9-2-15,-4-8-4 16,0-5-1-16,-5-21-1 16,4-18 0-16,1-12-97 15,5-14-68 1,4-4 57-16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7.9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0,'98'4'90'0,"-54"5"-48"0,15 0-42 15,-30-5 16-15,11 0 0 0,13 1 2 16,1-1-5-16,0 0-3 16,0-4-74-16,-5 0-33 15,-10-4-7-15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8.6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1035 200 0,'-5'17'77'0,"5"-8"-42"0,14 13-39 0,-14-22 13 15,10 4 10-15,0-8 8 16,5-5-3-16,-1-26 0 16,6-4-13-16,4-17-7 0,1-9 0 15,-1-1-3-15,-4-12 2 16,-1-9-2-16,1-22 2 16,-5-4-7-16,-1 5 1 15,1 16-4-15,0 18 2 16,-1 14-2-16,1 16 2 15,0 14-2-15,-1 12 2 16,1 23-2-16,4 25 2 0,1 27 3 16,5 21 1-16,-1 4-2 15,0 1 0-15,6 13 4 16,-1 4 3-16,0-5 1 16,-4-3 0-16,-6-10-6 15,1-21 1-15,-10-17-24 16,-10-14-10-16,-10-8-66 15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8.7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13 208 0,'-15'-13'79'0,"30"21"-42"0,9 1-43 0,-14-5 14 15,10-4-5-15,14 0 3 16,15 0-3-16,10 0-2 15,-1 0 0-15,1-4-4 0,-5 4 2 16,-5 4-92 0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9.0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108 0 192 0,'73'0'71'0,"-39"18"-38"16,11 3-21-16,-21-8 19 0,0 9-12 16,1 4-1-16,-6 5-6 15,-4-5-2-15,-15 4-6 16,-10 5 4-16,-9 4 2 0,-11 5-3 15,-9-1-2-15,-10 1 0 16,0-5 1-16,5-9-1 16,5 1 2-16,5-18-37 15,10-9-15-15,4-13-56 16,10-4-41 0,20-9 61-16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8.82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 31 172 0,'8'-26'66'0,"-3"23"-36"0,-1 3-24 15,-4 3 17-15,0 8-8 16,-4 8 0-16,-1 10-7 15,1 12 0-15,0-4-5 16,0 4-2-16,0-4 0 0,-4-4 1 16,3 0 3-16,1-7 0 15,0-7 0-15,4-8-8 0,0-11 0 16,4-11-76 0,-4 0-54-16,4-12 48 15</inkml:trace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9.2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434 57 184 0,'9'-57'71'0,"-14"57"-38"0,-4-4-36 0,-1 13 13 15,-15 13-5-15,-19 12 0 16,-9 10 8-16,-11 4 3 16,0 8-7-16,6-4 3 0,9 5 2 15,10 4-1-15,19 0 0 16,20-5-1-16,20-4 0 15,14 5-4-15,10-14-3 16,10-4 0-16,0-17 1 0,-1-13-16 16,1-9-6-16,0-9-102 15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39.4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0 252 0,'0'4'93'0,"10"13"-50"0,5 10-39 15,-10-10 21-15,0 13-10 16,0 10 0-16,-1 12-7 0,1 4 0 16,0 1-5-16,5-5-2 15,0-9 2-15,-5-3-132 16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40.0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6 172 0,'-15'-4'66'0,"20"8"-36"0,15-4-20 0,-1 0 17 15,11 4-2-15,14-8 2 16,10 4-2-16,9 0 0 16,11 0-14-16,4 0-4 0,5 0-3 0,-5 4 0 15,-9 1 2-15,-11-1-47 16,-33 1-99 0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41.5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415 0 156 0,'10'-9'60'0,"-10"9"-32"0,5 14-24 16,-5-1 13-16,0 4 1 15,-5 26 3-15,0 5-2 16,-5 4 0-16,-5 9-10 16,-4-4-1-16,-6 4-1 0,-4 0 1 15,-5 4 2-15,4-4-5 16,1-9-1-16,0-9 0 15,-1-8 0-15,1-9 2 0,-5-17 3 16,9-13-4-16,1-18-1 16,-1-9-2-16,6-3-2 15,9-1-2-15,5 0 1 16,10 0-1-16,10 5 0 16,4 8 0-16,6 9-2 15,4 9-2-15,15 8-1 16,0 5 4-16,5-1 3 15,5 5-1-15,0 0 0 16,-5 1 1-16,-5 3 0 16,-5 0 2-16,-5 1 3 15,-5-5-13-15,-4-5-7 16,-6 5-94-16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41.7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0 216 0,'-20'26'82'0,"25"9"-44"0,-10 26-38 16,5-31 16-16,0 27-7 15,5 3 2-15,-5 1-2 16,5 0 2-16,0-9-6 15,0-4 1-15,0-9 1 0,5-13-32 0,-10-8-13 16,0-18-67 0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42.5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0 827 176 0,'-5'-13'66'0,"10"4"-36"0,0-17-13 0,-1 13 20 0,6-5-8 15,0-3 0-15,5-6-10 16,4-7-4-16,1-14-8 16,4-13-3-16,1-26 0 0,4 0-2 15,0-4-2-15,-4 13-2 16,-1 12 1-16,1 14-1 16,-6 13 0-16,1 4 0 15,-5 18-2-15,4 12-2 16,-4 19-1-16,0 16 4 15,-6 31 3-15,1 13-4 16,5 8 1-16,-5 1 1 0,4 0 3 16,-4-1 4-16,0-4 2 15,0-8-3-15,-1-13-3 16,1-14-5-16,-15-21-84 31,-9-9-62-31,-1-18 50 16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42.7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1 176 0,'19'-5'66'0,"11"10"-36"0,24 3-35 0,-25 1 10 16,10-5-3-16,10 1 1 15,10-5-78-15,14 0-34 0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42.9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61 6 196 0,'-24'-9'74'0,"19"14"-40"0,-5-1-38 15,5 5 15-15,0 4 3 16,0 13 5-16,0 13 0 16,5 35-2-16,0 4-9 15,0 5-5-15,0 4-2 0,0 4 1 0,0 14 1 16,0 16-1-16,5-12 1 16,0-13 4-16,0-18 4 15,0-17-6-15,-5-18-1 16,0-17-40-16,0-17-15 15,-5-35-57 1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43.2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32 188 0,'39'-35'71'0,"5"39"-38"0,30 0-39 0,-40 5 12 0,5 4 0 15,10 0 6-15,0 5 5 16,0-1 2-16,-5 5-10 16,-10 4-5-16,-9 9-1 0,-16 4 2 15,-14 0 2-15,-14 4 1 16,-15 5 0-16,-15 4-2 16,-10-8 1-16,-5-9-2 15,6-5 0-15,4-8-3 16,10-5 1-16,10-4-37 15,19 0-96 1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43.4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0 228 0,'-14'5'88'0,"14"12"-48"0,-5 22-42 0,5-26 17 15,-5 5 0-15,0 12 5 16,5 14-6-16,0 12-1 16,0 18-7-16,5 0 0 0,0-13 4 15,5-9-4-15,-6-13-1 0,-4-13-130 16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8.93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14 172 0,'13'-14'66'0,"-9"17"-36"0,8 8-31 0,1-3 15 16,-5-1-17-16,5 0-2 16,-1 1-71-16,9 3-31 0</inkml:trace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44.6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0 148 0,'0'0'55'0,"15"5"-30"0,14 3-14 0,-9-3 18 15,14 3-6-15,10 1 1 16,10-5-4-16,5 1-1 0,9-5-10 16,10 0-1-16,1 0 2 0,-11 0-4 15,-9 0-1-15,-15 4-2 16,-34 9-110 0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2:44.8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26 220 0,'44'0'82'0,"0"0"-44"0,30 0-31 16,-35-4 20-16,20-1-5 0,9-3-1 15,15-1-9-15,10 5-5 16,-5 8-4-16,-5-4 0 0,-14 4 2 15,-15 5-125 1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34.4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69 228 0,'24'-13'85'0,"-4"18"-46"0,14-10-32 0,-14 5 20 16,9 0-1-16,15-4 4 16,15 0-5-16,4-1-3 15,6 1-12-15,-1 0-4 0,-4-9-2 16,-10 4 0-16,-5-4 0 16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35.2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490 0 184 0,'0'0'71'0,"5"13"-38"0,-5 5-21 16,0-1 21-16,0 5-8 16,0 4 0-16,-5 13-5 15,-5 18-3-15,-5 16-9 16,-4 14-3-16,-6 5 1 0,-4-10-3 15,0-8-2-15,-1-9 0 16,1-12 1-16,0-14 3 16,-1-9 4-16,-4-8-2 0,0-9-2 15,0-13 0-15,-1-17-1 16,1-18 0-16,0-26 2 16,9-13-5-16,16-4-3 15,4 8-2-15,10 14 0 16,9 12-2-16,11 14 1 15,9 17 1-15,5 17-1 16,5 13 1-16,5 18 3 16,0 22-2-16,0-5-1 15,0 4 5-15,0-3 1 16,0 3-3-16,-5-8 1 16,-10-9 2-16,-5-4 3 15,-4-9-20-15,-11-4-7 0,-4-1-99 16</inkml:trace>
  <inkml:trace contextRef="#ctx0" brushRef="#br0" timeOffset="286">959 752 228 0,'-29'9'88'0,"14"17"-48"0,-19 9-27 15,24-18 22-15,1 5-7 16,-1 9-2-16,5 3-8 0,5 10-1 16,10-1-10-16,9-8 2 0,11-9 4 15,4-8-1-15,5-14 1 16,0-17 4-16,-5-9 1 16,-4-4-7-16,-11-4-2 15,-9-1-5-15,-20 1-1 16,-14-1-8-16,-15 5-4 15,-5 4-86-15,-10 9-36 16,0-4-7 0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36.4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216 70 184 0,'-5'0'68'0,"0"9"-36"0,0 12-26 0,5-8 15 15,-5 9-2-15,0 4 3 16,-5 5-1-16,-4 16-1 16,-1 19-10-16,-5 25-4 0,-4 18-2 15,0-1 0-15,-1-3 2 16,1 3-3-16,9-8 0 15,5-13 1-15,5-17 2 0,5-22-8 16,5-22 0-16,0-26-62 16,5-22-24-16,0-4-13 15</inkml:trace>
  <inkml:trace contextRef="#ctx0" brushRef="#br0" timeOffset="209">284 31 164 0,'15'-31'63'0,"-5"40"-34"0,-1 13-19 16,-4-5 17-16,0 18 0 16,0 4 1-16,0 13-4 15,0 22-3-15,0 30-11 16,4 14-2-16,1-1 2 0,0-8-4 0,0 4-1 16,0-9 4-16,-1-17 2 15,-4-17-6-15,-5-18-1 16,-5-17-26-16,-4-18-11 15,-11-26-87 1</inkml:trace>
  <inkml:trace contextRef="#ctx0" brushRef="#br0" timeOffset="338">15 622 240 0,'20'4'90'0,"14"27"-48"0,15-36-47 0,-15 5 15 16,20 0-6-16,14 13 0 0,1-17-108 15,-11 13-49-15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32.6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821 456 392 0,'30'5'0'0,"9"3"2"16,-25-8 1-16,1 5 1 15,0-5 0-15</inkml:trace>
  <inkml:trace contextRef="#ctx0" brushRef="#br0" timeOffset="60">939 478 411 0,'-20'5'-24'0,"0"-1"-10"0,1-4-72 16</inkml:trace>
  <inkml:trace contextRef="#ctx0" brushRef="#br0" timeOffset="1124">581 474 160 0,'-24'0'63'0,"14"0"-34"0,0 0-23 0,10 0 15 16,0 0-5-16,5 0 3 15,5 0-4-15,10 0-1 0,4 0-8 16,6 0 5-16,-1 0 2 0,10 4 2 16,0 1 4-16,5-5-9 15,5 0-3-15,0 0-2 16,0-5 1-16,-5 1-1 15,0-1 2-15,-10 1-2 16,-4 4 0-16,-1-4-3 16,-14-1 1-16,-6 1-13 15,-4 4-6-15,-10 0-42 16,0-4-20-16,-9 4-25 16</inkml:trace>
  <inkml:trace contextRef="#ctx0" brushRef="#br0" timeOffset="1366">890 487 208 0,'-15'17'79'0,"15"-8"-42"0,-10 8-32 0,10-4 19 16,-5 5-6-16,0 12-1 15,1 14-5-15,-1 8-2 16,0 13-6-16,0 13-3 0,5-4 2 15,0-4 0-15,0-5 1 16,-5-8 0-16,0-5 0 16,0-4-24-16,0-9-12 15,0-5-60-15,-4 1-48 16,-6-4 53-16</inkml:trace>
  <inkml:trace contextRef="#ctx0" brushRef="#br0" timeOffset="1549">513 1326 216 0,'-10'-4'82'0,"15"4"-44"0,5 0-33 16,0 0 17-16,9 0-3 15,6 0 1-15,9 0-9 16,5 0-2-16,5 0-5 16,5 4-3-16,0 0 2 0,0 1 0 15,0-1 1-15,-5 0-40 16,0 1-17-16,5 3-58 15</inkml:trace>
  <inkml:trace contextRef="#ctx0" brushRef="#br0" timeOffset="4545">396 0 200 0,'-88'43'77'0,"44"1"-42"0,-25 43-19 0,40-39 22 0,-5 21-5 15,-6 5 1-15,1 35-11 16,10 34-1-16,9 5-13 16,15-13-3-16,20 0 0 0,19-5 1 15,20-8 1-15,10-13 0 16,19-14 2-16,15-17-153 15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37.7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0 143 196 0,'9'-92'74'0,"1"75"-40"0,5-9-42 15,-5 22 10-15,4-1 1 16,6 5 3-16,4 13 8 15,11 22 3-15,4 13-8 16,5 8 3-16,0 10 4 0,5 12-2 16,-5 18 2-16,-15 30-7 15,-9 0-1-15,-20-4-4 16,-10-9-1-16,-10-9-1 16,-9-4 1-16,-10-17 2 15,0-14 2-15,0-17-12 0,-5-17-6 16,0-26-79-1,9-14-66-15,11-8 50 16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38.0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 0 200 0,'-15'39'77'0,"10"-17"-42"16,-10 43-28-16,15-34 18 0,-5 12 0 16,1 18 2-16,4 35-10 15,-5 21-5-15,5 18-7 16,-5 4-2-16,0 13 3 0,5 5 1 15,0-9 3-15,0-27-5 16,0-16-1-16,0-31-26 16,0-22-13-16,-5-26-86 15</inkml:trace>
  <inkml:trace contextRef="#ctx0" brushRef="#br0" timeOffset="252">5 53 176 0,'54'-31'66'0,"-20"31"-36"0,25 17-37 0,-30-12 10 15,10 8 23-15,10 4 12 16,5 5-5-16,-5 4-2 16,-5 9-18-16,-15 4-6 0,-14 0-2 15,-25 5-1-15,-19 12 0 16,-11 9 0-16,-13 14 0 15,-1-1 0-15,5-4 2 16,0-9-5-16,10-17-1 0,5-13-64 16,14-5-29-16,15-8-13 15</inkml:trace>
  <inkml:trace contextRef="#ctx0" brushRef="#br0" timeOffset="493">699 835 228 0,'-9'35'85'0,"-1"0"-46"0,-5 26-28 16,5-35 23-16,-9 13-3 15,9 13 2-15,0 9-12 16,5 0-3-16,15 4-10 16,5-17 4-16,14-5 1 0,0-25 2 0,6-23 4 15,4-21-9-15,-5-17-1 16,-9-1-5-16,-16-4-1 15,-9-4-1-15,-9-4 1 16,-11 4-75-16,-4 4-31 16,4 13-41-1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38.8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28 288 0,'19'-14'110'0,"16"10"-60"0,9-5-54 16,-15 9 21-16,10 0-2 16,15 0 3-16,14 0-7 15,1 5-4-15,4 3-4 16,1 1 0-16,-16 0 2 0,-9-5-147 16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39.9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541 0 192 0,'0'17'74'0,"-5"9"-40"0,-10 9-27 0,10-18 18 16,-9 14-7-16,-6 17 2 15,-4 12-5-15,-11 27-1 16,1 5-8-16,-5-1-2 0,-5-13 0 16,5-8 0-16,-5-5 0 15,5-13 0-15,5-13 2 0,-1-13-1 16,6-12 2-16,4-14-2 16,6-5 2-16,-1-17-4 15,6-21-2-15,9-22 0 16,5-5-1-16,10 5-3 15,4 13 0-15,6 13-3 16,-1 13 1-16,6 17 1 16,4 22 2-16,1 13-4 15,4 9 2-15,5 8 6 16,5 1 6-16,0 4-4 16,-5-5 0-16,-5-4 0 15,1-4 2-15,-11-5-5 16,0-8-1-16,-4-4-227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2:28.4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420 0 224 0,'-17'55'85'0,"0"-10"-46"0,-16 36-32 16,16-44 20-16,-12 15-10 16,-17 29-2-16,-3 27-4 15,-1 6 0-15,8-10-6 16,5-12-3-16,3-10 1 0,9-16 0 16,5-14 3-16,15-30 10 15,14-18-70 1,11-12-30-16,14-25-31 15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9.43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96 0 188 0,'0'44'71'0,"-4"-7"-38"0,-13 26-36 16,13-33 13-16,-5 7-5 16,-3 3 0-16,0 1-3 15,-1-4 1-15,1 0-2 16,3-8 8-16,5-10 4 0,4-4 2 15,0-15 4-15,8 0-9 16,1-11-1-16,-1-8-5 16,9-22-3-16,-5-10 0 0,5-5-1 15,-1 8-3-15,1 7 2 16,-4 12-4-16,-5 10 1 16,9 12 0-16,-9 14-1 15,0 16 1-15,-4 10 3 16,-4 4 0-16,0 0 1 15,-4 0-3-15,0-8 2 16,4 5 3-16,0-12 1 16,4 0 3-16,4-11 1 15,5-11-3-15,4-7-3 16,3-15 2-16,1-19 0 16,8-7-1-16,-4-4 1 0,0 4-4 15,-4 7-2-15,-4 15-5 16,-1 12 0-16,-7 14 2 15,3 14 3-15,-12 20 0 16,0 6 1-16,-4 1 2 16,-4 3 0-16,8 1 2 15,-4-1 1-15,4-3-32 16,4-15-15-16,4 0-49 16</inkml:trace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40.1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0 244 0,'0'43'90'0,"0"-21"-48"0,-5 21-40 0,5-12 17 16,0 8-8-16,5 9-1 16,0 8-6-16,-1-3-1 15,1-10-118-15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41.1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1161 212 0,'-10'13'79'0,"10"-8"-42"0,0-1-15 0,5-13 28 0,5-4-19 15,5-13-5-15,4-22-14 16,6-4-5-16,14-9-4 15,-5-4-3-15,0-26 1 0,-4-13-1 16,-1-18 2-16,0 9-1 16,-4 4 2-16,-1 5-4 15,-4 17-2-15,-5 17 2 16,-6 18 0-16,1 13-4 16,0 21 1-16,0 18-3 15,-1 18 2-15,6 12 1 16,0 36-1-16,-1 38 4 15,6 9 2-15,0 9 0 16,-1-5 2-16,1 5-2 0,-1 4 2 16,1-22-2-16,-5-12 2 15,-6-27-15-15,-4-17-5 16,-10-31-106 0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41.3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0 200 0,'5'-4'77'0,"24"17"-42"0,15-9-41 0,-19 1 14 16,23-5-7-16,16 4 2 0,14-8-44 16,1-1-17-16,-1 5-17 15,-5-8-7-15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41.6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201 0 204 0,'-20'39'77'0,"15"-22"-42"0,-4 23-30 15,-1-6 19-15,5 23-2 16,0 34 2-16,0 14-11 0,0-1-3 16,0 18-6-1,0 21-3-15,1 1 2 0,-1-10 2 0,5-16 2 16,0-27-3-16,0-17-1 16,-5-22 1-16,0-17 2 15,-5-22-41-15,-5-26-18 16,-4-35-26-1,-10-35-45-15,-6-17 32 16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41.8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97 172 0,'24'-57'66'0,"6"40"-36"0,18 4-22 0,-18 4 18 16,9 13-6-16,5 1 0 15,10 3-11-15,4 1-3 0,1 4-4 16,0 9 3-16,-5 8 4 0,-10 9 4 15,-15 9 4-15,-14 9-5 16,-20 12 1-16,-20 5-6 16,-14-9-2-16,-5 1 0 15,-10-6 1-15,-4-12-1 16,-6-9 0-16,10-8-28 16,10-9-9-16,20 4-88 15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3:42.0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0 260 0,'9'31'99'0,"1"17"-54"0,0 26-53 0,-5-31 18 16,0 14-7-16,0 3 1 15,0 6-2-15,-1-5 1 16,-4-5-117-16,0 5-51 16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18.3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235 174 124 0,'-5'39'49'0,"5"0"-26"0,0 44-27 15,0-31 8-15,0 17-2 16,0 14 3-16,5-5-4 0,0-8-1 16,0-5 9-16,4-8 3 15,-4-10-5-15,0-7 0 0,0-10 0 16,-5-13-1-16,-5-12 1 15,0-10-20-15,-4-16-5 16,-11-14-49 0</inkml:trace>
  <inkml:trace contextRef="#ctx0" brushRef="#br0" timeOffset="251">0 109 132 0,'-5'-57'49'0,"10"48"-26"0,10-8-18 0,-1 8 11 16,11 1-3-16,9 3 2 0,10 1 1 15,10 4 2-15,5 9-10 16,4 4 0-16,1 4 2 0,-5 0-2 16,-6 5 3-16,-9 0-6 15,-14 0-1-15,-16-1 0 16,-19 5 2-16,-9 9-1 16,-11 4 2-16,-4 5-4 15,-5-5 0-15,0-4-1 16,-1-5 1-16,6-4 0 15,5-4 1-15,4-5-16 16,10-8-6-16,5-5-84 16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18.8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22 192 0,'-10'52'71'0,"5"-22"-38"0,0 14-25 0,10-27 18 16,0 0 0-16,5 1 2 16,10-1 0-16,4-4 0 15,5-8-15-15,11-5 3 0,-1-5 2 16,0-8-6-16,-5-4-2 16,-9-5-3-16,-11-4 0 15,-9-4-4-15,-15 3 0 16,-4 6-3-16,-6-1-1 15,0 5-50-15,6-10-20 16,9 19-60-16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19.0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0 236 0,'54'4'90'0,"-34"10"-48"0,-6-6-45 15,-9 1 19-15,-5 4-10 16,-5 4 2-16,-4 5-5 16,-6 0 0-16,-5 0-1 15,6-1-13-15,-6-3-4 0,5-1-92 16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19.3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181 63 160 0,'5'-21'63'0,"0"25"-34"0,-5 5-25 0,0-1 15 15,0 10-2-15,0-1 1 16,0 14-3-16,0 12 1 15,0 22-9-15,5 22 0 0,-1 13 0 16,1 0-1-16,-5-8-1 0,5-1 1 16,0-4 1-16,0-18-1 15,0-12-1-15,0-18-3 16,-10-21 1-16,0-18-44 16,-5-18-17-16,-4-12-42 15</inkml:trace>
  <inkml:trace contextRef="#ctx0" brushRef="#br0" timeOffset="206">0 20 148 0,'15'-22'55'0,"4"22"-30"0,10 9-12 15,-9-5 17-15,9 5-4 16,6 0-1-16,9-1 0 16,5 10 1-16,9-1-14 0,1 1 4 15,-5 3 4-15,-5 1-9 0,-20 4-3 16,-9 13-5-16,-20 5 0 15,-15 4 2-15,-10 4 2 16,-9 9-3-16,5-9-1 16,0-9-32-16,-1-4-15 15,1-8-75 1</inkml:trace>
  <inkml:trace contextRef="#ctx0" brushRef="#br0" timeOffset="358">636 633 220 0,'34'13'82'0,"-19"18"-44"0,4 16-31 0,-9-21 20 0,-5 5-14 15,0 4-2-15,0 8-3 16,-5 14 2-16,0 4-98 16,5-1-42-16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39.61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29 510 156 0,'-9'34'57'0,"1"-16"-30"0,-4 1-29 0,12-12 11 15,0 0-6-15,0 1 0 16,0-1-47-16,0-7-21 15,0 0 9-15,0-7 4 16</inkml:trace>
  <inkml:trace contextRef="#ctx0" brushRef="#br0" timeOffset="326">37 0 236 0,'33'0'90'0,"-8"4"-48"15,17-1-49-15,-17 1 16 0,12 0 1 16,5-1 3-16,20 1-6 16,1 4-2-16,-9 3-3 15,-8 0-4-15,-17 4-1 0,0 7-14 16,-17 7-4-16,-12 5 9 16,-12 6 6-16,-9 5 2 15,-4 6 0-15,0-3 3 16,-4-3 2-16,12-4 2 15,5-4 1-15,-1-12-2 16,13 5-2-16,13-8 5 16,3-3 4-16,5 3-3 15,0-11-1-15,8-4-5 16,0-3-2-16,-8-8-52 0,0 1-22 16,-9-5-10-1</inkml:trace>
  <inkml:trace contextRef="#ctx0" brushRef="#br0" timeOffset="463">278 325 172 0,'-20'4'66'0,"24"7"-36"0,16-11-20 0,-7 0 17 16,20 0-15-16,13 0-7 16,4-4-61-16,16-3-27 15,-7 7 11-15,-1 0 6 0</inkml:trace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0.4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230 19 228 0,'-24'-26'88'0,"14"26"-48"0,-15 13-40 16,16 0 18-16,-1 13-6 16,5 9 1-16,5 17 1 15,5 9 4-15,5 4-10 0,-1-9-4 0,1 1-1 16,0-5 0-16,-5-8 3 15,-5-5 1-15,-10-4 1 16,-10-1-2-16,-9-3-1 16,0-5-3-16,-6-9 1 15,6-4 2-15,5-8 2 16,9-5-6-16,10-5-2 16,10 1-5-16,15 0 1 15,9 4-2-15,5 4 2 16,0 9 1-16,-4 17-1 15,-6 18 1-15,-9 26 0 16,-5 13 0-16,-5 9 3 16,-5-14-2-16,0-3 1 0,0-5 13 15,4-5 5-15,1-8-2 16,10-9 2-16,5-13-3 16,4-13 0-16,5-21-23 15,6-14-8-15,4 0-125 16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1.2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30 236 0,'5'-26'90'0,"0"22"-48"0,5 4-45 15,0 4 19-15,0 5-1 16,4 8 3-16,6 9-1 16,4 13 0-16,1 5-9 15,4-1-1-15,0 1 3 0,-4-1-6 16,-6 1 0-16,1-9 2 0,-10-5 3 15,0-4-2-15,-6-4-2 16,-4-5-2-16,-4 1 0 16,-1-5-18-16,0-5-4 15,0 1 7-15,0 0 3 16,0-1 4-16,0 6 4 16,0-1 0-16,0 8 1 15,5 10-3-15,0 8 0 16,5 4 2-16,5 23 0 15,5-6-2-15,-1 10 2 16,6-9-1-16,4 0 0 16,1-5 2-16,-1-4 0 15,-9 5 0-15,-5-1 2 0,-10 5 1 16,-5-8 3-16,-10-6-1 16,-9-8 2-16,-1-12-2 15,1-14 0-15,-1-13-133 16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1.7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578 61 180 0,'-25'-40'68'16,"15"32"-36"-16,-14-5-35 0,19 13 11 0,-5 0-2 15,0 8 3-15,6 5 2 16,-1 18 1-16,0 17-6 16,5 26-2-16,5 13 2 0,-5 13-1 15,5 0 2-15,-1 21-4 16,-4 31 0-16,0 5-1 16,0-9-2-16,0 8 7 15,0-12 3-15,0-14-5 16,-4-17-1-16,-6-21 2 15,0-23 1-15,-5-25 1 0,-4-31 2 16,-6-26-65-16,-9-26-27 16,-10-5-16-1</inkml:trace>
  <inkml:trace contextRef="#ctx0" brushRef="#br0" timeOffset="524">0 761 160 0,'108'-9'63'0,"-44"13"-34"0,43-4-27 0,-48 0 12 16,24-4-1-16,25 4 3 15,-6 0-5-15,-9 0 1 16,-14 4-7-16,-21 5-5 0,-9 4-1 16,-19 9 5-16,-16 8 2 0,-9 5 2 15,0 0 2-15,0-1-5 16,5 6-1-16,4-10 0 15,6-8 0-15,9-9-2 16,1-13 1-16,-1-9 0 16,-5-8 1-16,-9-5-2 15,-5-8 1-15,-15-5-2 16,-5-4-1-16,-4 4-21 16,-1 4-11-16,5 10 13 15,5 3 8-15,5 5 5 16,10 5 5-16,10-1-5 15,9 0 2-15,10 9 4 0,10-4 2 16,5-1-3-16,4 5 1 16,-4 5 4-16,-15 4 5 15,-9 4-5-15,-16 13 0 16,-14 8-2-16,-5 6-2 16,-4 3 1-16,-1 5-1 15,0 0 0-15,5-5 0 16,5-12 8-16,10-5 7 15,10-18 2-15,9-3 1 16,10-14-5-16,0-4-3 16,0-4-3-16,0-1 0 15,-4-4-20-15,-6 1-5 16,0-1-91-16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2.8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0 176 0,'0'13'66'0,"15"0"-36"0,-6 13-20 0,-4-8 17 16,0 4-9-16,-5 8 0 16,-5 9-9-16,0 13-1 15,1 0-4-15,-6-4-3 0,0-4 0 16,0-14 1-16,5-8 3 16,0-13 0-16,1-18 0 15,8-17-3-15,6-13 1 16,5-18-4-16,0 1 0 15,9 8 1-15,5 4 2 16,1 14-6-16,4 8 1 16,-10 9-4-16,1 13 2 15,-10 13 1-15,-6 18-1 16,-4 3 6-16,-5 10 3 16,-5 8 3-16,0-8 1 0,5-1-7 15,0-17 0-15,5-8 3 16,5-23 2-16,10-12-2 15,-1-9-3-15,6-18 0 16,-1-4 1-16,1 1-1 16,-1 3-1-16,0 9-2 15,1 14-1-15,-6 8-3 16,1 17-1-16,-5 18 10 16,-10 12 7-16,0 23-2 15,-5-1-2-15,0 1-3 16,0-1 0-16,4-12 0 15,1-5 3-15,5-8-38 16,10-14-18-16,4-8-59 16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3.2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399 39 232 0,'-5'-26'88'0,"-10"26"-48"0,-14-13-42 0,9 13 17 16,-19 4 4-16,-15 5 8 16,0 8-5-16,5 9-3 0,1 9-11 15,8 9-3-15,11-1 1 0,14 5-1 16,15-9 0-16,15-9-1 15,14-17 2-15,15-8-1 16,5-10 0-16,0-8-1 16,-10-8 0-16,-4-5-2 15,-6 4-2-15,-9 4-2 16,-6 10 1-16,-4 3-4 16,0 14 1-16,0 8 0 15,-1 1-1-15,11 4 4 16,4 4 0-16,11 0 3 15,4-4 1-15,10-9-21 16,4 0-10-16,11-13-105 16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3.9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73 31 140 0,'34'-31'52'0,"-24"31"-28"0,0 13-19 16,-5 0 13-16,0 18 3 16,-5 16 4-16,0 23 0 0,-5 4 0 15,-5 4-14-15,-5 22 0 0,-4 26 0 16,-6-4-6-16,6-13-3 16,-1-14 1-16,11-16 0 15,-1-19-1-15,5-29 5 16,5-22 1-1,5-18-5-15,5-30-1 16,9-18-1-16,10-12 1 16,6 3-1-16,4 19-1 15,5 12-6-15,0 13-1 16,-5 22 3-16,-5 18 2 16,-9 16-1-16,-6 14 2 15,-9 4 1-15,-5 5 0 16,-10-9 0-16,0-5 0 0,-5 1 0 15,1-5 2-15,-1-9 1 16,0-8 1-16,5-9-18 16,5-13-7-16,5-9-83 15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4.2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206 27 184 0,'44'-21'68'0,"-39"21"-36"0,-5-5-29 16,-5 5 15-16,-10 0-14 16,-4 0-1-16,-6 9 3 15,-9 4 6-15,-5 9-6 0,5 12 10 16,4 10 4-16,6 17-6 0,4 0-1 16,11-5-1-16,9-4 0 15,9-13-2-15,11-8-1 16,9-14-3-16,10-12 1 15,10-18-2-15,0-13 0 16,0-14-3-16,-10-7 1 16,0-6-9-16,-14 6-1 15,-6 7-9-15,-4 10-5 16,-10 8 8-16,-5 9 5 16,-10 13 3-16,0 13 1 15,1 13 0-15,-1 9 3 16,5 17 0-16,5 0 3 0,5-4-1 15,10-4-1-15,4-9 3 16,10-14 2-16,6-8-29 16,9-8-10-16,5-23-30 15,4-16-50 1,6-14 24-16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4.5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279 22 204 0,'-14'-9'77'0,"-11"14"-42"0,-29 12-34 16,30-4 14-16,-10 4-10 16,-1 5-3-16,1 0-1 15,10 0 1-15,4 4-1 16,15 0-1-16,15 4 3 0,10 5 7 0,14 0 5 16,5 0-3-16,-5-1 1 15,-5 6-4-15,-4 7 0 16,-15-7-3-16,-15 3-1 15,-20-13-1-15,-9 1 2 16,-5-5-1-16,5-9 0 16,4-8-6-16,6-9-1 15,9-17-72-15,10-14-30 16,15-8 3 0</inkml:trace>
  <inkml:trace contextRef="#ctx0" brushRef="#br0" timeOffset="197">480 257 136 0,'0'43'52'0,"-5"-12"-28"15,0 17-15-15,5-27 14 0,-5 18 4 16,0 1 4-16,5 3-11 16,0-8-4-16,0-5-9 15,0-8-1-15,5-13 1 16,0-22-1-16,-5-13-85 15,0-9-56 1,-5-13 48-16</inkml:trace>
  <inkml:trace contextRef="#ctx0" brushRef="#br0" timeOffset="540">372 0 144 0,'5'9'55'0,"10"0"-30"0,9 4-29 0,-4-9 10 16,9 5-7-16,20-5 0 15,19 0-1-15,16 1-2 16,4 3 3-16,-5 6 0 0,-5-6 1 16,-14 5 0-16,-15-4 0 15,-15 0 15-15,-10-1 7 16,-14 1 3-16,-10 4 2 16,-5-4-9-16,0-1-3 15,5 6-6-15,5-1-4 16,10 4 9-16,9 0 2 15,10 1-3-15,11 3 0 0,8 1-2 16,-4 4 3-16,-5 5-3 16,-14-1 1-16,-16 9-1 15,-19 5 3-15,-14-9-5 16,-20 4-1-16,-10-9-4 16,-5-8-1-16,-5-9-56 15,5-4-27-15,6-5-43 16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5.5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 2 196 0,'-15'-9'74'0,"10"22"-40"0,-4 9-35 16,4-9 15-16,0 9 3 15,0 8 7-15,0 9-4 16,0 9-2-16,0 4-10 16,0-4-3-16,5-9 1 0,0-4-1 15,0-13 2-15,0-14-57 16,0-21-23-16,5-13-30 16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5.6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0,'20'74'77'0,"-15"-44"-42"0,5 9-54 0,-5-21 7 16,4 4-71-16,11 4-28 15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40.67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21 320 192 0,'-17'7'71'0,"13"0"-38"0,4 1-28 16,4-5 17-16,0-3 5 16,17 8 6-16,0-8 2 15,16-8 4-15,5 5-22 16,8-16-5-16,4-10-1 0,-4-5-5 15,-4-3-1-15,-5-3-7 16,-8-5-3-16,-8 5-27 16,-12-1-11-16,-9 15 6 15,-8 8 7-15,-13 3 15 16,-12 11 6-16,-4 15 4 16,-5 19 1-16,5 18 14 0,0 18 7 15,4 1 1-15,4 3-1 16,8-11 2-16,13 4 2 15,12-11 4-15,9-11 4 16,16-8-9-16,9-11-4 16,4-7-5-16,-1-8 0 15,14-10-6-15,-5-12-3 16,4-11-1-16,0-11-1 16,-4-22-5-16,0-15 1 15,-8 15-3-15,-4 7 0 16,-1 15-1-16,-12 11 2 0,-12 19-1 15,-4 10 2-15,-13 20 1 16,-5 14 2-16,-11 3 1 16,-5 1 3-16,-8 11-1 15,-4-4 2-15,3-11-2 16,5 0-1-16,0 0-2 16,13-11 1-16,-5-8 5 15,13-7 2-15,4-11 6 16,4-4 3-16,21-7-2 15,4-14 0-15,9-9-3 16,8-10 1-16,-1-15-6 16,9 7-1-16,-12 11-7 15,-9 12 0-15,9 6-10 16,-13 9-2-16,-4 14-142 16</inkml:trace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6.0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0 192 0,'-5'35'71'0,"0"-5"-38"0,-4 13-23 0,9-21 17 0,-5 0-11 16,0 8-2-16,5 10-8 15,5-10-4-15,5-4-1 16,4-9 3-16,6-25 2 0,4-5 0 15,1-9-1-15,-1-4-3 16,5-9-2-16,11 0-2 16,-6 5 1-16,-5 8 3 15,-4 9 3-15,-6 9 4 16,-4 12 5-16,-5 14-6 0,-10 13 0 16,0 13-2-16,0 4 1 15,0 4-4 1,0-8 0-16,5-4 1 0,-1-14 2 15,6-4-14-15,5-13-7 16,4-13-111 0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6.5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132 453 180 0,'0'21'68'0,"-5"45"-36"0,-10 8-24 0,10-35 18 16,-4 9 2-16,-6 4 6 15,0 22-13-15,0 21-2 16,1 14-11-16,-1-5-5 0,5-8 0 16,5-9 0-16,1-22 1 15,4-13-2-15,0-13 1 16,9-8 2-16,6-18 4 15,0-17-26-15,-1-18-13 16,1-39-38-16,-5-22-15 16,0-4-9-1</inkml:trace>
  <inkml:trace contextRef="#ctx0" brushRef="#br0" timeOffset="195">274 557 156 0,'0'74'60'0,"4"-31"-32"0,-8 23-20 15,4-36 16-15,0 9-8 16,-5 18 1-16,0 17-10 16,5 21-4-16,-5 1-2 15,0-9 1-15,5-4 1 0,0-18-4 16,0-13 1-16,0-13 4 16,0-13 2-16,0-13-18 15,0-13-9-15,-5-17-66 16</inkml:trace>
  <inkml:trace contextRef="#ctx0" brushRef="#br0" timeOffset="524">249 340 192 0,'49'17'74'0,"-5"0"-40"0,10 10-33 0,-25-19 16 15,10 5 4-15,10 5 5 16,5 16-14-16,-5 6-5 15,-15-1-4-15,-19 0-3 0,-20 0 1 16,-19-4 1-16,-11 0 3 16,-9-1-4-16,-10-3-1 15,6-5-2-15,-1 0 0 16,10-4 0-16,4-1 0 0,21 5 0 16,9 9 0-16,15 4 2 15,9 1 2-15,10-1 8 16,11-5 3-16,4-3-6 15,4 4-2-15,1-5-1 16,-5-4 0-16,-4-8-16 16,-6-14-4-16,-10-4-74 15,-9-4-56 1,-5-9 50-16</inkml:trace>
  <inkml:trace contextRef="#ctx0" brushRef="#br0" timeOffset="1214">895 122 144 0,'-10'-56'55'0,"15"34"-30"0,34 0-23 0,-39 14 14 15,10-1 3-15,4 5 3 16,6 4 0-16,9 4 1 15,6 9-13-15,-6 9 3 0,-5-1 1 16,-14 5-5-16,-20 5-1 16,-14 4-4-16,-5-1-1 15,-6 6 5-15,6-6 3 16,9-3-4-16,25-5 1 16,10-4-3-16,19-9 0 0,25-13-1 15,24-5 0-15,25 1-11 16,-6 4-5-16,-9 0-107 15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29.9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122 368 140 0,'-9'-48'55'0,"9"39"-30"0,0-4-23 0,0 13 14 15</inkml:trace>
  <inkml:trace contextRef="#ctx0" brushRef="#br0" timeOffset="160">117 324 264 0,'5'52'25'0,"0"18"-13"16,0 12-2-16,0 5-3 0,-5 18-3 15,0 25-3-15,0 9 2 16,0-4 0-16,0-13-1 16,0-5 1-16,0-12-2 15,0-19 2-15,0-16-2 16,0-40-49-1,-10-25-22-15,-4-10-9 16</inkml:trace>
  <inkml:trace contextRef="#ctx0" brushRef="#br0" timeOffset="429">0 333 148 0,'44'-44'57'0,"-10"40"-30"0,30 8-34 0,-35 5 8 15,15 4 4-15,10 0 6 16,0 9-3-16,0 4 0 16,-5 22-4-16,-5 8-7 0,-15 5-1 15,-19 13 6-15,-10-9 4 16,-20-4 5-16,-9 9 6 16,-10-1-3-16,-5-4 2 15,-5-8-3-15,-5-9 2 16,0-5-6-16,5-17-1 15,10-8-2-15,10-5-1 0,14-9-41 16,10-4-15-16,10 0-43 16</inkml:trace>
  <inkml:trace contextRef="#ctx0" brushRef="#br0" timeOffset="699">783 1141 148 0,'-15'18'57'0,"-5"4"-30"0,-9 43-14 16,10-35 19-16,-6 14-5 16,1-1-1-16,4 5-12 15,10-9-4-15,10-4-6 16,10-9-1-16,15-4 3 0,9-5 6 16,5-8 4-16,0-5 1 0,-5-13 1 15,-9-4-3-15,-6-8-1 16,-9-5-6-16,-10-9-3 15,-15-4 0-15,-14-5-1 16,-10 1-22-16,0-9-8 16,0-1-62-1,14 10-67-15,11-1 44 16</inkml:trace>
  <inkml:trace contextRef="#ctx0" brushRef="#br0" timeOffset="914">602 63 176 0,'5'-30'66'0,"19"30"-36"0,25-9-20 0,-20 5 17 0,10-1-7 16,10 1-1-16,5 0-11 15,5-1-3-15,-5 5-3 16,-10 0 1-16,-5 0 2 0,-10 5-53 15,-14-1-24-15,-10-4-17 16</inkml:trace>
  <inkml:trace contextRef="#ctx0" brushRef="#br0" timeOffset="1062">978 41 180 0,'0'13'68'0,"0"5"-36"0,0 4-22 0,0-9 17 16,0 8-4-16,0 10 0 15,0 17-10-15,0 8-5 16,-5 9-5-16,5-4 0 0,5-9 2 16,0-12-112-1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31.8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57 144 0,'0'-44'55'0,"0"40"-30"16,5-5-18-16,-5 9 13 0,9 5-4 15,1 16 1-15,0 19-7 16,5 12-2-16,-6 22-4 15,6-9-3-15,-5 9 0 0,0 17-1 16,0 13 0-16,-6 5 2 16,1-9 3-16,0-13-2 15,0-13-2-15,0-17 26 16,-5-18 14-16,0-18-10 16,0-21-5-16,-5-21-13 0,5-36-4 15,0-34-5-15,5 0-1 16,10-14-1-16,4-12-2 15,6 8-2-15,4 13 1 16,5 14-1-16,0 17-2 16,1 12 3-16,-1 23 0 15,0 8-15-15,-4 14-6 16,-1 12-55-16,-5 18-23 16,1 4 6-1</inkml:trace>
  <inkml:trace contextRef="#ctx0" brushRef="#br0" timeOffset="269">621 574 176 0,'39'-8'66'0,"0"16"-36"16,25-3-15-16,-35-1 18 0,1 0-10 16,-1 5-3-16,-5 4-7 15,-9 4-3-15,-10 10-6 16,-15 3-3-16,-14 13 2 0,-6 5-2 15,-4-4-1-15,5-1-2 16,4 1 1-16,6-10-4 16,9-3 1-16,10-5 4 15,10-9 2-15,14-8 0 16,15-9-2-16,5-4 5 16,0-9 4-16,0 0-60 0,0-5-25 15,0 1-19 1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32.5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16 200 0,'0'-4'77'0,"15"4"-42"0,14 4-23 0,-9-4 19 15,9 0-12-15,20 0-3 16,20 0-3-16,9 0 1 16,0 0-7-16,5 0-4 0,-4 0 0 15,-16 0 4-15,-9 0 4 16,-15 4-94 0,-24 5-78-16,-15-4 44 15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32.7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26 216 0,'20'0'82'0,"9"0"-44"0,30-5-38 16,-20 1 16-16,29 0-7 16,16-1 0-16,9 1-27 15,-1 0-13-15,-13 8-66 16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36.4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117 328 120 0,'0'0'46'0,"0"9"-24"0,5 13-13 0,0-5 16 16,0 9-8-16,0 18 1 15,-1 17-9-15,1 8-1 16,-5 14-4-16,0-5-1 0,-5 9 3 15,1 9-1-15,4 8 0 16,0-8-1-16,0-14 0 16,4-12-2-16,-4-18 1 15,0-13 0-15,0-26 3 16,0-21-3 0,-4-19-55-1,-1-16-59-15,-5-9 21 16</inkml:trace>
  <inkml:trace contextRef="#ctx0" brushRef="#br0" timeOffset="254">0 346 132 0,'19'-18'49'16,"-4"18"-26"-16,9 0-25 0,-4 5 9 0,9-1 1 16,15 5 3-16,0-1 0 15,10 10 3-15,0 4-7 16,-5 4 0-16,-10 4 3 0,-15 9 0 15,-14 9 2-15,-20 4 5 16,-9 0 1-16,-15 5-9 16,-6-5-3-16,-4-8-4 15,0-10 1-15,5-3 0 16,5-5 1-16,10-4-2 16,4-5 1-16,10-4-22 0,10 0-7 15,15 0-69 1</inkml:trace>
  <inkml:trace contextRef="#ctx0" brushRef="#br0" timeOffset="509">484 1015 188 0,'-39'31'71'0,"14"-1"-38"0,-4 22-28 0,19-26 17 15,5 5-12-15,5 4-1 16,5 4 4-16,10-9 1 0,9-12-7 15,10-10 5-15,6-12 1 16,-1-9 0-16,0-9 2 0,-10-4-2 16,-9-4 2-16,-10-1-8 15,-10 1-2-15,-10-1-3 16,-10 1-2-16,-9 4-15 16,0-5-5-16,4-3-63 15,10-1-67 1,6-4 36-16</inkml:trace>
  <inkml:trace contextRef="#ctx0" brushRef="#br0" timeOffset="722">381 54 164 0,'-15'-13'63'0,"15"9"-34"0,15 0-27 0,0-1 14 15,14 1-1-15,15 0 3 16,10-1-8-16,10 1-3 16,-1 0-4-16,-4-1 0 0,-5 5 0 15,-10 0-19-15,-15 5-9 16,-14 3-62 0</inkml:trace>
  <inkml:trace contextRef="#ctx0" brushRef="#br0" timeOffset="916">655 146 192 0,'0'39'71'0,"5"-17"-38"0,0-1-28 16,-5-8 17-16,0 14-14 16,0 7-2-16,0 5-2 15,5 1 2-15,0-10-3 16,-1-4 3-16,6-9 3 0,0-12-78 15,5-5-63 1,-1-9 38-16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37.9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0 140 0,'-5'-9'52'0,"0"18"-28"0,-5 8-17 16,6 1 13-16,-1 8-4 15,0 17 3-15,5 22-1 16,0 9-2-16,0 9-8 16,0-5-1-16,-5 13 0 0,0 9-1 0,5 14-1 15,0-10-1-15,0-17 2 16,5-13-1-16,0-18 0 15,0-12-1-15,-5-18 0 16,0-17-5-16,0-18-1 16,0-30-32-16,-5-27-13 15,-5-7-44 1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38.1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0 148 0,'44'5'55'0,"-15"12"-30"0,15 9-21 0,-25-13 15 16,11 9-2-16,-1 4-1 0,-4 4-4 15,-11 23 0-15,-4-1-7 16,-15 4 1-16,-9 5 4 0,-11-4-4 16,-4-9-1-16,-6-5 0 15,1-4-1-15,0-4 0 16,5-5 0-16,9-4-24 15,5-8-12-15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38.3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 52 180 0,'-20'57'68'0,"10"-23"-36"0,1 19-22 0,9-32 17 15,0 5-2-15,9-4 2 16,11-4-9-16,4-5 0 16,6-13-11-16,4-9 5 0,5-13 1 15,0-8 0-15,-5-5 0 16,-9 0-5-16,-15 5-3 16,-10-1-2-16,-10 5 0 15,-5 4-9-15,1 5-3 16,-1 4-207-1,20-13 78 1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4:40.83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241 207 408 0,'8'-37'151'0,"-58"-8"-82"0,-91-10-252 0,83-15-53 15</inkml:trace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40.1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107 31 188 0,'-10'-9'71'0,"10"9"-38"0,-9 5-34 15,9 3 15-15,-5 10-1 16,0 12 2-16,0 22-8 16,5 14-2-16,-5 8-3 15,0 8 1-15,0-4 2 0,0 1 0 16,0 8 0-16,1-9-1 15,-1 0 0-15,0 0-2 0,5 9-2 16,0-13 1-16,0-13 1 16,0-17 3-16,0 8 2 15,0-30-3 1,0-22-34-16,-5-27-14 16,0-16-55-1</inkml:trace>
  <inkml:trace contextRef="#ctx0" brushRef="#br0" timeOffset="238">0 27 140 0,'14'-22'52'0,"6"22"-28"0,9-4-24 0,-9 4 10 16,9 4 0-16,10 0 4 0,0 5-2 16,0 0 3-1,-9-1-8-15,-1 5 2 0,-4 9 4 0,-6 0 2 16,1 56 5-1,-6-4-7-15,-19-9-6 16,-24 1-3-16,-15-14 0 16,-10-9 0-16,5-8-2 15,10-5 1-15,10-8-20 16,9-4-6-16,11-5-76 16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40.7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94 0 192 0,'-29'26'71'0,"9"4"-38"0,1 23-30 0,9-27 15 15,0 13-3-15,5 4 4 16,5 1-5-16,5-5 2 15,10 4-9-15,4-12 2 0,6-14 4 16,4-8 4-16,1-9 2 16,-6-9-6-16,-4-21 0 15,-11-9-6-15,-9 8-2 16,-9 1-2-16,-11-1-3 16,-9-3-2-16,-1-6-1 0,6 1-49 15,-1 0-20 1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41.0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41 140 0,'0'-9'55'0,"10"-8"-30"0,5 4-7 0,-1 13 18 16,6 0-3-16,9 0 3 15,10 0-11-15,10 0-6 16,5 0-10-16,-5 4-4 0,-5-4-1 15,-10 4 0-15,-9-4-33 16,-11 0-17 0,-14 0-59-1</inkml:trace>
  <inkml:trace contextRef="#ctx0" brushRef="#br0" timeOffset="134">186 154 192 0,'-10'35'74'0,"10"-9"-40"0,-5 17-27 0,5-21 18 0,0 0-13 16,0-1-2-16,0 5-4 16,0 5-1-16,0 4-105 15,5 4-44-15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41.5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1174 252 0,'-15'17'96'0,"20"-17"-52"0,5-13-43 0,0 0 19 15,-1-9-13-15,6-26-2 16,5-17-3-16,-1-9-2 16,6-4 1-16,-6-9-1 0,1-17 2 15,-6-22-1-15,6-5-1 16,-5 18 1-16,-1 13-1 16,1 26-5-16,0 18 1 15,-6 17-3-15,1 8 0 16,0 14 4-16,5 21 3 0,-1 22-1 15,1 35 0-15,5 13 1 16,9 13 0-16,-5 0 0 16,1 9 0-16,-1 8 0 15,1 0 2-15,-6-4-6 16,-4-13 1-16,-10-13-45 16,-10-22-18-16,-5-17-31 15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41.7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19 208 0,'-5'-18'77'0,"20"23"-42"0,14-10-41 0,-9 5 14 16,14 0-7-16,15 5 2 16,19-5-20-16,11 0-8 15,-1 4-60-15,-5-8-25 16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41.9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97 13 184 0,'-24'-13'71'0,"19"17"-38"0,-10 5-36 0,10 4 11 0,1 13 5 15,-1 22 3-15,5 30 4 16,0 13 0-16,5 14-11 16,-1 3-5-16,1 18-1 0,0 18-2 15,0-5 2-15,-5-9 0 16,-5-25 1-16,0-14-2 16,0-26-2-16,-4-17-17 15,4-22-9-15,-5-17-77 16</inkml:trace>
  <inkml:trace contextRef="#ctx0" brushRef="#br0" timeOffset="228">0 39 160 0,'34'-18'63'0,"10"31"-34"0,0-4-32 0,-20-4 13 15,15 3 4-15,15 10 3 16,0 12 3-16,-5 9 2 15,0 13-12-15,-15 9-1 0,-9 0-2 16,-16 0 1-16,-18 4 0 16,-26 0-2-16,-19-8-1 15,-9-5-1-15,-1-4 0 16,6-9-51-16,9-9-22 16,14-3-26-1</inkml:trace>
  <inkml:trace contextRef="#ctx0" brushRef="#br0" timeOffset="455">538 765 240 0,'-15'17'90'0,"10"9"-48"0,-10 22-40 16,6-22 19-16,-6 13 0 16,0 22 2-16,5-4-4 15,10-1 1-15,10-8-11 16,10 0 1-16,9-18 1 0,10-12-4 15,5-14 1-15,5-17-1 16,5-22 1-16,-20-8-2 16,-14-5-1-16,-20-8-52 15,-20 3-22-15,-14 14-70 16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42.8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464 0 192 0,'-83'78'74'0,"14"-21"-40"0,-34 30-22 0,64-27 19 15,-5 49-1-15,-5 22 4 16,10 12-14-16,10 44-6 15,19 4-9-15,25-21 3 0,34-9 2 16,39-5-14-16,34-21-4 16,49-9-118-1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43.3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0 260 0,'108'65'96'0,"-55"0"-52"0,21 18-43 0,-35-22 21 16,10 43-10-16,0 22-2 15,-10 13-3-15,-20 31-2 16,-19 4-3-16,-24-9 3 0,-25 0 4 16,-24-4-45-16,-20 4-17 15,5-34-67 1</inkml:trace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20.2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4 160 0,'-25'-4'60'0,"25"4"-32"0,10 0-31 15,0 4 11-15,9 5 5 16,16-1 3-16,9 1-5 15,5 4-2-15,4 4-5 16,11-3-3-16,0-1 2 0,-6 0 2 16,6-9 2-16,-5 0-94 15</inkml:trace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20.6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455 0 144 0,'15'-13'55'0,"-10"22"-30"0,0 12-23 0,-5-3 14 16,-5 12-4-16,-5 14 1 16,-5 25-5-16,-4 5-3 15,-1 4-2-15,1 5 4 0,-6-9 5 16,1 0-2-16,-1 0 0 15,-4-5-2-15,-5-8 0 16,0-13-2-16,-1-18 1 16,1-21-4-16,0-18 0 15,-5-12-1-15,4-5 1 0,11-22-2 16,9-4-1-16,10 4-2 16,15 9 1-16,10 12-4 15,4 14-1-15,6 9 0 16,-1 13 4-16,5 8-1 15,-4 9 1-15,-1-4 2 16,0 4 2-16,5 0 1 16,6 5 1-16,-1-1 0 15,0-4 0-15,0-4-79 16,-5-5-56 0,-9-8 46-16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16.3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0 751 148 0,'4'-26'57'0,"0"4"-30"0,4-8-14 0,1 19 17 16,3-4-4-16,1 1 2 0,-1-1-16 16,5 7-7-16,-1 12-3 15,1 11-2-15,-5 14 2 0,-3 8-1 16,-1 23-1-16,0 28 3 16,1 5 0-16,-1 3-4 15,0-15-1-15,1-7 1 16,-1-11 2-16,0-11 0 15,1-11 2-15,-5-27 44 16,-4-14-25 0,0-14-7-16,0-23-10 15,0-37-2-15,0-26-2 16,8-4-1-16,5 1-2 16,12-4 1-16,0 14-1 15,-1 19-2-15,1 19 3 0,5 10 0 16,-1 16-21-16,-4 14-10 15,-5 15-83 1</inkml:trace>
  <inkml:trace contextRef="#ctx0" brushRef="#br0" timeOffset="346">491 1143 208 0,'8'22'77'0,"4"-14"-42"0,9-8-26 0,-8-4 19 16,3-11-10-16,9-15-3 0,4-7-8 16,9-11-3-16,-1-3-2 15,-3 3 1-15,-10-8 2 0,-11 1-20 16,-13-5-9-16,-8 12-13 16,-9 15-2-16,-4 15 16 15,0 14 11-15,1 19 6 16,-1 7 4-16,-4 11 12 15,4 19 8-15,4 22 4 16,5 0 2-16,8-4-9 16,8-7-4-16,4-11-2 15,13-12 1-15,12-10-1 16,9-11 2-16,8-16-4 16,4-14-2-16,4-18-22 15,5-23-9-15,3-15-80 16</inkml:trace>
  <inkml:trace contextRef="#ctx0" brushRef="#br0" timeOffset="616">1115 529 200 0,'-46'59'74'0,"21"-33"-40"0,-4 15-27 0,25-23 18 16,-5-3-13-16,9 4-2 15,4-1-4-15,9 4 1 16,12 4-4-16,8-4 5 0,0 4 4 15,5-7-2-15,3 3 2 16,-3 4-9-16,-5 0-2 16,-8 0 1-16,-17 14 3 0,-12 1-2 15,-4-4 0-15,-4 0-1 16,-9-4 1-16,0-3-2 16,-4-4 2-16,4-8 0 15,0-7 1-15,1-7-24 16,7-8-12-16,5-7-87 15</inkml:trace>
  <inkml:trace contextRef="#ctx0" brushRef="#br0" timeOffset="824">1560 762 168 0,'12'0'63'0,"-8"15"-34"0,-4 18-19 0,-4-11 20 16,0 12-14-16,0 10-1 15,4 11-5-15,0 1-1 16,4-1-5-16,0-7-1 0,5-3 1 16,-1-12 2-16,0-7 1 15,1-11-14-15,-1-12-8 16,-4-14-80 0,0-14-42-16,-4-27 66 15</inkml:trace>
  <inkml:trace contextRef="#ctx0" brushRef="#br0" timeOffset="936">1547 374 176 0,'0'-26'66'0,"4"30"-36"0,1-1-35 0,3 5 12 15,4 3-72-15,5-4-28 0,4 8 35 16,4-4 21-16</inkml:trace>
  <inkml:trace contextRef="#ctx0" brushRef="#br0" timeOffset="1408">2196 773 204 0,'-25'8'77'0,"5"-5"-42"0,-26 1-41 16,25 3 14-16,-17 8-9 16,5 4 0-16,4 6-4 15,0 12 1-15,8 15 2 16,0 0 5-16,9 3 6 0,4-3 1 0,8 0 2 15,8-8 9-15,9-7 4 16,12-7 0-16,8-12 2 16,5-14-6-16,8-11-1 15,-5-23-7-15,1-18-3 16,-4-18-5-16,-5-12-2 16,1-7-21-16,-13-26-8 15,-5-26-40-15,1 4-17 16,-4 18 40-16,-5 15 23 15,-3 19 15-15,-1 22 7 16,-4 18-1-16,0 19-1 16,-4 7 14-16,0 15 7 0,0 19 1 15,0 21-1-15,0 27 0 16,0 18 1-16,0 4-6 16,4 11 1-16,1 14-8 15,3 5-1-15,0-5-2 16,1-14-1-16,-1-19-1 15,4-10 2-15,-3-16-5 16,-1-10-1-16,0-16-60 16,5-14-26-16,3-22-19 15</inkml:trace>
  <inkml:trace contextRef="#ctx0" brushRef="#br0" timeOffset="1753">2737 647 184 0,'8'8'71'0,"-3"3"-38"0,-1 18-23 0,-4-14 17 16,0 7 0-16,0 15 3 16,0 19-7-16,4 14-2 15,4 0-12-15,1-7-1 0,3-7-1 16,1-12 1-16,3-7 0 16,1-11 0-16,4-15 0 15,-1-18 0-15,5-19 0 16,0-19-4-16,0-14-1 15,-4-4-14-15,-4 1-8 16,-1 6 1-16,-3 15 0 16,-5 12 6-16,1 7 5 15,-5 11 2-15,-4 11 0 16,0 11 6-16,0 15 1 0,0 7-3 16,4 11-1-16,0 8 5 15,4-4 3-15,9-4-12 16,0-7-3-16,3-7-38 15,5-15-16-15,13-12-34 16</inkml:trace>
  <inkml:trace contextRef="#ctx0" brushRef="#br0" timeOffset="2322">3461 725 192 0,'-25'0'71'0,"4"11"-38"0,-12 4-23 16,16-4 17-16,-3 4 0 15,-5 18 3-15,0 4-10 0,8 4-4 16,4 14-9-16,9-7-1 0,8-7 4 16,13-8 0-16,4-7 2 15,8-11-6-15,0-8-2 16,9-21 2-16,-5-9 1 16,-4-6-12-16,-8-8-6 15,-5-4-22-15,-7 8-8 16,-5 3-4-16,-4 8 1 15,0 11 19-15,-4 7 12 16,0 12 20-16,4 10 8 16,8 12 8-16,0 10 3 0,9 1 4 15,4 0 1-15,4-8-3 16,8 0 0-16,4-7-5 16,5-11-2-16,8-15-5 15,4-22 0-15,4-15-7 16,-8-15-3-16,-4-7-1 15,-9-4-1-15,1-18-7 16,-9-38-2-16,-12-10-29 16,-5 3-10-16,-4 8 15 15,-8 7 11-15,-4 11 14 16,-4 26 5-16,-9 30-2 16,-4 25-1-16,-3 19-2 15,-6 15 0-15,1 15 7 16,0 18 3-16,4 29 8 15,4 27 3-15,9 7 3 0,8 3 2 16,12 9-1-16,17 6 2 16,12-7-7-16,5-22-1 15,8-15-7-15,0-19 0 16,-4-14-47-16,-5-26-18 16,-7-22-95-1</inkml:trace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20.8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0 216 0,'5'18'82'0,"-10"4"-44"0,-10 25-40 0,15-16 17 16,0 12-9-16,0 9-1 16,0 14 2-16,5 3 0 15,5-8-107-15,0 0-49 16</inkml:trace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21.3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64 106 148 0,'-20'-9'55'0,"20"22"-30"0,-4 9-23 0,4 0 14 16,0 17 3-16,0 18 3 16,0 21-3-16,0 9 1 15,0 0-11-15,0 4 1 0,0 5 1 16,0-1-6-16,0 1-1 0,0-5 0 16,9-8 0-1,1-18 2-15,-5-13 1 0,0-30 3 16,-10-31-23-1,-5-17-8-15,0-22-43 16,-9-8-60 0,-6-14 25-16</inkml:trace>
  <inkml:trace contextRef="#ctx0" brushRef="#br0" timeOffset="227">20 180 156 0,'69'-4'57'0,"-30"8"-30"0,24 5-21 15,-29-1 17-15,10 10-5 0,1 8 1 16,-6 4-6-16,-5 14 0 16,-10 12-8-16,-14 1 1 0,-20 4 4 15,-14 4-4-15,-10-9 2 16,-5-3-3-16,-1-10 2 16,1-8-4-16,0-9 0 15,5-4-1-15,5-5-2 16,9-4-48-16,15-4-20 15,15 4-26 1</inkml:trace>
  <inkml:trace contextRef="#ctx0" brushRef="#br0" timeOffset="482">622 854 168 0,'-20'35'66'0,"20"-35"-36"0,-29 78-26 0,19-48 26 15,10 1-17-15,-5 8 24 16,10 0-21-16,0-4 21 16,10 0-21-16,4-14 14 15,10-3-17-15,-4-23 8 16,4 1-12-16,-9-22 0 16,4 4-6-16,-9-17 0 15,-5 9-1-15,-15-9-17 16,5 13 8-16,-20-14-72 15,6 14 44-15,-16-8-109 16,6 12 81-16</inkml:trace>
  <inkml:trace contextRef="#ctx0" brushRef="#br0" timeOffset="695">622 19 172 0,'29'-22'66'0,"-29"22"-36"0,49 0-26 0,-30 0 18 16,6 5-14-16,4-5 5 15,6 8-8-15,-1 1 2 16,0 0-4-16,-5 0-39 16,-4-1 19-16,-11 1-85 15,1 0 56-15</inkml:trace>
  <inkml:trace contextRef="#ctx0" brushRef="#br0" timeOffset="815">871 137 192 0,'-10'21'74'0,"10"-21"-40"0,-14 44-33 15,4-27 16 1,10 5-11-16,-10 13 1 16,10 8-4-16,-5 5-92 15,5 0 48-15</inkml:trace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22.5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1104 224 0,'0'17'85'0,"0"-17"-46"0,5 9-21 0,-5-13 32 15,0-1-29-15,0-16 4 16,10-1-16-16,-1-39-1 16,1 9-5-16,5-26 0 15,4 12-1-15,6-38 1 16,-1 13-2-16,6-31-3 16,-1 13 1-16,-5 5-1 15,6 17 0-15,-6 9-3 16,6 25 3-16,-11 10-3 15,1 21 2-15,-6 14 2 16,6 16 1-16,-5 31-3 16,4 9 2-16,1 30 1 15,-1 1 0-15,1 29 0 16,4-8 0-16,-4 22-7 16,0-13 4-16,-11-5-45 15,6-12 26-15,-15-19-111 16,5-16 74-16</inkml:trace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22.7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30 212 0,'20'-4'82'0,"-20"4"-44"0,53 4-44 0,-23-8 14 15,-1 0-7-15,25-5-67 16,0 9 37-16,19-9-82 15,-4 5 63-15</inkml:trace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22.9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181 68 192 0,'-24'17'74'0,"24"-17"-40"16,-10 83-35-16,0-40 12 16,10 1-7-16,-10 25 2 15,5 10-4-15,-4 21 8 16,9 0-6-16,-5 26 3 16,10-5-4-16,-5 1 3 15,5-18-4-15,-5-8-10 16,0-22 5-16,-5-22-99 15,5-13 57-15</inkml:trace>
  <inkml:trace contextRef="#ctx0" brushRef="#br0" timeOffset="224">0 37 172 0,'39'-39'66'0,"-39"39"-36"0,44 0-33 0,-19 5 24 15,-1 3-13-15,20 5 23 16,0 9-18-16,10 13 14 15,5 0-16-15,-5 17 8 16,-6 4-11-16,-18 14 4 16,-11-5-7-16,-33 5 4 15,-6-9-5-15,-29-1 2 16,5-7-3-16,-14-1-52 16,9-9 26-16,-5-12-114 15,10-5 76-15</inkml:trace>
  <inkml:trace contextRef="#ctx0" brushRef="#br0" timeOffset="393">597 837 212 0,'19'44'79'0,"-19"-44"-42"0,30 113-37 15,-25-65 18 1,0-5-12-16,-10 22-8 15,5-4 1-15,-5 9-97 16,0-1 54-16</inkml:trace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32.16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26 232 156 0,'-24'43'60'0,"19"-21"-32"0,10 21-17 0,0-12 18 16,5 8-8-16,9 4 0 16,6 1 1-16,4-5 1 0,10-4-12 15,0-13 9-15,10-14 3 16,0-12 6-16,0-18 2 0,0-17-5 16,-5-9-4-16,-10 0-10 15,-9-8-3-15,-21-9-3 16,-8-5-1-16,-16 0-3 15,-14 10 1-15,-5 12-7 16,-5 13-1-16,-5 5-14 16,0 25-3-16,5 14-118 15,0 4-60 1</inkml:trace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4:38.570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0 953 192 0,'25'-18'74'0,"-16"18"-40"0,16 0-22 15,-10 5 19-15,14 3-5 16,0 1 2-16,10-5-12 16,10 1-2-16,10-1-8 15,0 0-2-15,-1 1 0 0,-9-5 2 16,-5 0 1-16,-14-5-54 16,-16 5-25-16,-14 0-39 15</inkml:trace>
  <inkml:trace contextRef="#ctx0" brushRef="#br0" timeOffset="734">1438 527 144 0,'0'-9'55'0,"-10"13"-30"0,10 9-25 0,-5 0 13 15,1 13-5-15,-1 18 3 16,-5 12-2-16,-5 18 0 16,-9 5-5-16,-6 3 2 0,-4-4 0 15,-5-4-2-15,-5 0-1 16,0-4 10-16,0-5 3 15,5-13-3-15,0-13 0 16,0-13-4-16,4-17 0 16,1-18-3-16,10-12-1 15,4-10-3-15,5-8-2 0,11-4-2 16,13-1 1-16,11 9-4 16,4 5 1-16,16 13-3 15,4 12 2-15,4 10 1 16,-4 12 2-16,0 5 1 15,-4-5 1-15,-6 9 0 16,0 0 0-16,-9 5 2 16,-1-1 3-16,-4-4-2 15,-6-4 0-15,1-5-19 16,0-8-7-16,-6 0-72 16</inkml:trace>
  <inkml:trace contextRef="#ctx0" brushRef="#br0" timeOffset="1020">1634 1235 212 0,'-44'0'79'0,"29"18"-42"0,-4 12-32 0,14-13 19 15,0 14-4-15,5 4 0 16,5 4-4-16,9 4 0 15,6 1-9-15,4-5 5 0,11-13 3 16,4-13 4-16,5-13 3 16,5-9-1-16,-10-8-1 15,-10-5-6-15,-14-8-4 0,-20-5-5 16,-15 5-4-16,-9 3 2 16,0 1 0-16,-10 0-61 15,4 13-27-15,1-4-60 16</inkml:trace>
  <inkml:trace contextRef="#ctx0" brushRef="#br1" timeOffset="52910">739 2231 124 0,'5'-31'46'16,"0"27"-24"-16,4-5-21 0,-9 9 11 0,5 0 1 15,0 5 2-15,0 8 5 16,0 4 2-16,0 18-11 16,0 4 2-16,0 9 3 0,-1 8-6 15,-4 5-1-15,0-9-3 16,0 1-1-16,0-1-1 16,0-4 0-16,5-9 0 15,-5-13 2-15,5-9-25 16,0-17-12-16,0-4-64 15</inkml:trace>
  <inkml:trace contextRef="#ctx0" brushRef="#br1" timeOffset="53103">1115 2057 148 0,'0'22'57'0,"-5"8"-30"0,-4 27-21 0,4-31 15 15,0 26-7-15,0 4 0 16,0 5-6-16,0 4 0 16,5-8-5-16,0-14-2 0,0-3 0 15,0-10-8-15,0-4 0 0</inkml:trace>
  <inkml:trace contextRef="#ctx0" brushRef="#br1" timeOffset="55876">1663 405 144 0,'-19'-44'55'0,"-6"27"-30"0,1-18-21 16,9 18 15-16,-5-14-5 15,-9-3 0-15,-5-6-4 16,-5-7 1-16,-5 12-6 16,-10 9-3-16,-5 17-1 0,1 13-1 15,-1 27 2-15,5 17-6 0,-5 21 1 16,10 5 3-16,1 30 4 16,3 31-1-16,11 13-2 15,5-13 4-15,14 17 1 16,15 9-2-16,15-5-1 15,9-16 1-15,15-23 0 16,20-17 6-16,15-4 4 16,4-14 1-16,10-8 1 15,5-22 0-15,9-17 3 16,1-18-2-16,5-17-1 16,-5-8 0-16,-6-10 0 15,-13-25-2-15,-11-27 1 16,-14-25-8-16,-20-23-2 0,-20-3-1 15,-19-36 0-15,-24-26-5 16,-20 5 1-16,-15-9 2 16,-4-8 1-16,-11 16-6 15,6 36-2-15,-1 30-1 16,1 21 4-16,-1 32-65 16,1 29-27-16,-1 22-32 15</inkml:trace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35.455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27 82 192 0,'0'-21'74'0,"0"21"-40"0,0 4-40 0,0 5 14 15,-5 8-1-15,5 13 4 16,-5 23-2-16,5 3 0 16,-5 1-5-16,0 8-3 0,0-13 2 15,5-4 2-15,0-9 2 16,0-4-3-16,5-9-3 16,5-9-47-16,0-12-19 15,4-1-22 1</inkml:trace>
  <inkml:trace contextRef="#ctx0" brushRef="#br0" timeOffset="163">291 0 160 0,'-10'21'60'0,"10"14"-32"0,-10 17-22 16,5-12 17-16,1 7-12 15,-1 10-1-15,0 4-6 16,0 0-1-16,5-9-1 15,0 0-4-15,5-4 1 0,-5 0-83 16</inkml:trace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35.93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40 149 212 0,'-35'70'79'0,"30"-49"-42"0,5 14-32 0,5-13 19 16,5 8-6-16,10 5 1 16,14 0 3-16,15-9 3 15,14-4-13-15,6-13 9 0,4-14 5 16,1-21-5-16,-11-9-2 15,-9-4-9-15,-20-4-4 16,-19-14-1-16,-30-4 1 0,-29-13-8 16,-24 14 0-16,-15 16 2 15,4 35 4-15,1 14-25 16,10 16-11-16,9 10-118 16</inkml:trace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37.49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29 39 200 0,'-24'-35'74'0,"24"35"-40"0,-5-4-35 0,5 4 28 16,10 4-17-16,4-4 18 16,6 4-16-16,19 1 2 15,5 3-8-15,15 1 1 16,4 0-4-16,6 4-24 15,-6 4 12-15,-4-8-114 16,-10 0 68-16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19.6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0 122 196 0,'5'-85'74'0,"3"70"-40"0,4-4-24 15,-7 16 20-15,3 3-20 16,0 7-7-16,1 15-1 16,-1 15 0-16,0 11 0 0,5 8 1 15,-5-1 2-15,0 12 0 0,-4 21 2 16,1 23-2-16,-1-7 0 16,0-12-3-16,0-14-2 15,0-15-2-15,0-15 1 16,1-11 23-16,-5-11 12 15,0-11-11-15,0-15-4 16,0-23-12-16,-5-28-5 16,1-31 1-16,4-3 0 15,4 0-1-15,5 0-2 16,7 11-2-16,5 8 1 16,0 14-1-16,4 4 0 15,0 22 2-15,0 7 0 16,4 8-40-16,4 4-18 15,5 7-67-15</inkml:trace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37.66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0 180 0,'-5'17'68'0,"5"-17"-36"0,49 0-29 0,-15 0 20 15,0 0-15-15,30 0-1 16,9 5-5-16,20-1-72 16,0 0 38-16,10 1-75 15,-10-1 61-15</inkml:trace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37.89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197 61 220 0,'-88'61'85'0,"88"-61"-46"0,-73 74-28 0,53-44 32 15,10-3-25-15,5 16 15 16,5 0-19-16,20 1 21 16,14-1-20-16,20-12 15 15,5-9-17-15,14-31 10 16,-4-4-13-16,-6-26 4 15,-4 0-9-15,-25-22-2 16,-14 9-2-16,-40-27-43 16,-9 10 23-16,-35-1-160 15,1 27 99-15,-35 38-91 0</inkml:trace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42.8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176 1 124 0,'-5'4'49'0,"5"9"-26"0,-5 9-18 0,5-5 11 16,0 18 4-16,0 17 2 15,0 22-5-15,0 13-2 16,0 9-9-16,0 4-4 0,0 21 1 0,5 1 0 16,0 9 3-16,0-18-1 15,-5-18 0-15,0-17-3 16,0-12 1-16,0-36-2 16,-5-17-58-1,0-22-57 1,5-34 26-16</inkml:trace>
  <inkml:trace contextRef="#ctx0" brushRef="#br0" timeOffset="283">0 27 132 0,'4'-26'52'0,"-4"26"-28"0,30 0-24 15,-15 0 10-15,9 0 7 0,10 0 4 16,10 0-5-16,10 4-1 15,-15 0-9-15,-5 1 0 0,10 8 1 16,10 17-1-16,-10 9 1 16,-14 9-2-16,-16 0 2 15,-14 8 2-15,-5-8 5 16,0-9-6-16,-24 9 0 16,-25 13-2-16,20-13-1 15,5-13-1-15,-5-5 0 16,-6 5-5-16,21-13 1 15,-1-5-16-15,10-8-4 16,10-5-83 0</inkml:trace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43.3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0 152 0,'0'13'57'0,"0"13"-30"0,0 17-25 16,0-16 14-16,0 3-1 15,0 0 3-15,-5 23-10 16,5-1-2-16,0-17-4 16,0 4 1-16,5-9 0 0,-5 9 1 0,5-13 2 15,-5-13-10 1,-5-13-2-16,0-17-81 15</inkml:trace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43.5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26 140 0,'5'-22'55'0,"9"26"-30"0,16-8-12 0,-16 4 19 0,11 0-9 15,4 0-4-15,5-4-10 16,6 4-4-16,4 0-3 16,0 4 1-16,0 0 2 0,-5 1-2 15,-10-5-2-15</inkml:trace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43.7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0 176 0,'-5'87'66'0,"5"-52"-36"0,-4 17-24 16,4-26 15-16,0 4-11 0,0 9-1 15,0 1-12-15,-5 3-5 16,5-4-78-16,14-8-35 16</inkml:trace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44.3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0 144 0,'-10'-9'55'0,"15"18"-30"0,-5 8-25 0,0 5 10 16,0 12 5-16,5 14 2 16,0 17-2-16,0 9-1 15,0 9-8-15,0-5 0 0,0 18 1 16,-1 4 1-16,1-13 0 15,0-9 2-15,0-8 4 16,0-22 9-16,-5-14 8 16,0-16-7-16,0-23-2 0,0-25-13 15,0-18-3 1,5-17-4-16,5-22-2 0,4-26 1 16,16-18 1-16,9 18-3 15,5 18-2-15,0 16-1 16,0 27 0-16,-5 9 0 15,-5 8 3-15,0 13 0 16,-9 5 3-16,-5 13-54 16,-11 8-24-16,1 13-35 15</inkml:trace>
  <inkml:trace contextRef="#ctx0" brushRef="#br0" timeOffset="345">637 691 148 0,'20'-5'55'0,"-1"5"-30"0,11 5-14 0,-16-5 18 16,6 9-6-16,-1-1 1 15,6 5-11-15,-11 5-5 16,-4 3-5-16,-10 5 0 0,-10 5 2 15,-4 4-2-15,-11-5 0 16,6-4 1-16,4 0 0 16,5-4 6-16,-4-9 4 15,-1 9-1-15,5-5 0 0,5-4-3 16,5 0 5 0,20-4-3-16,19-5-5 15,15 1 1-15,-5-5-3 16,0 0 0-16,-5-5-34 15,-5-8-15-15,-5 0-77 16</inkml:trace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45.2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57 176 0,'-5'-5'66'0,"5"5"-36"0,15 0-29 16,-5 0 16-16,14-4 0 15,15-5 2-15,15 1-2 16,5 3 0-16,4-3-9 15,-4 3-1-15,0 1 0 0,-10 0-1 16,-10 4-1-16,-15 0-6 0,-14-5-1 16,-20 10-105-1</inkml:trace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45.4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0 172 0,'5'0'66'0,"4"9"-36"0,16 0-22 0,-6-5 18 16,16-4 5-16,13 0 5 15,11 0-10-15,5 0-6 16,-1 0-11-16,-4 0-4 0,-10 0 1 16,-10 0-3-16,-10 0 0 0,-9 0-122 15</inkml:trace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46.6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15 588 140 0,'-5'-13'55'0,"10"8"-30"0,-5-3-14 0,0 8 18 15,0 0-15-15,0 0-5 16,0 4-1-16,0 0-1 16,0 9-3-16,-5 18 4 0,5 21 4 15,0 17-6-15,0 18-1 16,0 9-3-16,0-5 1 0,0 18 0 15,5-26 1-15,-1-18 0 16,1 0 0-16,0 31 0 16,0-31 2-16,0-22-3 15,0-21-2-15,-5-26-44 16,0-27-19-16,-5-8-26 16</inkml:trace>
  <inkml:trace contextRef="#ctx0" brushRef="#br0" timeOffset="256">0 444 116 0,'39'0'44'0,"-10"13"-24"0,6 5-8 0,-11-10 13 16,5 1 2-16,1 8 3 16,-1 1-10-16,0-1-2 15,-4 1-10-15,-10 3 1 0,-10 5 4 16,-10 5-3-16,-5 8 0 15,-10 4-4-15,-4-3-1 16,-6-1-3-16,6-5 1 16,0-7-2-16,9-1-1 15,0-5 1-15,5-8-1 16,1 0-49-16,4-4-19 16,5-9-23-1</inkml:trace>
  <inkml:trace contextRef="#ctx0" brushRef="#br0" timeOffset="482">626 1096 140 0,'-5'35'52'0,"10"0"-28"0,-10 17-17 15,5-30 13-15,0 4-4 16,0 4 1-16,0 5-7 15,0 13-4-15,0-9-3 16,0-4 0-16,0-9 0 0,0-13 3 16,-5-13 1-16,0-13-19 15,-4-9-6-15,-6 0-65 16</inkml:trace>
  <inkml:trace contextRef="#ctx0" brushRef="#br0" timeOffset="706">308 5 180 0,'10'-4'68'0,"9"4"-36"0,21 0-26 0,-16 0 15 15,15 0-7-15,5 4 2 0,5 0-7 16,10 5-1-1,-5 0-4-15,-10-1-1 0,-5 1 3 0,-5 0-10 16,-10-5-4-16,-9 5-91 16</inkml:trace>
  <inkml:trace contextRef="#ctx0" brushRef="#br0" timeOffset="855">665 218 164 0,'-10'44'63'0,"5"-1"-34"0,-4 0-19 16,9-21 20-16,-5 9-16 16,0-5-5-16,0 9-3 15,0-5 0-15,0-4-96 16,0 0-40-16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19.7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0,'25'14'74'0,"4"-10"-40"0,13 0-20 15,-17-4 22-15,12 0-16 16,9 0-6-16,8 0-6 15,9 0-1-15,-5 0-4 16,-8 0-2-16,-13 0 2 0</inkml:trace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48.0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132 113 148 0,'0'0'57'0,"-15"13"-30"0,1 5-29 15,9-5 11-15,0 9 5 16,-5 17 3-16,0 22 3 16,0 21 0-16,1 14-11 0,-1 4-1 0,5 0-1 15,0 17-3-15,5-8-1 16,0 0 1-16,5-18 0 15,0-17-2-15,0-22 1 16,0-17-2-16,0-26-1 16,4-18-39-16,-9-17-16 15,-5-22-33 1</inkml:trace>
  <inkml:trace contextRef="#ctx0" brushRef="#br0" timeOffset="257">0 39 108 0,'19'-34'41'0,"1"29"-22"0,14 10-14 0,-14 3 13 0,4 5-1 16,6 5-1-16,9 4 5 15,-5-1 1-15,5 1-11 16,-5 4 4-16,-4 0 3 0,-16 0-4 16,-9 5 0-16,-10 8-2 15,-4 4 0-15,-11-4-4 16,-9 1-3-16,-6-6 0 15,1-8-1-15,0 5-2 16,0-18 1-16,9 0-4 16,11 0-28-1,9 0-11-15,10 0-59 16</inkml:trace>
  <inkml:trace contextRef="#ctx0" brushRef="#br0" timeOffset="540">543 796 184 0,'-39'35'71'0,"29"0"-38"0,-5-1-28 0,10-16 17 16,0 8-6-16,1 4 1 15,4 1 4-15,9-5 1 16,6-4-11-16,9-14 7 0,16-12 4 15,-1-9-5-15,0-9 1 0,0-4-2 16,-5-9 2-16,-9-4-8 16,-11 4-3-16,-14-4-2 15,-9 9-1-15,-11 4-5 16,-9 8 1-16,-6 5-29 16,6 13-13-16,14 9-97 15</inkml:trace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49.4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0 128 0,'-5'0'49'0,"15"4"-26"0,14-4-16 16,-9 0 13-16,9 0 7 16,11 5 6-16,9-5-6 15,9 0-2-15,6-5-14 16,0 5 0-16,0 0 2 0,-1 0-5 16,-9 0-2-16,-5 5-1 15,-10-5 1-15,-19 0-52 16</inkml:trace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50.4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631 5 140 0,'-5'-5'55'0,"5"5"-30"0,-5 0-23 15,5 0 14-15,0 0-8 16,0 5-2-16</inkml:trace>
  <inkml:trace contextRef="#ctx0" brushRef="#br0" timeOffset="7101">440 26 168 0,'10'-17'63'0,"-5"17"-34"0,-5 0-30 0,0 9 12 15,0-1 1-15,0 5 3 0,-5 9-6 16,0 13-3-16,-5 17-3 15,-4 22 4-15,-11 9 3 0,-4 8-5 16,-6-13-3-16,1 5-1 16,0-9 1-16,-5-14 1 15,5-7 1-15,-1-23-2 16,1-8 1-16,0-13-2 16,9-18-1-16,6 9 3 15,-1-31 0-15,1-29-6 16,14 3 0-16,10 5-1 15,9 8 2-15,11 18-4 16,4 22 2-16,1 4 0 16,4 13-1-16,5 4 6 15,0 5 3-15,5 4-1 0,-5 0 0 16,-5-4 1-16,1-5 0 16,-6-4-53-16,-4 0-24 15,-1-13-10 1</inkml:trace>
  <inkml:trace contextRef="#ctx0" brushRef="#br0" timeOffset="7264">616 600 200 0,'-5'31'74'0,"10"3"-40"0,-5 10-33 0,0-22 16 15,0 8-7-15,-5 14 0 0,5 12-4 16,0 1-1-16,0-1-3 15,0-4-10-15,5-13-3 0,5-8-84 16</inkml:trace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58.2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132 568 120 0,'-10'8'46'0,"1"5"-24"0,-11 22-13 0,15-9 16 0,0 18-8 16,0 21-2-16,0 4 0 16,5 18 1-16,0 0-9 15,-5 0-4-15,1 18 0 0,4-1 0 16,0-4 3-16,0-13-3 16,0-17 0-16,0-18 1 15,0-17 2-15,0-22-5 16,0-22-1-16,-5-26-42 15,-5-8-19-15,-5-10-16 16</inkml:trace>
  <inkml:trace contextRef="#ctx0" brushRef="#br0" timeOffset="228">0 572 104 0,'54'-9'41'0,"-20"9"-22"0,15 5-14 0,-25-1 11 16,6 5-1-16,-1-1 1 15,10 5 3-15,-9 5 2 16,-6 8-2-16,-4 4 0 16,-15 9-10-16,-10 9-3 0,-10 9-2 15,-5-1 0-15,-9-8 2 16,-5-4-1-16,0-10 0 16,-1-3-3-16,6-9 1 15,5-5-33-15,9-8-14 16,10-1-40-1</inkml:trace>
  <inkml:trace contextRef="#ctx0" brushRef="#br0" timeOffset="452">567 1242 192 0,'-5'56'74'0,"-4"-34"-40"0,-6 17-35 16,10-13 12-16,0 13-7 16,0 5-1-16,0 3 1 15,1-7 2-15,-1-1-3 0,0-13 0 0,5-18 1 16,-5-12-42-16,0-13-19 16,10-14-24-1</inkml:trace>
  <inkml:trace contextRef="#ctx0" brushRef="#br0" timeOffset="677">382 29 152 0,'9'-22'57'0,"1"22"-30"0,10-5-21 0,-1 5 15 15,11 0-5-15,14 0 3 16,4 0-8-16,1 0-2 0,10 5-5 16,-15 3-1-16,0 1 1 0,-10-4-16 15,-4-1-6-15,-6 0-68 16</inkml:trace>
  <inkml:trace contextRef="#ctx0" brushRef="#br0" timeOffset="842">641 72 176 0,'-30'30'68'0,"26"-8"-36"0,-1 30-33 15,5-21 12-15,-5 8-5 16,0 4-1-16,0 10-1 0,0 3 2 16,0-12-71-16,5-5-33 15,5 4 31-15,0-4 19 16</inkml:trace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59.5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10 970 160 0,'-10'8'60'0,"10"-8"-32"0,0-4-13 16,0 0 18-16,0-9-14 15,0-9-3-15,5-17-8 16,0-13-3-16,5-5-2 16,0-17-5-16,4-21 1 0,6-14 1 15,4-8 2-15,1 17-3 16,-1 17 0-16,1 13 1 16,-1 14 0-16,-4 17-5 0,-1 13 1 15,1 8 0-15,-1 14-1 16,1 21 1-16,-5 27 0 15,-1 30 3-15,1 13 2 16,0 8-2-16,-1 1 0 16,-4 8 3-16,0-4 3 15,0-4 0-15,-5-9 0 16,-1-22-12-16,-4-13-5 16</inkml:trace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59.6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 17 152 0,'-10'-17'57'0,"20"17"-30"0,14 4-25 0,-4 0 12 0,9 1-7 16,10-1 1-16,10 5-3 16,10-5 0-16,0 5-80 15,-1-5-34-15</inkml:trace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5:59.9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84 0 172 0,'-15'22'66'0,"5"12"-36"0,-4 10-33 0,9-18 11 16,0 17 0-16,0 27 3 16,-10 21-2-16,5 14 2 15,10-1-6-15,0 0 1 0,0 9 1 16,0 5-1-16,0-9-1 16,0-23-3-16,5-16 1 15,-5-18 0-15,0-26 3 16,0-26-41-16,0-21-15 15,-9-14-38-15</inkml:trace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6:00.2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8 132 0,'44'-13'52'0,"-5"17"-28"0,19 5-22 16,-28-1 14-16,4 5 1 15,5 9 4-15,0 4-2 16,-4-4 0-16,-6 4-10 16,-10 5-1-16,-9 3-1 0,-20 5 1 15,-9 5 0-15,-10 4-2 16,-11-5-1-16,-9 1-1 16,1-10 2-16,4-7-3 0,9-10-2 15,6-13-9-15,9-4-3 16,6 0-84-1,14 0-41-15,14-4 66 16</inkml:trace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6:00.4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0 220 0,'-5'56'85'0,"5"-26"-46"0,-10 36-43 0,5-32 13 0,0 19-7 16,1 8 1-16,4-5-40 15,0-8-16-15,4-5-34 16,-4-12-13-16</inkml:trace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6:01.3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432 0 144 0,'-39'4'55'0,"9"26"-30"0,-18 40-12 15,23-18 19-15,-14 40-5 16,-5 12 1-16,-10 31-6 15,5 43-4-15,5 4-10 16,10 23-1-16,14 25 3 0,20-21-4 16,15-22-1-16,14-9 4 15,15-17 2-15,10-22-6 16,15-21-1-16,-1-23-121 16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19.9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15 220 0,'21'19'82'0,"8"-19"-44"0,17 3-38 0,-13-3 16 16,13-3-9-16,24-1 1 16,5 0-23-16,4 0-7 15,0-7-75-15,-4 0-34 16</inkml:trace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6:01.9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 0 156 0,'59'13'57'0,"-15"13"-30"0,14 39-23 0,-28-21 13 15,9 34 7-15,5 22 5 16,5 0-2-16,0 22-2 16,-15 30-13-16,-10 9-3 0,-19 0 1 15,-19 17-2-15,-21 13 3 0,-23-8 0 16,-16-31 3-16,-14-9-91 16,-19-12-81-1,-1-14 40-15</inkml:trace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6:05.7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13 176 0,'-15'-13'68'0,"15"13"-36"0,-5 0-37 0,5 0 10 15,0 0-1-15,10 0 2 16,5 0 6-16,4 0 5 16,6 0-9-16,9 0 0 0,5 0 2 15,15 0 0-15,5 0 4 16,4 4-5-16,-4 1-3 16,-5-1-1-16,-5 5 1 15,-10-5-3-15,-10 0 0 16,0-4 3-16,-19 0 3 15,-10 0-11-15,-5 0-5 16,-19 0-105 0</inkml:trace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6:06.9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464 5 120 0,'9'-8'46'0,"-4"8"-24"0,5 8-15 16,-5 6 13-16,-5 7-1 16,0 14 1-16,0 0-7 15,-5 4 0-15,-5 13-8 16,1 22-1-16,-16 17 2 0,-4 5-3 16,-1 0-2-16,-4-9 0 15,0-13 1-15,0-14 10 16,-1-12 4-16,1-4-1 0,0-14-1 15,5-12-6-15,-1-5 0 16,6-22-3-16,-6-13 0 16,11-17-3-16,-1-31-2 15,6 1 1-15,4-1 1 16,10 9-3-16,5 14-2 16,9 7-3-16,11 27-1 15,9 13-1-15,10 13 2 16,-5 31 4-16,10 4 3 15,0 8-2-15,-5 5 0 16,5-4 1-16,-5-1 2 16,0-12 1-16,-5-5 1 15,-5-4 0-15,-4-9 2 0,-1-9-41 16,-4-4-15-16,4-4-44 16</inkml:trace>
  <inkml:trace contextRef="#ctx0" brushRef="#br0" timeOffset="265">870 884 180 0,'-30'43'68'0,"16"-17"-36"0,4 5-20 16,10-14 19-16,0 9-5 15,5 5 2-15,9-1-3 16,11-4 0-16,4-8-14 0,5-10 4 0,6-12 5 15,-1-13-2-15,-5-5-1 16,-5-4-5-16,-14 0-2 16,-10-9-6-16,-15-4-1 15,-10 4-3-15,-14 4-1 16,-5 10-1-16,0 8 0 16,5 4-62-16,14 9-29 15,15-4-35 1</inkml:trace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6:13.0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1000 164 0,'-5'-13'63'0,"5"13"-34"0,0-17-21 16,0 4 23-1,5 4-19-15,0-13 6 16,10 5-11-16,-1-22 4 0,6 4-6 0,4-35 0 15,1 9-3-15,4-34-2 16,6 12 1-16,-6-17-1 16,0 17 0-16,-9-8-5 15,-1 17 3-15,-4 5-1 16,0 21 1-16,-6 13-3 16,1 13 3-16,0 18-3 15,0 17 2-15,0 22-2 16,-1 8 2-16,1 40 2 15,0 4 1-15,0 26 2 16,0-4-1-16,4 8 2 16,1-8-2-16,0-1 2 15,-1-16-2-15,-4-14-36 16,0-17 19-16,-15-26-83 16,5-14 54-16</inkml:trace>
  <inkml:trace contextRef="#ctx0" brushRef="#br0" timeOffset="140">150 665 156 0,'-20'-17'60'0,"20"17"-32"0,5 0-24 16,0 0 13-1,10 0-10-15,9-9-2 16,6 9-3-16,23-9-21 16,6 1 10-16,19-5-74 15,1 4 47-15</inkml:trace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6:13.5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235 157 136 0,'4'-5'52'0,"-4"5"-28"0,5 13-15 0,-5-8 23 16,0 3-19-16,0 23 8 16,0 3-13-16,0 36 0 15,0 8-5-15,-5 27 3 16,5-5-4-16,-4 34 8 15,4-3-6-15,-5 4 3 16,10-22-4-16,-5-5 0 16,4-25-1-16,-4-22-35 15,0-18 19-15,-4-25-90 16,4-14 58-16</inkml:trace>
  <inkml:trace contextRef="#ctx0" brushRef="#br0" timeOffset="255">0 100 140 0,'10'-70'52'0,"-10"70"-28"0,44-21-22 0,-20 12 16 16,0 9-11-16,25 0 3 15,5 9-6-15,15 4 9 16,-1 8-7-16,6 1 10 16,-11 4-9-16,-4 0 10 15,-10 0-10-15,-20 9 12 16,-4 0-11-16,-25 9 1 15,-5 3-6-15,-25 6 3 16,1-1-4-16,-20 0 4 16,10-9-4-16,-15-8-25 15,15-4 12-15,0-10-96 16,14-8 58-16</inkml:trace>
  <inkml:trace contextRef="#ctx0" brushRef="#br0" timeOffset="931">792 900 200 0,'-49'9'77'0,"49"-9"-42"0,-34 30-28 16,19-12 25-1,10-1-20-15,-4 13 6 0,4 5-11 16,5 4 4-16,5 5-6 0,14-9 13 31,6-1-10-31,9-16 18 0,5-10-14 0,10-21 7 16,0 0-11-16,5-17 2 15,-10-1-6-15,-20-3 5 16,-4 3-6-16,-30-4 1 16,0 14-2-16,-29-5-30 15,5 8 15-15,-15 1-138 16,15 17 84-16</inkml:trace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46:10.430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164 982 168 0,'0'-13'63'0,"0"13"-34"0,4 9-30 0,1 0 12 16,0-1-1-16,-5 10 4 15,0 16-2-15,0 19 1 16,0 29-7-16,0 10-4 0,0 8-1 0,-5-5 3 15,0 14 2-15,1-9 0 16,4-4-1-16,0-9-3 16,0-35 1-16,0-9 0 15,0-30 1-15,0-17-33 16,0-18-13-16,-10-17-50 16</inkml:trace>
  <inkml:trace contextRef="#ctx0" brushRef="#br0" timeOffset="255">7 978 148 0,'-5'-52'55'0,"10"34"-30"0,10 1-27 16,-6 13 11-16,11-1-6 0,4 1-2 15,6 4 2-15,14 4 2 16,10 5-2-16,9 4 0 16,1 4 3-16,-10 5-1 0,-5 0 2 15,-10 4 2-15,-20 9 2 16,-14 8-3-16,-15 9 0 15,-19 5-1-15,-10 8 1 16,-5-8-7-16,0-10 0 16,5-7 1-16,4-10 3 15,-4-8 0-15,15-9 0 16,9-4-19-16,5-9-7 16,10 0-70-1</inkml:trace>
  <inkml:trace contextRef="#ctx0" brushRef="#br0" timeOffset="484">721 1556 156 0,'-5'35'60'0,"5"-5"-32"0,0 14-20 15,0-27 16-15,0 5-14 16,0 4-3-16,0 18-1 15,0-5 3-15,5 0-4 16,-5-4-1-16,0-9 0 0,0-5 0 16,0-3 2-16,-5-18-25 15,0-18-12-15,-4-3-55 16</inkml:trace>
  <inkml:trace contextRef="#ctx0" brushRef="#br0" timeOffset="710">570 526 156 0,'4'-9'60'0,"21"13"-32"0,4-4-24 0,-9 0 15 15,19 0-7-15,0 0 1 16,5 0-8-16,0 0-3 15,0 0-1-15,-5 0 1 0,-5 5 1 0,-9-5-48 16,-10 0-58 0,-6-5 15-16</inkml:trace>
  <inkml:trace contextRef="#ctx0" brushRef="#br0" timeOffset="858">809 656 168 0,'0'65'63'0,"0"-39"-34"0,0 9-21 16,0-13 18-16,0 4-9 16,0 0-2-16,0 0-4 15,0-4-2-15,0-5-102 16,0 1-44-16</inkml:trace>
  <inkml:trace contextRef="#ctx0" brushRef="#br1" timeOffset="7722">120 17 164 0,'0'-17'63'0,"0"17"-34"0,-5 0-30 0,5 0 15 0,0 8-8 15,-5 5-1-15,0 14 2 16,-5-1 0-16,5 8-3 16,-5-3 4-16,1 4 2 0,-1-1-1 15,0 6 0-15,0 3-3 16,0 5-1-16,1-5-3 15,-1-4 1-15,5-4 0 16,0-9 1-16,5-8-18 16,5-10-5-16,5-8-75 15</inkml:trace>
  <inkml:trace contextRef="#ctx0" brushRef="#br1" timeOffset="7944">266 30 156 0,'-10'-13'60'0,"6"9"-32"0,-1 4-24 0,5 0 22 15,-5 17-7 1,0 14-3-16,0 3 0 16,0 5-9-16,0 1-2 0,0-1 1 15,0 4-1-15,1 1 0 16,-1-1-1-16,5-4 2 15,0-8-14-15,5-10-7 16,9-7-83 0</inkml:trace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1.9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235 609 140 0,'-10'-35'52'0,"10"35"-28"0,0 4-28 16,0 5 8-16,-5 8-2 15,0 14 1-15,5 4 7 16,-5 17 6-16,5 26-8 16,0 44 2-16,0 4 1 0,0 13-6 15,0 17-1-15,5 10 0 0,0-14 2 16,5-30-5-16,-5-22-1 16,-1-27 2-16,-4-16 3 15,0-22 2-15,-4-27 3 16,-11-25-43-16,-5-44-17 15,1-26-28 1</inkml:trace>
  <inkml:trace contextRef="#ctx0" brushRef="#br0" timeOffset="241">0 530 148 0,'34'-4'55'0,"10"13"-30"0,34 8-23 0,-39-4 12 16,5 5 2-16,10 3 2 0,0 5-1 15,0 0 0-15,-10 5-9 16,-5-1 1-16,-15 14 2 0,-14 8 0 16,-15 9 1-16,-19 8-4 15,-10 5-3-15,-10-13 0 16,-10-4 1-16,0-9-1 16,0-9 2-16,5-13-4 15,15-9-2-15,10-4-82 16,24-4-66-1,14-9 46-15</inkml:trace>
  <inkml:trace contextRef="#ctx0" brushRef="#br0" timeOffset="438">1002 1256 184 0,'10'48'71'0,"-5"-4"-38"0,-10 21-34 0,0-39 12 16,-4 26-3-16,-1 13 0 15,-5 9 0-15,5 0 2 16,1-13-5-16,4-9-3 0,0-17-1 16,0-13 5-16,0-31 4 15,-5-21-74 1,0-18-63-16,1-17 33 16</inkml:trace>
  <inkml:trace contextRef="#ctx0" brushRef="#br0" timeOffset="676">660 9 124 0,'10'4'49'0,"-5"-4"-26"0,19 4-9 15,-4-4 17-15,19 0 0 16,15 0 4-16,9 0-8 15,6-4-4-15,-1 0-13 16,1-1-4-16,-11 5 0 0,-9-4 1 16,-10 4 1-16,-9 0-4 0,-25 0-113 31</inkml:trace>
  <inkml:trace contextRef="#ctx0" brushRef="#br0" timeOffset="860">1037 109 164 0,'0'48'63'0,"0"-9"-34"0,-5 17-19 0,5-25 17 16,-5 12-13-16,0-4-3 16,5 0-5-16,0-8 1 15,0-9-4-15,0-5-8 0,-10-13-88 31</inkml:trace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4.1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220 73 160 0,'0'35'63'0,"0"0"-34"0,0 8-21 0,0-8 16 16,0 30-10-16,0 35-1 0,-5 13-7 16,0-4-2-16,5 13-2 15,0 4 3-15,0 8 1 0,0-8-2 16,5-21-1-16,0-23 3 16,-5-21 1-16,0-22 1 15,-5-21 2-15,0-23-38 16,-4-42-18-16,-11-19-48 15</inkml:trace>
  <inkml:trace contextRef="#ctx0" brushRef="#br0" timeOffset="256">0 43 140 0,'49'-40'55'0,"-10"36"-30"0,25 4-25 15,-30 9 10-15,10-1 2 0,10 10 5 16,4-1-3-16,1 14 2 15,0-1-9-15,-5 1 2 0,-10 3 2 16,-20 14 0-16,-14 13 1 16,-15 22-2-16,-10-5-1 15,-14 0-3-15,-5-4-1 16,-5-9-1-16,-1-8 2 16,1-9 1-16,5-14 1 15,5-7-9-15,9-10-4 16,10-8-94-1,10-9-52-15,20-9 69 16</inkml:trace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4.6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 56 196 0,'-29'52'74'0,"24"5"-40"0,0 17-24 16,10-44 17-16,4 5-4 15,6 9 0-15,10-10-1 16,14-8 1-16,0-17-13 16,5-18 3-16,-5-8 3 0,0-18-4 15,-5-8 1-15,-4-5-6 16,-16 0-2-16,-14 9-2 16,-9 0 0-16,-11 4-4 15,-4 0 0-15,-6 9-28 16,1 0-13-16,0 9-91 15</inkml:trace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4.8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0,'39'4'90'0,"-5"0"-48"0,10 5-42 0,-20 0 18 16,11 4-3-16,4-5 0 16,5 6-3-16,10-1 0 15,4-5-7-15,1-3-1 0,-5-5 2 16,-10 0 1-16,-10 0 3 0,-24 4-82 16,-20-8-56-1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20.3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0 148 0,'0'8'55'0,"-4"14"-30"0,0 0-12 15,4-7 17-15,-4 11-4 16,0 26 2-16,-5 21-5 15,5 16 0-15,-8 0-12 16,3 3-4-16,5 16-3 0,0 6 2 16,4-3 1-16,0-18-1 0,0-16-1 15,4-10-3-15,-4-15-2 16,4-15 5-16,-4-15 1 16,9-15 2-16,3-18 0 15,-3-29-7-15,3-20 0 16,5-6-25-16,8 3-12 15,8 11 14-15,4 15 7 16,5 8 5-16,8 10 4 16,0 12 19-16,-4 10 9 15,-9 12-3-15,-8 11 2 16,-12 7-3-16,-9 12 0 16,-16-1-3-16,-13 0-1 15,-8-3-2-15,-4-4 0 16,-5-7-2-16,1-8-1 0,-1-7-25 15,5-15-11-15,0-8-111 16</inkml:trace>
  <inkml:trace contextRef="#ctx0" brushRef="#br0" timeOffset="152">516 707 296 0,'75'-4'112'0,"-25"4"-60"0,12-4-50 15,-28 8 25-15,11-4-14 16,9 0-2-16,9 0-33 16,-1 4-15-16,1-4-98 0,-1-15-42 15</inkml:trace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5.4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578 14 116 0,'15'-21'46'0,"-15"29"-24"0,5 5-10 0,-5 0 16 0,0 9-3 16,0 4 0-16,-5 9-5 15,-10 17-2-15,-4 18-10 16,-6 25 1-16,-9 1 4 0,-15 0-7 16,-5-9-1-16,1-9-1 15,4-9 0-15,5-12 2 16,0-18 1-16,0-13-1 16,4-13 1-16,6-13 0 15,5-17 1-15,0-27-4 16,9-30-1-16,10-13-3 15,15 5-3-15,15 12-3 0,4 14 1 16,10 17-2-16,10 17 0 16,10 22 1-16,0 17 2 15,-5 27 4-15,-5 8 2 16,-5 0 2-16,-5 0 2 16,0 0-3-16,1-8 0 15,-11-5 3-15,1-8 1 16,-6-5-54-16,1-5-23 15</inkml:trace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5.6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0 220 0,'-5'43'85'0,"5"-4"-46"0,-5 9-37 15,5-18 17-15,-5 5-8 16,1 4 1-16,-1 9-5 16,5 4 1-16,0 5-5 15,5-5 3-15,-1-13 3 0,11-13-122 16</inkml:trace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6.3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245 382 124 0,'-10'-34'46'0,"5"42"-24"0,-10 31-13 0,10-17 16 16,0 9-5-16,1 16-2 15,-1 1-2-15,5 13 3 16,0 17-11-16,0 31 2 0,0 8 1 15,-5-3-6-15,-5-14-3 16,5-14 1-16,0-3 2 16,0-13 0-16,0-14 0 15,-4-17 3-15,-1-17 3 16,-5-18-6-16,0-12-1 0,-4-18-37 16,-6-27-16-16,-4-38-46 15</inkml:trace>
  <inkml:trace contextRef="#ctx0" brushRef="#br0" timeOffset="227">0 326 156 0,'59'-39'57'0,"-6"39"-30"0,16 4-25 15,-30 9 12-15,5 13-1 16,10 0 5-16,0 5-1 16,4-1-1-16,-9 5-8 15,-10 0-1-15,-9 4 3 0,-16 0-2 16,-18 0 3-16,-16 5-4 15,-9-1 1-15,-10 1-3 0,-5-5 0 16,-1 0-1-16,1-13 2 16,0-9-1-16,10-4 2 15,10-8-39-15,14-5-16 16,10 0-55 0</inkml:trace>
  <inkml:trace contextRef="#ctx0" brushRef="#br0" timeOffset="408">685 913 160 0,'24'30'63'0,"-19"1"-34"0,5 30-21 0,-5-27 18 15,-5 10-9-15,0 8-2 16,0 5-4-16,0-5 0 0,-5-4-6 16,0-1-1-16,5-3 0 0,0-14 2 15,0-8 3-15,0-13-11 16,0-14-3-16,-5-8-95 15</inkml:trace>
  <inkml:trace contextRef="#ctx0" brushRef="#br0" timeOffset="605">602 26 220 0,'4'-26'82'0,"16"30"-44"0,5-4-40 15,-6 0 14-15,15 0-6 0,20 0 1 16,0 5-4-16,0-1 0 16,0 0-1-16,-10 1 1 0,-5 3 2 15,-10-3-20-15,-9-1-7 16,-11-4-77 0</inkml:trace>
  <inkml:trace contextRef="#ctx0" brushRef="#br0" timeOffset="740">944 95 196 0,'-24'31'74'0,"19"-5"-40"0,-10 17-27 0,10-21 20 16,0 13-10-16,0 13-2 15,0 4-4-15,1 5-2 16,4 3-5-16,0-7-42 0,4 7-17 16,1 6-44-1</inkml:trace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7.4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1026 208 0,'5'5'77'0,"-5"3"-42"0,9 1-23 16,-9-9 21-16,10 4 1 16,0-4 4-16,0-4-12 15,4-13-6-15,6-14-11 16,4-12-4-16,6-31-1 0,-1-22-2 15,0 0 1-15,1-8-2 0,-1-5-1 16,0-17-4 0,1 22 0-16,-6 17 0 0,6 17-1 15,-11 18-1 1,1 22 1-16,-1 21 1 0,1 27-1 16,-5 21-1-16,-1 13 1 15,-4 4 3-15,0 23 3 16,0 21-2-16,-1 26 0 15,1-9 1-15,0-17 2 16,0-13 1-16,-5-13 1 16,-5-18-2-16,-5-12 1 15,-5-18-62-15,-10-13-24 16,-14-17-30 0</inkml:trace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7.5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24 212 0,'0'-22'79'0,"15"22"-42"16,14 0-41-16,-9 0 13 0,14 0-5 16,15 4 2-16,14 1-3 15,11-1-2-15,-6 0-95 16,-4 1-44-16</inkml:trace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7.7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 0 176 0,'-10'0'68'0,"5"35"-36"0,-5 30-33 0,5-34 15 16,1 12 3-16,-1 10 4 15,0 3-4-15,0 27 0 16,5 34-10-16,0 13-2 0,0-8-1 15,0-4 0-15,0-1 0 16,0-8 0-16,0-9 2 16,0-5-1-16,0-25 0 15,-5-57-36 1,-5-26-78 0</inkml:trace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8.0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20 208 0,'68'-26'79'0,"-14"31"-42"0,34 8-43 15,-49 0 14-15,5 9 6 16,5 12 8-16,0 10-5 16,-5 4 1-16,-10 4-11 15,-14 0-2-15,-15-4 1 0,-20 0-1 16,-14-1 0-16,-20 1-1 15,-15 9 2-15,-4-1-3 16,4-4 0-16,10-12-74 16,5-14-34-16,15-13 4 15</inkml:trace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8.1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0,'20'65'85'0,"-11"4"-46"0,-9 23-46 0,0-53 14 16,-5 9-5-16,1 4 1 15,-1 4-1-15,5 5-2 16,0-4 1-16,5-9-21 0,-1-14-7 16,6-16-63-1</inkml:trace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8.3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10 276 0,'29'-22'104'0,"11"35"-56"0,13-4-56 16,-23-5 18-16,14 0-11 15,10 1 0-15,4-1 3 16,1 9 1-16,-5-4-1 15,-10 0-52-15,-20-1-24 0,-19 5-31 16</inkml:trace>
  <inkml:trace contextRef="#ctx0" brushRef="#br0" timeOffset="151">93 275 276 0,'69'9'104'0,"-25"-18"-56"0,34-8-47 0,-34 12 21 15,24 1-14-15,11 0-2 16,-6 4-81-16,-9 4-34 16,-11 5 1-16</inkml:trace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19.1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156 576 156 0,'-5'70'60'0,"0"-22"-32"0,0 4-17 0,5-13 15 0,0 30-3 16,-4 31-2-16,-1 5-9 15,0-5-3-15,0 4-5 16,0 1-1-16,0-10 3 0,0-8 1 16,5-17 1-16,-5-44 2 15,0-31-80 1,-4-16-67-1,4-23 36-15</inkml:trace>
  <inkml:trace contextRef="#ctx0" brushRef="#br0" timeOffset="254">0 389 176 0,'34'-69'68'0,"-15"64"-36"0,30 5-33 0,-14 0 12 15,18 5-7-15,11 12-1 16,9 9-1-16,-4 5-2 15,-1 3 1-15,-4 10-1 0,-10-5 0 16,-10 4 0-16,-20-3 2 16,-19-1 1-16,-15 4 3 15,-14-4-1-15,-10 5 0 16,-15-1-1-16,-10-4 0 16,-5 1 2-16,6-14 1 15,-1-13-1-15,20-5-1 16,5-8-17-16,14-4-4 15,20 4-76-15</inkml:trace>
  <inkml:trace contextRef="#ctx0" brushRef="#br0" timeOffset="465">816 1024 176 0,'-4'22'66'0,"-1"26"-36"0,-5 30-35 15,5-43 12-15,0 8 3 16,-5 5 5-16,1 0-3 16,4 4 1-16,0 4-8 15,0 1-3-15,5-9 1 0,0-13 2 16,0-9 2-16,0-18-23 16,0-21-9-16,0-13-65 15</inkml:trace>
  <inkml:trace contextRef="#ctx0" brushRef="#br0" timeOffset="705">640 37 100 0,'0'-17'38'0,"5"17"-20"0,10-5-21 0,0 5 6 16,9 0 30-16,10-4 15 15,15 0-9-15,15-1-5 16,9 5-13-16,1 0-6 0,-6 0-8 16,-4 0-3-16,-11 0 0 0,-9 0-2 15,-4 5 1-15,-16-5-2 16,-4 0-1-16,-20 0-101 16</inkml:trace>
  <inkml:trace contextRef="#ctx0" brushRef="#br0" timeOffset="885">1120 11 184 0,'-10'9'68'0,"10"4"-36"0,-5 9-22 16,0-5 17-16,0 13-7 16,0 9-1-16,0 5-9 0,1 4-2 15,4-9-4-15,0 4 2 0,4-8 3 16,1-9-12-16,0-17-2 15,-10-13-104 1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0-30T18:45:21.6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279 78 124 0,'-4'-15'49'0,"0"15"-26"0,-5 15-18 0,5-8 13 0,-4 4-4 16,-5 19 0-16,-3 14 0 15,-5 30 4-15,-8 11-10 16,0 0 0-16,0 0 2 0,-1 11-6 16,1 12 0-16,9-5 0 15,3-22 0-15,4-14 0 16,5-15 2-16,8-34-1 15,8-29-95 1</inkml:trace>
  <inkml:trace contextRef="#ctx0" brushRef="#br0" timeOffset="209">296 0 156 0,'12'48'57'0,"-4"-22"-30"0,5 18-18 0,-9-3 14 16,4 22-7-16,1 18-1 16,3 8-5-16,5-4-1 15,0 4-5-15,3 3-1 0,1 4 1 16,0-14-2-16,-4-12 1 16,-5-18-24-16,-16-19-81 31</inkml:trace>
  <inkml:trace contextRef="#ctx0" brushRef="#br0" timeOffset="367">0 677 176 0,'0'11'66'0,"17"-4"-36"0,16 4-20 16,-12-3 20-16,12-1-14 15,9-3-3-15,8-4-8 16,8 0-4-16,4 0-95 15,1-4-44-15</inkml:trace>
  <inkml:trace contextRef="#ctx0" brushRef="#br0" timeOffset="591">703 322 168 0,'17'18'66'0,"4"15"-36"0,8 19-15 0,-8-26 18 15,4 7-3-15,12 8 2 16,13 3-12-16,4 1-2 16,0 7-10-16,-4 7-3 0,-4 4 1 15,-9-1-1-15,-3-6 2 16,-5-8 0-16,-4-11 1 16,-9-15-53-16,-3-14-21 15,-5-23-47 1</inkml:trace>
  <inkml:trace contextRef="#ctx0" brushRef="#br0" timeOffset="767">1348 174 200 0,'0'-19'77'0,"0"19"-42"0,-4 8-26 0,0 3 19 0,-4 7-3 16,-5 15 0-16,-8 27-10 15,-8 3-2-15,-17 10-7 16,-16 1-4-16,0 8-1 0,-1 7 3 15,9 3 5-15,8-11-5 16,13-10 0-16,4-20-128 16</inkml:trace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20.5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112 79 140 0,'5'0'52'0,"-5"5"-28"0,-5 16-28 0,5-3 10 15,-5 3 8-15,5 10 8 16,-5 17-7-16,0 21-1 16,0 31-8-16,1 9 0 0,-1-5 1 15,0 5 5-15,5 8 3 16,0 1-6-16,0-9-1 15,5-18-4-15,-5-22-1 16,0-29 10 0,-5-36-58-16,0-26-26 0,0-17-17 15</inkml:trace>
  <inkml:trace contextRef="#ctx0" brushRef="#br0" timeOffset="225">0 27 156 0,'29'-30'57'0,"-5"30"-30"0,20 17-25 16,-19-8 12-16,14 8-1 16,5 5 3-16,5 8-3 15,5 1 2-15,0-5-8 16,-10 0-2-16,-10 4-1 0,-15 5 0 16,-19 9 0-16,-14 8 0 0,-16 4 2 15,-9 10-1-15,-10-6 0 16,5-7-3-16,-5-10 1 15,5-4-11-15,10-8-4 16,10-5-85 0</inkml:trace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21.0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64 121 192 0,'-20'48'74'0,"6"-13"-40"0,-6 4-31 0,15-17 15 16,0 4 2-16,5 9 4 0,10 4-1 15,10 0-2-15,4-9-11 16,6-8 5-16,4-13 4 0,0-9-1 16,0-13 1-16,-4-9-6 15,-6-4-3-15,-9-9-8 16,-15 0-3-16,-5-4 2 15,-5-4 1-15,-5-5-22 16,-4-4-9-16,-6-5-46 16,1 9-16-16,-1 1-17 15</inkml:trace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21.2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0,'39'-4'85'0,"-4"13"-46"0,18-5-32 0,-18 0 20 15,13 1-3-15,6-1 3 16,5 0-6-16,0 1-3 16,-1-1-10-16,-4-4-3 0,-10 0-1 15,-5 0 0-15,-29 0-134 31</inkml:trace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22.4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210 483 152 0,'0'-27'57'0,"0"27"-30"0,0 0-32 15,0 22 12-15,0 4 0 16,0 13 4-16,0 9 0 15,0 9-5-15,0 4-2 0,-5 21 2 16,0 31-1-16,-5 18 0 16,1-10-3-16,4-3 1 15,-5-5 0-15,5-9 3 16,5-17-3-16,0-22 0 0,-5-17 3 16,0-22 1-1,5-17-21-15,-5-31-10 0,-4-4-61 16</inkml:trace>
  <inkml:trace contextRef="#ctx0" brushRef="#br0" timeOffset="286">0 522 156 0,'9'-74'57'0,"6"69"-30"16,14 1-32-16,-9 4 12 0,9 4-4 15,10 5 3-15,15 9-5 16,10 8-1-16,14 4 0 15,0 5 2-15,-4 4 1 0,-6 0-1 16,-19 0-2-16,-15 0 3 0,-19-4 2 16,-20 0 2-16,-24 0 3 15,-15 4-3-15,-20 0-2 16,1 0-2-16,-1-4 0 16,0-9 0-16,6-9 1 15,9-8 0-15,5-5 0 16,10 1-2-16,14-5-2 15,10-5-76 1,10 5-47-16,20 5 53 16</inkml:trace>
  <inkml:trace contextRef="#ctx0" brushRef="#br0" timeOffset="662">846 1235 160 0,'-15'65'63'0,"20"-30"-34"0,-10 17-21 0,5-26 16 16,0 9-12-16,0 0-2 16,0 8-4-16,5 0 1 15,0 1-4-15,-5-5-2 0,0-4 2 16,0-9 2-16,5-9 4 15,-5-21-4-15,0-13-1 16,-10-5-99 0</inkml:trace>
  <inkml:trace contextRef="#ctx0" brushRef="#br0" timeOffset="887">699 30 176 0,'-5'-26'68'0,"10"22"-36"16,10 4-26-16,-5 0 17 0,14 0-8 15,5 0 2-15,15 0-4 16,5 4 2-16,5-4-8 16,-5 5-4-16,0-1-2 0,-5 0 3 15,-10 1 2-15,-9-1-22 16,-16 0-11-16,-9 5-75 15</inkml:trace>
  <inkml:trace contextRef="#ctx0" brushRef="#br0" timeOffset="1024">919 104 168 0,'-10'13'66'0,"6"0"-36"0,-1 18-33 0,5-9 13 15,0 12-5-15,0 10 2 16,0 12 0-16,5 10 3 15,-1 3-89-15,1-4-40 16</inkml:trace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23.8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0 136 0,'10'-9'52'0,"-5"18"-28"0,0 30-24 16,0-13 13-16,0 9 2 15,0 8 3-15,0 9-1 16,4-4 0-16,-4 9-9 16,0 17-3-16,0 8-1 0,-5 23-2 15,0-10 1-15,0-8 0 16,0-13 1-16,0-13-2 15,-5-13 1-15,0-26 44 16,0-18-23 0,5-17-6-16,0-39-7 15,0-22-1-15,5-9-5 0,10-8-3 16,4-5-1-16,11 5-1 16,4 8-3-16,0 14 0 15,5 8-1-15,1 13 3 16,-6 22-2-16,-5 22 1 15,0 4 2-15,6 8 2 16,-11 5-56-16,-4 5-23 16,-1 3-26-1</inkml:trace>
  <inkml:trace contextRef="#ctx0" brushRef="#br0" timeOffset="316">636 487 132 0,'-34'17'49'0,"10"18"-26"0,-11 17-12 15,21-22 18-15,-1 23 0 16,0-1 3-16,6 9-4 16,4-5-3-16,10 1-13 15,9-9 3-15,16-9 5 0,9-5 4 16,5-7 3-16,0-14-6 15,5-13-2-15,0-13-5 16,-5-14-1-16,-10-7-7 16,-10-23-2-16,-14-4-2 15,-10 0 1-15,-15 5-4 0,-9 4 0 16,-5 8-1-16,-11 9 0 16,-4 9-31-16,0 5-15 15,5 16-89 1</inkml:trace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25.4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25 156 0,'0'-4'60'0,"5"4"-32"0,9 4-24 0,-4-4 13 15,10 0 1-15,9 0 1 16,15 0-4-16,0 0 1 16,5 0-9-16,5 0-2 0,4 0-1 15,1 0 2-15,0 0 1 16,-15 0-3-16,-10 0-3 16,-39 9-174-1,-10-9 67 1</inkml:trace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25.6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0 148 0,'0'8'57'0,"10"1"-30"0,20-4-7 16,-11-1 21-16,15 0-7 16,15-4 0-16,10 0-10 15,9 0-5-15,6 0-11 16,-1 0-3-16,-9 0-1 0,-10 0-9 15,-20 0-4-15,-24 9-105 16</inkml:trace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26.4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685 0 124 0,'15'-17'46'0,"-15"17"-24"0,15 22-10 0,-15-5 18 16,5 9-17-16,-10 18 7 15,0 8-12-15,-15 9 6 16,1-5-7-16,-25 18 0 16,0 0-4-16,-20 22 3 15,10-1-4-15,-14-3 6 16,14-14-5-16,-5-17 6 16,10-13-6-16,-4-22 6 15,9-9-6-15,0-30 3 16,9-4-3-16,6-36 0 15,9 1-1-15,11-17-6 16,9 12 2-16,9 5-3 16,6 17 2-16,10 0-2 15,9 22 2-15,5 5 2 16,0 12 1-16,5 13 0 16,5 10 0-16,0 12 6 15,0 8-3-15,-5 6 3 0,-5-1-3 16,-5-4-66-16,-4-1 35 15,-6-7-86-15,-4-10 64 16</inkml:trace>
  <inkml:trace contextRef="#ctx0" brushRef="#br0" timeOffset="242">896 870 208 0,'-30'48'79'0,"30"-48"-42"0,-29 61-30 0,24-40 36 16,5 1-26-16,0 0 19 16,10 0-21-16,9-5 16 15,6-4-17-15,19-13 8 16,0 0-13-16,5-22 4 16,0 5-8-16,-30-27 0 15,-4 5-3-15,-35-13-2 0,-24 4-48 16,-4 13-121-1,4 9 89-15</inkml:trace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29.9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216 423 180 0,'-5'13'68'0,"5"-13"-36"0,-5 78-35 15,0-43 22 1,10-4-12-16,-5 16 14 15,0 6-12-15,0 20 7 16,0 1-9-16,0 35 2 16,0 0-5-16,0 4 7 0,5-13-7 15,-5-13 5 1,5-13-5-16,-5-22-13 0,0-9 5 0,-5-21-72 16,5-9 42-16,-15-35-83 15,0-4 67-15</inkml:trace>
  <inkml:trace contextRef="#ctx0" brushRef="#br0" timeOffset="223">0 314 160 0,'30'-56'63'0,"-30"56"-34"0,73-13-25 0,-43 13 24 16,4 4-16-16,20 5 7 16,-1 8-11-16,11 9 2 15,0 0-6-15,-6 18 2 16,-9-1-3-16,-15 10 5 15,-9-1-5-15,-25 4 6 16,-5-4-6-16,-24-4 3 16,-1-4-3-16,-14-5 3 0,0-9-2 15,5-12-35 1,5 3 17-16,4-12-104 16,11 4 65-16</inkml:trace>
  <inkml:trace contextRef="#ctx0" brushRef="#br0" timeOffset="420">778 1010 204 0,'5'39'77'0,"-5"-39"-42"0,0 78-30 0,-5-39 23 16,5 1-17-16,-5 16 2 16,5 1-9-16,-5-1 7 15,5-8-7-15,0-9 5 16,5-4-5-16,0-13-35 15,5-1 17-15,-5-21-108 16,0 0 68-16</inkml:trace>
  <inkml:trace contextRef="#ctx0" brushRef="#br0" timeOffset="645">656 14 192 0,'0'-8'71'0,"0"8"-38"0,24-5-32 15,-4 1 20 1,-1 8-13-16,21-4 5 16,9 5-8-16,9-1 2 15,1 9-4-15,-5-4-4 16,-10-1 0-16,-10-3-98 15,0 3 54-15</inkml:trace>
  <inkml:trace contextRef="#ctx0" brushRef="#br0" timeOffset="768">998 140 176 0,'-10'18'68'0,"10"-18"-36"0,-9 39-31 0,4-13 18 15,5-4-12-15,-5 21-85 16,0 5 42-16</inkml:trace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1T18:50:31.0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1005 228 0,'25'4'88'0,"-21"9"-48"0,6 0-27 0,-10-13 22 0,5 0-9 16,5-13-3-16,5-9-11 16,4-30-3-16,6-13-5 15,-1-5-3 1,1 1 0-16,-1-27-4 16,5 9 2-16,-9-34-4 15,14 16 3-15,-14-8-3 16,-1 26 2-16,-9 18-7 15,15 21 6-15,-11 30-3 16,6 18 4-16,-6 35 0 16,1 9 1-16,0 25 2 15,4 1 0-15,-4 30 2 0,9 0-1 16,-9 17-12-16,5-17 7 16,-6-4-15-16,-4-18-35 0,-10-26-77 15,0-4 69-15</inkml:trace>
</inkml:ink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2407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2417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77600" y="18288"/>
            <a:ext cx="812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DB515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1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7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34290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.xml"/><Relationship Id="rId117" Type="http://schemas.openxmlformats.org/officeDocument/2006/relationships/image" Target="../media/image59.emf"/><Relationship Id="rId21" Type="http://schemas.openxmlformats.org/officeDocument/2006/relationships/image" Target="../media/image11.emf"/><Relationship Id="rId42" Type="http://schemas.openxmlformats.org/officeDocument/2006/relationships/customXml" Target="../ink/ink21.xml"/><Relationship Id="rId47" Type="http://schemas.openxmlformats.org/officeDocument/2006/relationships/image" Target="../media/image24.emf"/><Relationship Id="rId63" Type="http://schemas.openxmlformats.org/officeDocument/2006/relationships/image" Target="../media/image32.emf"/><Relationship Id="rId68" Type="http://schemas.openxmlformats.org/officeDocument/2006/relationships/customXml" Target="../ink/ink34.xml"/><Relationship Id="rId84" Type="http://schemas.openxmlformats.org/officeDocument/2006/relationships/customXml" Target="../ink/ink42.xml"/><Relationship Id="rId89" Type="http://schemas.openxmlformats.org/officeDocument/2006/relationships/image" Target="../media/image45.emf"/><Relationship Id="rId112" Type="http://schemas.openxmlformats.org/officeDocument/2006/relationships/customXml" Target="../ink/ink56.xml"/><Relationship Id="rId133" Type="http://schemas.openxmlformats.org/officeDocument/2006/relationships/image" Target="../media/image67.emf"/><Relationship Id="rId138" Type="http://schemas.openxmlformats.org/officeDocument/2006/relationships/customXml" Target="../ink/ink69.xml"/><Relationship Id="rId154" Type="http://schemas.openxmlformats.org/officeDocument/2006/relationships/customXml" Target="../ink/ink77.xml"/><Relationship Id="rId159" Type="http://schemas.openxmlformats.org/officeDocument/2006/relationships/image" Target="../media/image80.emf"/><Relationship Id="rId175" Type="http://schemas.openxmlformats.org/officeDocument/2006/relationships/image" Target="../media/image88.emf"/><Relationship Id="rId170" Type="http://schemas.openxmlformats.org/officeDocument/2006/relationships/customXml" Target="../ink/ink85.xml"/><Relationship Id="rId16" Type="http://schemas.openxmlformats.org/officeDocument/2006/relationships/customXml" Target="../ink/ink8.xml"/><Relationship Id="rId107" Type="http://schemas.openxmlformats.org/officeDocument/2006/relationships/image" Target="../media/image54.emf"/><Relationship Id="rId11" Type="http://schemas.openxmlformats.org/officeDocument/2006/relationships/image" Target="../media/image6.emf"/><Relationship Id="rId32" Type="http://schemas.openxmlformats.org/officeDocument/2006/relationships/customXml" Target="../ink/ink16.xml"/><Relationship Id="rId37" Type="http://schemas.openxmlformats.org/officeDocument/2006/relationships/image" Target="../media/image19.emf"/><Relationship Id="rId53" Type="http://schemas.openxmlformats.org/officeDocument/2006/relationships/image" Target="../media/image27.emf"/><Relationship Id="rId58" Type="http://schemas.openxmlformats.org/officeDocument/2006/relationships/customXml" Target="../ink/ink29.xml"/><Relationship Id="rId74" Type="http://schemas.openxmlformats.org/officeDocument/2006/relationships/customXml" Target="../ink/ink37.xml"/><Relationship Id="rId79" Type="http://schemas.openxmlformats.org/officeDocument/2006/relationships/image" Target="../media/image40.emf"/><Relationship Id="rId102" Type="http://schemas.openxmlformats.org/officeDocument/2006/relationships/customXml" Target="../ink/ink51.xml"/><Relationship Id="rId123" Type="http://schemas.openxmlformats.org/officeDocument/2006/relationships/image" Target="../media/image62.emf"/><Relationship Id="rId128" Type="http://schemas.openxmlformats.org/officeDocument/2006/relationships/customXml" Target="../ink/ink64.xml"/><Relationship Id="rId144" Type="http://schemas.openxmlformats.org/officeDocument/2006/relationships/customXml" Target="../ink/ink72.xml"/><Relationship Id="rId149" Type="http://schemas.openxmlformats.org/officeDocument/2006/relationships/image" Target="../media/image75.emf"/><Relationship Id="rId5" Type="http://schemas.openxmlformats.org/officeDocument/2006/relationships/image" Target="../media/image3.emf"/><Relationship Id="rId90" Type="http://schemas.openxmlformats.org/officeDocument/2006/relationships/customXml" Target="../ink/ink45.xml"/><Relationship Id="rId95" Type="http://schemas.openxmlformats.org/officeDocument/2006/relationships/image" Target="../media/image48.emf"/><Relationship Id="rId160" Type="http://schemas.openxmlformats.org/officeDocument/2006/relationships/customXml" Target="../ink/ink80.xml"/><Relationship Id="rId165" Type="http://schemas.openxmlformats.org/officeDocument/2006/relationships/image" Target="../media/image83.emf"/><Relationship Id="rId181" Type="http://schemas.openxmlformats.org/officeDocument/2006/relationships/image" Target="../media/image91.emf"/><Relationship Id="rId186" Type="http://schemas.openxmlformats.org/officeDocument/2006/relationships/customXml" Target="../ink/ink93.xml"/><Relationship Id="rId22" Type="http://schemas.openxmlformats.org/officeDocument/2006/relationships/customXml" Target="../ink/ink11.xml"/><Relationship Id="rId27" Type="http://schemas.openxmlformats.org/officeDocument/2006/relationships/image" Target="../media/image14.emf"/><Relationship Id="rId43" Type="http://schemas.openxmlformats.org/officeDocument/2006/relationships/image" Target="../media/image22.emf"/><Relationship Id="rId48" Type="http://schemas.openxmlformats.org/officeDocument/2006/relationships/customXml" Target="../ink/ink24.xml"/><Relationship Id="rId64" Type="http://schemas.openxmlformats.org/officeDocument/2006/relationships/customXml" Target="../ink/ink32.xml"/><Relationship Id="rId69" Type="http://schemas.openxmlformats.org/officeDocument/2006/relationships/image" Target="../media/image35.emf"/><Relationship Id="rId113" Type="http://schemas.openxmlformats.org/officeDocument/2006/relationships/image" Target="../media/image57.emf"/><Relationship Id="rId118" Type="http://schemas.openxmlformats.org/officeDocument/2006/relationships/customXml" Target="../ink/ink59.xml"/><Relationship Id="rId134" Type="http://schemas.openxmlformats.org/officeDocument/2006/relationships/customXml" Target="../ink/ink67.xml"/><Relationship Id="rId139" Type="http://schemas.openxmlformats.org/officeDocument/2006/relationships/image" Target="../media/image70.emf"/><Relationship Id="rId80" Type="http://schemas.openxmlformats.org/officeDocument/2006/relationships/customXml" Target="../ink/ink40.xml"/><Relationship Id="rId85" Type="http://schemas.openxmlformats.org/officeDocument/2006/relationships/image" Target="../media/image43.emf"/><Relationship Id="rId150" Type="http://schemas.openxmlformats.org/officeDocument/2006/relationships/customXml" Target="../ink/ink75.xml"/><Relationship Id="rId155" Type="http://schemas.openxmlformats.org/officeDocument/2006/relationships/image" Target="../media/image78.emf"/><Relationship Id="rId171" Type="http://schemas.openxmlformats.org/officeDocument/2006/relationships/image" Target="../media/image86.emf"/><Relationship Id="rId176" Type="http://schemas.openxmlformats.org/officeDocument/2006/relationships/customXml" Target="../ink/ink88.xml"/><Relationship Id="rId12" Type="http://schemas.openxmlformats.org/officeDocument/2006/relationships/customXml" Target="../ink/ink6.xml"/><Relationship Id="rId17" Type="http://schemas.openxmlformats.org/officeDocument/2006/relationships/image" Target="../media/image9.emf"/><Relationship Id="rId33" Type="http://schemas.openxmlformats.org/officeDocument/2006/relationships/image" Target="../media/image17.emf"/><Relationship Id="rId38" Type="http://schemas.openxmlformats.org/officeDocument/2006/relationships/customXml" Target="../ink/ink19.xml"/><Relationship Id="rId59" Type="http://schemas.openxmlformats.org/officeDocument/2006/relationships/image" Target="../media/image30.emf"/><Relationship Id="rId103" Type="http://schemas.openxmlformats.org/officeDocument/2006/relationships/image" Target="../media/image52.emf"/><Relationship Id="rId108" Type="http://schemas.openxmlformats.org/officeDocument/2006/relationships/customXml" Target="../ink/ink54.xml"/><Relationship Id="rId124" Type="http://schemas.openxmlformats.org/officeDocument/2006/relationships/customXml" Target="../ink/ink62.xml"/><Relationship Id="rId129" Type="http://schemas.openxmlformats.org/officeDocument/2006/relationships/image" Target="../media/image65.emf"/><Relationship Id="rId54" Type="http://schemas.openxmlformats.org/officeDocument/2006/relationships/customXml" Target="../ink/ink27.xml"/><Relationship Id="rId70" Type="http://schemas.openxmlformats.org/officeDocument/2006/relationships/customXml" Target="../ink/ink35.xml"/><Relationship Id="rId75" Type="http://schemas.openxmlformats.org/officeDocument/2006/relationships/image" Target="../media/image38.emf"/><Relationship Id="rId91" Type="http://schemas.openxmlformats.org/officeDocument/2006/relationships/image" Target="../media/image46.emf"/><Relationship Id="rId96" Type="http://schemas.openxmlformats.org/officeDocument/2006/relationships/customXml" Target="../ink/ink48.xml"/><Relationship Id="rId140" Type="http://schemas.openxmlformats.org/officeDocument/2006/relationships/customXml" Target="../ink/ink70.xml"/><Relationship Id="rId145" Type="http://schemas.openxmlformats.org/officeDocument/2006/relationships/image" Target="../media/image73.emf"/><Relationship Id="rId161" Type="http://schemas.openxmlformats.org/officeDocument/2006/relationships/image" Target="../media/image81.emf"/><Relationship Id="rId166" Type="http://schemas.openxmlformats.org/officeDocument/2006/relationships/customXml" Target="../ink/ink83.xml"/><Relationship Id="rId182" Type="http://schemas.openxmlformats.org/officeDocument/2006/relationships/customXml" Target="../ink/ink91.xml"/><Relationship Id="rId187" Type="http://schemas.openxmlformats.org/officeDocument/2006/relationships/image" Target="../media/image9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23" Type="http://schemas.openxmlformats.org/officeDocument/2006/relationships/image" Target="../media/image12.emf"/><Relationship Id="rId28" Type="http://schemas.openxmlformats.org/officeDocument/2006/relationships/customXml" Target="../ink/ink14.xml"/><Relationship Id="rId49" Type="http://schemas.openxmlformats.org/officeDocument/2006/relationships/image" Target="../media/image25.emf"/><Relationship Id="rId114" Type="http://schemas.openxmlformats.org/officeDocument/2006/relationships/customXml" Target="../ink/ink57.xml"/><Relationship Id="rId119" Type="http://schemas.openxmlformats.org/officeDocument/2006/relationships/image" Target="../media/image60.emf"/><Relationship Id="rId44" Type="http://schemas.openxmlformats.org/officeDocument/2006/relationships/customXml" Target="../ink/ink22.xml"/><Relationship Id="rId60" Type="http://schemas.openxmlformats.org/officeDocument/2006/relationships/customXml" Target="../ink/ink30.xml"/><Relationship Id="rId65" Type="http://schemas.openxmlformats.org/officeDocument/2006/relationships/image" Target="../media/image33.emf"/><Relationship Id="rId81" Type="http://schemas.openxmlformats.org/officeDocument/2006/relationships/image" Target="../media/image41.emf"/><Relationship Id="rId86" Type="http://schemas.openxmlformats.org/officeDocument/2006/relationships/customXml" Target="../ink/ink43.xml"/><Relationship Id="rId130" Type="http://schemas.openxmlformats.org/officeDocument/2006/relationships/customXml" Target="../ink/ink65.xml"/><Relationship Id="rId135" Type="http://schemas.openxmlformats.org/officeDocument/2006/relationships/image" Target="../media/image68.emf"/><Relationship Id="rId151" Type="http://schemas.openxmlformats.org/officeDocument/2006/relationships/image" Target="../media/image76.emf"/><Relationship Id="rId156" Type="http://schemas.openxmlformats.org/officeDocument/2006/relationships/customXml" Target="../ink/ink78.xml"/><Relationship Id="rId177" Type="http://schemas.openxmlformats.org/officeDocument/2006/relationships/image" Target="../media/image89.emf"/><Relationship Id="rId172" Type="http://schemas.openxmlformats.org/officeDocument/2006/relationships/customXml" Target="../ink/ink86.xml"/><Relationship Id="rId13" Type="http://schemas.openxmlformats.org/officeDocument/2006/relationships/image" Target="../media/image7.emf"/><Relationship Id="rId18" Type="http://schemas.openxmlformats.org/officeDocument/2006/relationships/customXml" Target="../ink/ink9.xml"/><Relationship Id="rId39" Type="http://schemas.openxmlformats.org/officeDocument/2006/relationships/image" Target="../media/image20.emf"/><Relationship Id="rId109" Type="http://schemas.openxmlformats.org/officeDocument/2006/relationships/image" Target="../media/image55.emf"/><Relationship Id="rId34" Type="http://schemas.openxmlformats.org/officeDocument/2006/relationships/customXml" Target="../ink/ink17.xml"/><Relationship Id="rId50" Type="http://schemas.openxmlformats.org/officeDocument/2006/relationships/customXml" Target="../ink/ink25.xml"/><Relationship Id="rId55" Type="http://schemas.openxmlformats.org/officeDocument/2006/relationships/image" Target="../media/image28.emf"/><Relationship Id="rId76" Type="http://schemas.openxmlformats.org/officeDocument/2006/relationships/customXml" Target="../ink/ink38.xml"/><Relationship Id="rId97" Type="http://schemas.openxmlformats.org/officeDocument/2006/relationships/image" Target="../media/image49.emf"/><Relationship Id="rId104" Type="http://schemas.openxmlformats.org/officeDocument/2006/relationships/customXml" Target="../ink/ink52.xml"/><Relationship Id="rId120" Type="http://schemas.openxmlformats.org/officeDocument/2006/relationships/customXml" Target="../ink/ink60.xml"/><Relationship Id="rId125" Type="http://schemas.openxmlformats.org/officeDocument/2006/relationships/image" Target="../media/image63.emf"/><Relationship Id="rId141" Type="http://schemas.openxmlformats.org/officeDocument/2006/relationships/image" Target="../media/image71.emf"/><Relationship Id="rId146" Type="http://schemas.openxmlformats.org/officeDocument/2006/relationships/customXml" Target="../ink/ink73.xml"/><Relationship Id="rId167" Type="http://schemas.openxmlformats.org/officeDocument/2006/relationships/image" Target="../media/image84.emf"/><Relationship Id="rId7" Type="http://schemas.openxmlformats.org/officeDocument/2006/relationships/image" Target="../media/image4.emf"/><Relationship Id="rId71" Type="http://schemas.openxmlformats.org/officeDocument/2006/relationships/image" Target="../media/image36.emf"/><Relationship Id="rId92" Type="http://schemas.openxmlformats.org/officeDocument/2006/relationships/customXml" Target="../ink/ink46.xml"/><Relationship Id="rId162" Type="http://schemas.openxmlformats.org/officeDocument/2006/relationships/customXml" Target="../ink/ink81.xml"/><Relationship Id="rId183" Type="http://schemas.openxmlformats.org/officeDocument/2006/relationships/image" Target="../media/image92.emf"/><Relationship Id="rId2" Type="http://schemas.openxmlformats.org/officeDocument/2006/relationships/customXml" Target="../ink/ink1.xml"/><Relationship Id="rId29" Type="http://schemas.openxmlformats.org/officeDocument/2006/relationships/image" Target="../media/image15.emf"/><Relationship Id="rId24" Type="http://schemas.openxmlformats.org/officeDocument/2006/relationships/customXml" Target="../ink/ink12.xml"/><Relationship Id="rId40" Type="http://schemas.openxmlformats.org/officeDocument/2006/relationships/customXml" Target="../ink/ink20.xml"/><Relationship Id="rId45" Type="http://schemas.openxmlformats.org/officeDocument/2006/relationships/image" Target="../media/image23.emf"/><Relationship Id="rId66" Type="http://schemas.openxmlformats.org/officeDocument/2006/relationships/customXml" Target="../ink/ink33.xml"/><Relationship Id="rId87" Type="http://schemas.openxmlformats.org/officeDocument/2006/relationships/image" Target="../media/image44.emf"/><Relationship Id="rId110" Type="http://schemas.openxmlformats.org/officeDocument/2006/relationships/customXml" Target="../ink/ink55.xml"/><Relationship Id="rId115" Type="http://schemas.openxmlformats.org/officeDocument/2006/relationships/image" Target="../media/image58.emf"/><Relationship Id="rId131" Type="http://schemas.openxmlformats.org/officeDocument/2006/relationships/image" Target="../media/image66.emf"/><Relationship Id="rId136" Type="http://schemas.openxmlformats.org/officeDocument/2006/relationships/customXml" Target="../ink/ink68.xml"/><Relationship Id="rId157" Type="http://schemas.openxmlformats.org/officeDocument/2006/relationships/image" Target="../media/image79.emf"/><Relationship Id="rId178" Type="http://schemas.openxmlformats.org/officeDocument/2006/relationships/customXml" Target="../ink/ink89.xml"/><Relationship Id="rId61" Type="http://schemas.openxmlformats.org/officeDocument/2006/relationships/image" Target="../media/image31.emf"/><Relationship Id="rId82" Type="http://schemas.openxmlformats.org/officeDocument/2006/relationships/customXml" Target="../ink/ink41.xml"/><Relationship Id="rId152" Type="http://schemas.openxmlformats.org/officeDocument/2006/relationships/customXml" Target="../ink/ink76.xml"/><Relationship Id="rId173" Type="http://schemas.openxmlformats.org/officeDocument/2006/relationships/image" Target="../media/image87.emf"/><Relationship Id="rId19" Type="http://schemas.openxmlformats.org/officeDocument/2006/relationships/image" Target="../media/image10.emf"/><Relationship Id="rId14" Type="http://schemas.openxmlformats.org/officeDocument/2006/relationships/customXml" Target="../ink/ink7.xml"/><Relationship Id="rId30" Type="http://schemas.openxmlformats.org/officeDocument/2006/relationships/customXml" Target="../ink/ink15.xml"/><Relationship Id="rId35" Type="http://schemas.openxmlformats.org/officeDocument/2006/relationships/image" Target="../media/image18.emf"/><Relationship Id="rId56" Type="http://schemas.openxmlformats.org/officeDocument/2006/relationships/customXml" Target="../ink/ink28.xml"/><Relationship Id="rId77" Type="http://schemas.openxmlformats.org/officeDocument/2006/relationships/image" Target="../media/image39.emf"/><Relationship Id="rId100" Type="http://schemas.openxmlformats.org/officeDocument/2006/relationships/customXml" Target="../ink/ink50.xml"/><Relationship Id="rId105" Type="http://schemas.openxmlformats.org/officeDocument/2006/relationships/image" Target="../media/image53.emf"/><Relationship Id="rId126" Type="http://schemas.openxmlformats.org/officeDocument/2006/relationships/customXml" Target="../ink/ink63.xml"/><Relationship Id="rId147" Type="http://schemas.openxmlformats.org/officeDocument/2006/relationships/image" Target="../media/image74.emf"/><Relationship Id="rId168" Type="http://schemas.openxmlformats.org/officeDocument/2006/relationships/customXml" Target="../ink/ink84.xml"/><Relationship Id="rId8" Type="http://schemas.openxmlformats.org/officeDocument/2006/relationships/customXml" Target="../ink/ink4.xml"/><Relationship Id="rId51" Type="http://schemas.openxmlformats.org/officeDocument/2006/relationships/image" Target="../media/image26.emf"/><Relationship Id="rId72" Type="http://schemas.openxmlformats.org/officeDocument/2006/relationships/customXml" Target="../ink/ink36.xml"/><Relationship Id="rId93" Type="http://schemas.openxmlformats.org/officeDocument/2006/relationships/image" Target="../media/image47.emf"/><Relationship Id="rId98" Type="http://schemas.openxmlformats.org/officeDocument/2006/relationships/customXml" Target="../ink/ink49.xml"/><Relationship Id="rId121" Type="http://schemas.openxmlformats.org/officeDocument/2006/relationships/image" Target="../media/image61.emf"/><Relationship Id="rId142" Type="http://schemas.openxmlformats.org/officeDocument/2006/relationships/customXml" Target="../ink/ink71.xml"/><Relationship Id="rId163" Type="http://schemas.openxmlformats.org/officeDocument/2006/relationships/image" Target="../media/image82.emf"/><Relationship Id="rId184" Type="http://schemas.openxmlformats.org/officeDocument/2006/relationships/customXml" Target="../ink/ink92.xml"/><Relationship Id="rId3" Type="http://schemas.openxmlformats.org/officeDocument/2006/relationships/image" Target="../media/image2.emf"/><Relationship Id="rId25" Type="http://schemas.openxmlformats.org/officeDocument/2006/relationships/image" Target="../media/image13.emf"/><Relationship Id="rId46" Type="http://schemas.openxmlformats.org/officeDocument/2006/relationships/customXml" Target="../ink/ink23.xml"/><Relationship Id="rId67" Type="http://schemas.openxmlformats.org/officeDocument/2006/relationships/image" Target="../media/image34.emf"/><Relationship Id="rId116" Type="http://schemas.openxmlformats.org/officeDocument/2006/relationships/customXml" Target="../ink/ink58.xml"/><Relationship Id="rId137" Type="http://schemas.openxmlformats.org/officeDocument/2006/relationships/image" Target="../media/image69.emf"/><Relationship Id="rId158" Type="http://schemas.openxmlformats.org/officeDocument/2006/relationships/customXml" Target="../ink/ink79.xml"/><Relationship Id="rId20" Type="http://schemas.openxmlformats.org/officeDocument/2006/relationships/customXml" Target="../ink/ink10.xml"/><Relationship Id="rId41" Type="http://schemas.openxmlformats.org/officeDocument/2006/relationships/image" Target="../media/image21.emf"/><Relationship Id="rId62" Type="http://schemas.openxmlformats.org/officeDocument/2006/relationships/customXml" Target="../ink/ink31.xml"/><Relationship Id="rId83" Type="http://schemas.openxmlformats.org/officeDocument/2006/relationships/image" Target="../media/image42.emf"/><Relationship Id="rId88" Type="http://schemas.openxmlformats.org/officeDocument/2006/relationships/customXml" Target="../ink/ink44.xml"/><Relationship Id="rId111" Type="http://schemas.openxmlformats.org/officeDocument/2006/relationships/image" Target="../media/image56.emf"/><Relationship Id="rId132" Type="http://schemas.openxmlformats.org/officeDocument/2006/relationships/customXml" Target="../ink/ink66.xml"/><Relationship Id="rId153" Type="http://schemas.openxmlformats.org/officeDocument/2006/relationships/image" Target="../media/image77.emf"/><Relationship Id="rId174" Type="http://schemas.openxmlformats.org/officeDocument/2006/relationships/customXml" Target="../ink/ink87.xml"/><Relationship Id="rId179" Type="http://schemas.openxmlformats.org/officeDocument/2006/relationships/image" Target="../media/image90.emf"/><Relationship Id="rId15" Type="http://schemas.openxmlformats.org/officeDocument/2006/relationships/image" Target="../media/image8.emf"/><Relationship Id="rId36" Type="http://schemas.openxmlformats.org/officeDocument/2006/relationships/customXml" Target="../ink/ink18.xml"/><Relationship Id="rId57" Type="http://schemas.openxmlformats.org/officeDocument/2006/relationships/image" Target="../media/image29.emf"/><Relationship Id="rId106" Type="http://schemas.openxmlformats.org/officeDocument/2006/relationships/customXml" Target="../ink/ink53.xml"/><Relationship Id="rId127" Type="http://schemas.openxmlformats.org/officeDocument/2006/relationships/image" Target="../media/image64.emf"/><Relationship Id="rId10" Type="http://schemas.openxmlformats.org/officeDocument/2006/relationships/customXml" Target="../ink/ink5.xml"/><Relationship Id="rId31" Type="http://schemas.openxmlformats.org/officeDocument/2006/relationships/image" Target="../media/image16.emf"/><Relationship Id="rId52" Type="http://schemas.openxmlformats.org/officeDocument/2006/relationships/customXml" Target="../ink/ink26.xml"/><Relationship Id="rId73" Type="http://schemas.openxmlformats.org/officeDocument/2006/relationships/image" Target="../media/image37.emf"/><Relationship Id="rId78" Type="http://schemas.openxmlformats.org/officeDocument/2006/relationships/customXml" Target="../ink/ink39.xml"/><Relationship Id="rId94" Type="http://schemas.openxmlformats.org/officeDocument/2006/relationships/customXml" Target="../ink/ink47.xml"/><Relationship Id="rId99" Type="http://schemas.openxmlformats.org/officeDocument/2006/relationships/image" Target="../media/image50.emf"/><Relationship Id="rId101" Type="http://schemas.openxmlformats.org/officeDocument/2006/relationships/image" Target="../media/image51.emf"/><Relationship Id="rId122" Type="http://schemas.openxmlformats.org/officeDocument/2006/relationships/customXml" Target="../ink/ink61.xml"/><Relationship Id="rId143" Type="http://schemas.openxmlformats.org/officeDocument/2006/relationships/image" Target="../media/image72.emf"/><Relationship Id="rId148" Type="http://schemas.openxmlformats.org/officeDocument/2006/relationships/customXml" Target="../ink/ink74.xml"/><Relationship Id="rId164" Type="http://schemas.openxmlformats.org/officeDocument/2006/relationships/customXml" Target="../ink/ink82.xml"/><Relationship Id="rId169" Type="http://schemas.openxmlformats.org/officeDocument/2006/relationships/image" Target="../media/image85.emf"/><Relationship Id="rId185" Type="http://schemas.openxmlformats.org/officeDocument/2006/relationships/image" Target="../media/image93.emf"/><Relationship Id="rId4" Type="http://schemas.openxmlformats.org/officeDocument/2006/relationships/customXml" Target="../ink/ink2.xml"/><Relationship Id="rId9" Type="http://schemas.openxmlformats.org/officeDocument/2006/relationships/image" Target="../media/image5.emf"/><Relationship Id="rId180" Type="http://schemas.openxmlformats.org/officeDocument/2006/relationships/customXml" Target="../ink/ink90.xml"/></Relationships>
</file>

<file path=ppt/slides/_rels/slide10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912.emf"/><Relationship Id="rId21" Type="http://schemas.openxmlformats.org/officeDocument/2006/relationships/image" Target="../media/image864.emf"/><Relationship Id="rId42" Type="http://schemas.openxmlformats.org/officeDocument/2006/relationships/customXml" Target="../ink/ink874.xml"/><Relationship Id="rId63" Type="http://schemas.openxmlformats.org/officeDocument/2006/relationships/image" Target="../media/image885.emf"/><Relationship Id="rId84" Type="http://schemas.openxmlformats.org/officeDocument/2006/relationships/customXml" Target="../ink/ink895.xml"/><Relationship Id="rId138" Type="http://schemas.openxmlformats.org/officeDocument/2006/relationships/customXml" Target="../ink/ink922.xml"/><Relationship Id="rId159" Type="http://schemas.openxmlformats.org/officeDocument/2006/relationships/image" Target="../media/image933.emf"/><Relationship Id="rId170" Type="http://schemas.openxmlformats.org/officeDocument/2006/relationships/customXml" Target="../ink/ink938.xml"/><Relationship Id="rId191" Type="http://schemas.openxmlformats.org/officeDocument/2006/relationships/image" Target="../media/image949.emf"/><Relationship Id="rId205" Type="http://schemas.openxmlformats.org/officeDocument/2006/relationships/image" Target="../media/image956.emf"/><Relationship Id="rId226" Type="http://schemas.openxmlformats.org/officeDocument/2006/relationships/customXml" Target="../ink/ink966.xml"/><Relationship Id="rId107" Type="http://schemas.openxmlformats.org/officeDocument/2006/relationships/image" Target="../media/image907.emf"/><Relationship Id="rId11" Type="http://schemas.openxmlformats.org/officeDocument/2006/relationships/image" Target="../media/image859.emf"/><Relationship Id="rId32" Type="http://schemas.openxmlformats.org/officeDocument/2006/relationships/customXml" Target="../ink/ink869.xml"/><Relationship Id="rId53" Type="http://schemas.openxmlformats.org/officeDocument/2006/relationships/image" Target="../media/image880.emf"/><Relationship Id="rId74" Type="http://schemas.openxmlformats.org/officeDocument/2006/relationships/customXml" Target="../ink/ink890.xml"/><Relationship Id="rId128" Type="http://schemas.openxmlformats.org/officeDocument/2006/relationships/customXml" Target="../ink/ink917.xml"/><Relationship Id="rId149" Type="http://schemas.openxmlformats.org/officeDocument/2006/relationships/image" Target="../media/image928.emf"/><Relationship Id="rId5" Type="http://schemas.openxmlformats.org/officeDocument/2006/relationships/image" Target="../media/image856.emf"/><Relationship Id="rId95" Type="http://schemas.openxmlformats.org/officeDocument/2006/relationships/image" Target="../media/image901.emf"/><Relationship Id="rId160" Type="http://schemas.openxmlformats.org/officeDocument/2006/relationships/customXml" Target="../ink/ink933.xml"/><Relationship Id="rId181" Type="http://schemas.openxmlformats.org/officeDocument/2006/relationships/image" Target="../media/image944.emf"/><Relationship Id="rId216" Type="http://schemas.openxmlformats.org/officeDocument/2006/relationships/customXml" Target="../ink/ink961.xml"/><Relationship Id="rId237" Type="http://schemas.openxmlformats.org/officeDocument/2006/relationships/image" Target="../media/image972.emf"/><Relationship Id="rId22" Type="http://schemas.openxmlformats.org/officeDocument/2006/relationships/customXml" Target="../ink/ink864.xml"/><Relationship Id="rId43" Type="http://schemas.openxmlformats.org/officeDocument/2006/relationships/image" Target="../media/image875.emf"/><Relationship Id="rId64" Type="http://schemas.openxmlformats.org/officeDocument/2006/relationships/customXml" Target="../ink/ink885.xml"/><Relationship Id="rId118" Type="http://schemas.openxmlformats.org/officeDocument/2006/relationships/customXml" Target="../ink/ink912.xml"/><Relationship Id="rId139" Type="http://schemas.openxmlformats.org/officeDocument/2006/relationships/image" Target="../media/image923.emf"/><Relationship Id="rId85" Type="http://schemas.openxmlformats.org/officeDocument/2006/relationships/image" Target="../media/image896.emf"/><Relationship Id="rId150" Type="http://schemas.openxmlformats.org/officeDocument/2006/relationships/customXml" Target="../ink/ink928.xml"/><Relationship Id="rId171" Type="http://schemas.openxmlformats.org/officeDocument/2006/relationships/image" Target="../media/image939.emf"/><Relationship Id="rId192" Type="http://schemas.openxmlformats.org/officeDocument/2006/relationships/customXml" Target="../ink/ink949.xml"/><Relationship Id="rId206" Type="http://schemas.openxmlformats.org/officeDocument/2006/relationships/customXml" Target="../ink/ink956.xml"/><Relationship Id="rId227" Type="http://schemas.openxmlformats.org/officeDocument/2006/relationships/image" Target="../media/image967.emf"/><Relationship Id="rId201" Type="http://schemas.openxmlformats.org/officeDocument/2006/relationships/image" Target="../media/image954.emf"/><Relationship Id="rId222" Type="http://schemas.openxmlformats.org/officeDocument/2006/relationships/customXml" Target="../ink/ink964.xml"/><Relationship Id="rId243" Type="http://schemas.openxmlformats.org/officeDocument/2006/relationships/image" Target="../media/image975.emf"/><Relationship Id="rId12" Type="http://schemas.openxmlformats.org/officeDocument/2006/relationships/customXml" Target="../ink/ink859.xml"/><Relationship Id="rId17" Type="http://schemas.openxmlformats.org/officeDocument/2006/relationships/image" Target="../media/image862.emf"/><Relationship Id="rId33" Type="http://schemas.openxmlformats.org/officeDocument/2006/relationships/image" Target="../media/image870.emf"/><Relationship Id="rId38" Type="http://schemas.openxmlformats.org/officeDocument/2006/relationships/customXml" Target="../ink/ink872.xml"/><Relationship Id="rId59" Type="http://schemas.openxmlformats.org/officeDocument/2006/relationships/image" Target="../media/image883.emf"/><Relationship Id="rId103" Type="http://schemas.openxmlformats.org/officeDocument/2006/relationships/image" Target="../media/image905.emf"/><Relationship Id="rId108" Type="http://schemas.openxmlformats.org/officeDocument/2006/relationships/customXml" Target="../ink/ink907.xml"/><Relationship Id="rId124" Type="http://schemas.openxmlformats.org/officeDocument/2006/relationships/customXml" Target="../ink/ink915.xml"/><Relationship Id="rId129" Type="http://schemas.openxmlformats.org/officeDocument/2006/relationships/image" Target="../media/image918.emf"/><Relationship Id="rId54" Type="http://schemas.openxmlformats.org/officeDocument/2006/relationships/customXml" Target="../ink/ink880.xml"/><Relationship Id="rId70" Type="http://schemas.openxmlformats.org/officeDocument/2006/relationships/customXml" Target="../ink/ink888.xml"/><Relationship Id="rId75" Type="http://schemas.openxmlformats.org/officeDocument/2006/relationships/image" Target="../media/image891.emf"/><Relationship Id="rId91" Type="http://schemas.openxmlformats.org/officeDocument/2006/relationships/image" Target="../media/image899.emf"/><Relationship Id="rId96" Type="http://schemas.openxmlformats.org/officeDocument/2006/relationships/customXml" Target="../ink/ink901.xml"/><Relationship Id="rId140" Type="http://schemas.openxmlformats.org/officeDocument/2006/relationships/customXml" Target="../ink/ink923.xml"/><Relationship Id="rId145" Type="http://schemas.openxmlformats.org/officeDocument/2006/relationships/image" Target="../media/image926.emf"/><Relationship Id="rId161" Type="http://schemas.openxmlformats.org/officeDocument/2006/relationships/image" Target="../media/image934.emf"/><Relationship Id="rId166" Type="http://schemas.openxmlformats.org/officeDocument/2006/relationships/customXml" Target="../ink/ink936.xml"/><Relationship Id="rId182" Type="http://schemas.openxmlformats.org/officeDocument/2006/relationships/customXml" Target="../ink/ink944.xml"/><Relationship Id="rId187" Type="http://schemas.openxmlformats.org/officeDocument/2006/relationships/image" Target="../media/image947.emf"/><Relationship Id="rId217" Type="http://schemas.openxmlformats.org/officeDocument/2006/relationships/image" Target="../media/image96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56.xml"/><Relationship Id="rId212" Type="http://schemas.openxmlformats.org/officeDocument/2006/relationships/customXml" Target="../ink/ink959.xml"/><Relationship Id="rId233" Type="http://schemas.openxmlformats.org/officeDocument/2006/relationships/image" Target="../media/image970.emf"/><Relationship Id="rId238" Type="http://schemas.openxmlformats.org/officeDocument/2006/relationships/customXml" Target="../ink/ink972.xml"/><Relationship Id="rId23" Type="http://schemas.openxmlformats.org/officeDocument/2006/relationships/image" Target="../media/image865.emf"/><Relationship Id="rId28" Type="http://schemas.openxmlformats.org/officeDocument/2006/relationships/customXml" Target="../ink/ink867.xml"/><Relationship Id="rId49" Type="http://schemas.openxmlformats.org/officeDocument/2006/relationships/image" Target="../media/image878.emf"/><Relationship Id="rId114" Type="http://schemas.openxmlformats.org/officeDocument/2006/relationships/customXml" Target="../ink/ink910.xml"/><Relationship Id="rId119" Type="http://schemas.openxmlformats.org/officeDocument/2006/relationships/image" Target="../media/image913.emf"/><Relationship Id="rId44" Type="http://schemas.openxmlformats.org/officeDocument/2006/relationships/customXml" Target="../ink/ink875.xml"/><Relationship Id="rId60" Type="http://schemas.openxmlformats.org/officeDocument/2006/relationships/customXml" Target="../ink/ink883.xml"/><Relationship Id="rId65" Type="http://schemas.openxmlformats.org/officeDocument/2006/relationships/image" Target="../media/image886.emf"/><Relationship Id="rId81" Type="http://schemas.openxmlformats.org/officeDocument/2006/relationships/image" Target="../media/image894.emf"/><Relationship Id="rId86" Type="http://schemas.openxmlformats.org/officeDocument/2006/relationships/customXml" Target="../ink/ink896.xml"/><Relationship Id="rId130" Type="http://schemas.openxmlformats.org/officeDocument/2006/relationships/customXml" Target="../ink/ink918.xml"/><Relationship Id="rId135" Type="http://schemas.openxmlformats.org/officeDocument/2006/relationships/image" Target="../media/image921.emf"/><Relationship Id="rId151" Type="http://schemas.openxmlformats.org/officeDocument/2006/relationships/image" Target="../media/image929.emf"/><Relationship Id="rId156" Type="http://schemas.openxmlformats.org/officeDocument/2006/relationships/customXml" Target="../ink/ink931.xml"/><Relationship Id="rId177" Type="http://schemas.openxmlformats.org/officeDocument/2006/relationships/image" Target="../media/image942.emf"/><Relationship Id="rId198" Type="http://schemas.openxmlformats.org/officeDocument/2006/relationships/customXml" Target="../ink/ink952.xml"/><Relationship Id="rId172" Type="http://schemas.openxmlformats.org/officeDocument/2006/relationships/customXml" Target="../ink/ink939.xml"/><Relationship Id="rId193" Type="http://schemas.openxmlformats.org/officeDocument/2006/relationships/image" Target="../media/image950.emf"/><Relationship Id="rId202" Type="http://schemas.openxmlformats.org/officeDocument/2006/relationships/customXml" Target="../ink/ink954.xml"/><Relationship Id="rId207" Type="http://schemas.openxmlformats.org/officeDocument/2006/relationships/image" Target="../media/image957.emf"/><Relationship Id="rId223" Type="http://schemas.openxmlformats.org/officeDocument/2006/relationships/image" Target="../media/image965.emf"/><Relationship Id="rId228" Type="http://schemas.openxmlformats.org/officeDocument/2006/relationships/customXml" Target="../ink/ink967.xml"/><Relationship Id="rId244" Type="http://schemas.openxmlformats.org/officeDocument/2006/relationships/customXml" Target="../ink/ink975.xml"/><Relationship Id="rId13" Type="http://schemas.openxmlformats.org/officeDocument/2006/relationships/image" Target="../media/image860.emf"/><Relationship Id="rId18" Type="http://schemas.openxmlformats.org/officeDocument/2006/relationships/customXml" Target="../ink/ink862.xml"/><Relationship Id="rId39" Type="http://schemas.openxmlformats.org/officeDocument/2006/relationships/image" Target="../media/image873.emf"/><Relationship Id="rId109" Type="http://schemas.openxmlformats.org/officeDocument/2006/relationships/image" Target="../media/image908.emf"/><Relationship Id="rId34" Type="http://schemas.openxmlformats.org/officeDocument/2006/relationships/customXml" Target="../ink/ink870.xml"/><Relationship Id="rId50" Type="http://schemas.openxmlformats.org/officeDocument/2006/relationships/customXml" Target="../ink/ink878.xml"/><Relationship Id="rId55" Type="http://schemas.openxmlformats.org/officeDocument/2006/relationships/image" Target="../media/image881.emf"/><Relationship Id="rId76" Type="http://schemas.openxmlformats.org/officeDocument/2006/relationships/customXml" Target="../ink/ink891.xml"/><Relationship Id="rId97" Type="http://schemas.openxmlformats.org/officeDocument/2006/relationships/image" Target="../media/image902.emf"/><Relationship Id="rId104" Type="http://schemas.openxmlformats.org/officeDocument/2006/relationships/customXml" Target="../ink/ink905.xml"/><Relationship Id="rId120" Type="http://schemas.openxmlformats.org/officeDocument/2006/relationships/customXml" Target="../ink/ink913.xml"/><Relationship Id="rId125" Type="http://schemas.openxmlformats.org/officeDocument/2006/relationships/image" Target="../media/image916.emf"/><Relationship Id="rId141" Type="http://schemas.openxmlformats.org/officeDocument/2006/relationships/image" Target="../media/image924.emf"/><Relationship Id="rId146" Type="http://schemas.openxmlformats.org/officeDocument/2006/relationships/customXml" Target="../ink/ink926.xml"/><Relationship Id="rId167" Type="http://schemas.openxmlformats.org/officeDocument/2006/relationships/image" Target="../media/image937.emf"/><Relationship Id="rId188" Type="http://schemas.openxmlformats.org/officeDocument/2006/relationships/customXml" Target="../ink/ink947.xml"/><Relationship Id="rId7" Type="http://schemas.openxmlformats.org/officeDocument/2006/relationships/image" Target="../media/image857.emf"/><Relationship Id="rId71" Type="http://schemas.openxmlformats.org/officeDocument/2006/relationships/image" Target="../media/image889.emf"/><Relationship Id="rId92" Type="http://schemas.openxmlformats.org/officeDocument/2006/relationships/customXml" Target="../ink/ink899.xml"/><Relationship Id="rId162" Type="http://schemas.openxmlformats.org/officeDocument/2006/relationships/customXml" Target="../ink/ink934.xml"/><Relationship Id="rId183" Type="http://schemas.openxmlformats.org/officeDocument/2006/relationships/image" Target="../media/image945.emf"/><Relationship Id="rId213" Type="http://schemas.openxmlformats.org/officeDocument/2006/relationships/image" Target="../media/image960.emf"/><Relationship Id="rId218" Type="http://schemas.openxmlformats.org/officeDocument/2006/relationships/customXml" Target="../ink/ink962.xml"/><Relationship Id="rId234" Type="http://schemas.openxmlformats.org/officeDocument/2006/relationships/customXml" Target="../ink/ink970.xml"/><Relationship Id="rId239" Type="http://schemas.openxmlformats.org/officeDocument/2006/relationships/image" Target="../media/image973.emf"/><Relationship Id="rId2" Type="http://schemas.openxmlformats.org/officeDocument/2006/relationships/customXml" Target="../ink/ink854.xml"/><Relationship Id="rId29" Type="http://schemas.openxmlformats.org/officeDocument/2006/relationships/image" Target="../media/image868.emf"/><Relationship Id="rId24" Type="http://schemas.openxmlformats.org/officeDocument/2006/relationships/customXml" Target="../ink/ink865.xml"/><Relationship Id="rId40" Type="http://schemas.openxmlformats.org/officeDocument/2006/relationships/customXml" Target="../ink/ink873.xml"/><Relationship Id="rId45" Type="http://schemas.openxmlformats.org/officeDocument/2006/relationships/image" Target="../media/image876.emf"/><Relationship Id="rId66" Type="http://schemas.openxmlformats.org/officeDocument/2006/relationships/customXml" Target="../ink/ink886.xml"/><Relationship Id="rId87" Type="http://schemas.openxmlformats.org/officeDocument/2006/relationships/image" Target="../media/image897.emf"/><Relationship Id="rId110" Type="http://schemas.openxmlformats.org/officeDocument/2006/relationships/customXml" Target="../ink/ink908.xml"/><Relationship Id="rId115" Type="http://schemas.openxmlformats.org/officeDocument/2006/relationships/image" Target="../media/image911.emf"/><Relationship Id="rId131" Type="http://schemas.openxmlformats.org/officeDocument/2006/relationships/image" Target="../media/image919.emf"/><Relationship Id="rId136" Type="http://schemas.openxmlformats.org/officeDocument/2006/relationships/customXml" Target="../ink/ink921.xml"/><Relationship Id="rId157" Type="http://schemas.openxmlformats.org/officeDocument/2006/relationships/image" Target="../media/image932.emf"/><Relationship Id="rId178" Type="http://schemas.openxmlformats.org/officeDocument/2006/relationships/customXml" Target="../ink/ink942.xml"/><Relationship Id="rId61" Type="http://schemas.openxmlformats.org/officeDocument/2006/relationships/image" Target="../media/image884.emf"/><Relationship Id="rId82" Type="http://schemas.openxmlformats.org/officeDocument/2006/relationships/customXml" Target="../ink/ink894.xml"/><Relationship Id="rId152" Type="http://schemas.openxmlformats.org/officeDocument/2006/relationships/customXml" Target="../ink/ink929.xml"/><Relationship Id="rId173" Type="http://schemas.openxmlformats.org/officeDocument/2006/relationships/image" Target="../media/image940.emf"/><Relationship Id="rId194" Type="http://schemas.openxmlformats.org/officeDocument/2006/relationships/customXml" Target="../ink/ink950.xml"/><Relationship Id="rId199" Type="http://schemas.openxmlformats.org/officeDocument/2006/relationships/image" Target="../media/image953.emf"/><Relationship Id="rId203" Type="http://schemas.openxmlformats.org/officeDocument/2006/relationships/image" Target="../media/image955.emf"/><Relationship Id="rId208" Type="http://schemas.openxmlformats.org/officeDocument/2006/relationships/customXml" Target="../ink/ink957.xml"/><Relationship Id="rId229" Type="http://schemas.openxmlformats.org/officeDocument/2006/relationships/image" Target="../media/image968.emf"/><Relationship Id="rId19" Type="http://schemas.openxmlformats.org/officeDocument/2006/relationships/image" Target="../media/image863.emf"/><Relationship Id="rId224" Type="http://schemas.openxmlformats.org/officeDocument/2006/relationships/customXml" Target="../ink/ink965.xml"/><Relationship Id="rId240" Type="http://schemas.openxmlformats.org/officeDocument/2006/relationships/customXml" Target="../ink/ink973.xml"/><Relationship Id="rId245" Type="http://schemas.openxmlformats.org/officeDocument/2006/relationships/image" Target="../media/image976.emf"/><Relationship Id="rId14" Type="http://schemas.openxmlformats.org/officeDocument/2006/relationships/customXml" Target="../ink/ink860.xml"/><Relationship Id="rId30" Type="http://schemas.openxmlformats.org/officeDocument/2006/relationships/customXml" Target="../ink/ink868.xml"/><Relationship Id="rId35" Type="http://schemas.openxmlformats.org/officeDocument/2006/relationships/image" Target="../media/image871.emf"/><Relationship Id="rId56" Type="http://schemas.openxmlformats.org/officeDocument/2006/relationships/customXml" Target="../ink/ink881.xml"/><Relationship Id="rId77" Type="http://schemas.openxmlformats.org/officeDocument/2006/relationships/image" Target="../media/image892.emf"/><Relationship Id="rId100" Type="http://schemas.openxmlformats.org/officeDocument/2006/relationships/customXml" Target="../ink/ink903.xml"/><Relationship Id="rId105" Type="http://schemas.openxmlformats.org/officeDocument/2006/relationships/image" Target="../media/image906.emf"/><Relationship Id="rId126" Type="http://schemas.openxmlformats.org/officeDocument/2006/relationships/customXml" Target="../ink/ink916.xml"/><Relationship Id="rId147" Type="http://schemas.openxmlformats.org/officeDocument/2006/relationships/image" Target="../media/image927.emf"/><Relationship Id="rId168" Type="http://schemas.openxmlformats.org/officeDocument/2006/relationships/customXml" Target="../ink/ink937.xml"/><Relationship Id="rId8" Type="http://schemas.openxmlformats.org/officeDocument/2006/relationships/customXml" Target="../ink/ink857.xml"/><Relationship Id="rId51" Type="http://schemas.openxmlformats.org/officeDocument/2006/relationships/image" Target="../media/image879.emf"/><Relationship Id="rId72" Type="http://schemas.openxmlformats.org/officeDocument/2006/relationships/customXml" Target="../ink/ink889.xml"/><Relationship Id="rId93" Type="http://schemas.openxmlformats.org/officeDocument/2006/relationships/image" Target="../media/image900.emf"/><Relationship Id="rId98" Type="http://schemas.openxmlformats.org/officeDocument/2006/relationships/customXml" Target="../ink/ink902.xml"/><Relationship Id="rId121" Type="http://schemas.openxmlformats.org/officeDocument/2006/relationships/image" Target="../media/image914.emf"/><Relationship Id="rId142" Type="http://schemas.openxmlformats.org/officeDocument/2006/relationships/customXml" Target="../ink/ink924.xml"/><Relationship Id="rId163" Type="http://schemas.openxmlformats.org/officeDocument/2006/relationships/image" Target="../media/image935.emf"/><Relationship Id="rId184" Type="http://schemas.openxmlformats.org/officeDocument/2006/relationships/customXml" Target="../ink/ink945.xml"/><Relationship Id="rId189" Type="http://schemas.openxmlformats.org/officeDocument/2006/relationships/image" Target="../media/image948.emf"/><Relationship Id="rId219" Type="http://schemas.openxmlformats.org/officeDocument/2006/relationships/image" Target="../media/image963.emf"/><Relationship Id="rId3" Type="http://schemas.openxmlformats.org/officeDocument/2006/relationships/image" Target="../media/image855.emf"/><Relationship Id="rId214" Type="http://schemas.openxmlformats.org/officeDocument/2006/relationships/customXml" Target="../ink/ink960.xml"/><Relationship Id="rId230" Type="http://schemas.openxmlformats.org/officeDocument/2006/relationships/customXml" Target="../ink/ink968.xml"/><Relationship Id="rId235" Type="http://schemas.openxmlformats.org/officeDocument/2006/relationships/image" Target="../media/image971.emf"/><Relationship Id="rId25" Type="http://schemas.openxmlformats.org/officeDocument/2006/relationships/image" Target="../media/image866.emf"/><Relationship Id="rId46" Type="http://schemas.openxmlformats.org/officeDocument/2006/relationships/customXml" Target="../ink/ink876.xml"/><Relationship Id="rId67" Type="http://schemas.openxmlformats.org/officeDocument/2006/relationships/image" Target="../media/image887.emf"/><Relationship Id="rId116" Type="http://schemas.openxmlformats.org/officeDocument/2006/relationships/customXml" Target="../ink/ink911.xml"/><Relationship Id="rId137" Type="http://schemas.openxmlformats.org/officeDocument/2006/relationships/image" Target="../media/image922.emf"/><Relationship Id="rId158" Type="http://schemas.openxmlformats.org/officeDocument/2006/relationships/customXml" Target="../ink/ink932.xml"/><Relationship Id="rId20" Type="http://schemas.openxmlformats.org/officeDocument/2006/relationships/customXml" Target="../ink/ink863.xml"/><Relationship Id="rId41" Type="http://schemas.openxmlformats.org/officeDocument/2006/relationships/image" Target="../media/image874.emf"/><Relationship Id="rId62" Type="http://schemas.openxmlformats.org/officeDocument/2006/relationships/customXml" Target="../ink/ink884.xml"/><Relationship Id="rId83" Type="http://schemas.openxmlformats.org/officeDocument/2006/relationships/image" Target="../media/image895.emf"/><Relationship Id="rId88" Type="http://schemas.openxmlformats.org/officeDocument/2006/relationships/customXml" Target="../ink/ink897.xml"/><Relationship Id="rId111" Type="http://schemas.openxmlformats.org/officeDocument/2006/relationships/image" Target="../media/image909.emf"/><Relationship Id="rId132" Type="http://schemas.openxmlformats.org/officeDocument/2006/relationships/customXml" Target="../ink/ink919.xml"/><Relationship Id="rId153" Type="http://schemas.openxmlformats.org/officeDocument/2006/relationships/image" Target="../media/image930.emf"/><Relationship Id="rId174" Type="http://schemas.openxmlformats.org/officeDocument/2006/relationships/customXml" Target="../ink/ink940.xml"/><Relationship Id="rId179" Type="http://schemas.openxmlformats.org/officeDocument/2006/relationships/image" Target="../media/image943.emf"/><Relationship Id="rId195" Type="http://schemas.openxmlformats.org/officeDocument/2006/relationships/image" Target="../media/image951.emf"/><Relationship Id="rId209" Type="http://schemas.openxmlformats.org/officeDocument/2006/relationships/image" Target="../media/image958.emf"/><Relationship Id="rId190" Type="http://schemas.openxmlformats.org/officeDocument/2006/relationships/customXml" Target="../ink/ink948.xml"/><Relationship Id="rId204" Type="http://schemas.openxmlformats.org/officeDocument/2006/relationships/customXml" Target="../ink/ink955.xml"/><Relationship Id="rId220" Type="http://schemas.openxmlformats.org/officeDocument/2006/relationships/customXml" Target="../ink/ink963.xml"/><Relationship Id="rId225" Type="http://schemas.openxmlformats.org/officeDocument/2006/relationships/image" Target="../media/image966.emf"/><Relationship Id="rId241" Type="http://schemas.openxmlformats.org/officeDocument/2006/relationships/image" Target="../media/image974.emf"/><Relationship Id="rId15" Type="http://schemas.openxmlformats.org/officeDocument/2006/relationships/image" Target="../media/image861.emf"/><Relationship Id="rId36" Type="http://schemas.openxmlformats.org/officeDocument/2006/relationships/customXml" Target="../ink/ink871.xml"/><Relationship Id="rId57" Type="http://schemas.openxmlformats.org/officeDocument/2006/relationships/image" Target="../media/image882.emf"/><Relationship Id="rId106" Type="http://schemas.openxmlformats.org/officeDocument/2006/relationships/customXml" Target="../ink/ink906.xml"/><Relationship Id="rId127" Type="http://schemas.openxmlformats.org/officeDocument/2006/relationships/image" Target="../media/image917.emf"/><Relationship Id="rId10" Type="http://schemas.openxmlformats.org/officeDocument/2006/relationships/customXml" Target="../ink/ink858.xml"/><Relationship Id="rId31" Type="http://schemas.openxmlformats.org/officeDocument/2006/relationships/image" Target="../media/image869.emf"/><Relationship Id="rId52" Type="http://schemas.openxmlformats.org/officeDocument/2006/relationships/customXml" Target="../ink/ink879.xml"/><Relationship Id="rId73" Type="http://schemas.openxmlformats.org/officeDocument/2006/relationships/image" Target="../media/image890.emf"/><Relationship Id="rId78" Type="http://schemas.openxmlformats.org/officeDocument/2006/relationships/customXml" Target="../ink/ink892.xml"/><Relationship Id="rId94" Type="http://schemas.openxmlformats.org/officeDocument/2006/relationships/customXml" Target="../ink/ink900.xml"/><Relationship Id="rId99" Type="http://schemas.openxmlformats.org/officeDocument/2006/relationships/image" Target="../media/image903.emf"/><Relationship Id="rId101" Type="http://schemas.openxmlformats.org/officeDocument/2006/relationships/image" Target="../media/image904.emf"/><Relationship Id="rId122" Type="http://schemas.openxmlformats.org/officeDocument/2006/relationships/customXml" Target="../ink/ink914.xml"/><Relationship Id="rId143" Type="http://schemas.openxmlformats.org/officeDocument/2006/relationships/image" Target="../media/image925.emf"/><Relationship Id="rId148" Type="http://schemas.openxmlformats.org/officeDocument/2006/relationships/customXml" Target="../ink/ink927.xml"/><Relationship Id="rId164" Type="http://schemas.openxmlformats.org/officeDocument/2006/relationships/customXml" Target="../ink/ink935.xml"/><Relationship Id="rId169" Type="http://schemas.openxmlformats.org/officeDocument/2006/relationships/image" Target="../media/image938.emf"/><Relationship Id="rId185" Type="http://schemas.openxmlformats.org/officeDocument/2006/relationships/image" Target="../media/image946.emf"/><Relationship Id="rId4" Type="http://schemas.openxmlformats.org/officeDocument/2006/relationships/customXml" Target="../ink/ink855.xml"/><Relationship Id="rId9" Type="http://schemas.openxmlformats.org/officeDocument/2006/relationships/image" Target="../media/image858.emf"/><Relationship Id="rId180" Type="http://schemas.openxmlformats.org/officeDocument/2006/relationships/customXml" Target="../ink/ink943.xml"/><Relationship Id="rId210" Type="http://schemas.openxmlformats.org/officeDocument/2006/relationships/customXml" Target="../ink/ink958.xml"/><Relationship Id="rId215" Type="http://schemas.openxmlformats.org/officeDocument/2006/relationships/image" Target="../media/image961.emf"/><Relationship Id="rId236" Type="http://schemas.openxmlformats.org/officeDocument/2006/relationships/customXml" Target="../ink/ink971.xml"/><Relationship Id="rId26" Type="http://schemas.openxmlformats.org/officeDocument/2006/relationships/customXml" Target="../ink/ink866.xml"/><Relationship Id="rId231" Type="http://schemas.openxmlformats.org/officeDocument/2006/relationships/image" Target="../media/image969.emf"/><Relationship Id="rId47" Type="http://schemas.openxmlformats.org/officeDocument/2006/relationships/image" Target="../media/image877.emf"/><Relationship Id="rId68" Type="http://schemas.openxmlformats.org/officeDocument/2006/relationships/customXml" Target="../ink/ink887.xml"/><Relationship Id="rId89" Type="http://schemas.openxmlformats.org/officeDocument/2006/relationships/image" Target="../media/image898.emf"/><Relationship Id="rId112" Type="http://schemas.openxmlformats.org/officeDocument/2006/relationships/customXml" Target="../ink/ink909.xml"/><Relationship Id="rId133" Type="http://schemas.openxmlformats.org/officeDocument/2006/relationships/image" Target="../media/image920.emf"/><Relationship Id="rId154" Type="http://schemas.openxmlformats.org/officeDocument/2006/relationships/customXml" Target="../ink/ink930.xml"/><Relationship Id="rId175" Type="http://schemas.openxmlformats.org/officeDocument/2006/relationships/image" Target="../media/image941.emf"/><Relationship Id="rId196" Type="http://schemas.openxmlformats.org/officeDocument/2006/relationships/customXml" Target="../ink/ink951.xml"/><Relationship Id="rId200" Type="http://schemas.openxmlformats.org/officeDocument/2006/relationships/customXml" Target="../ink/ink953.xml"/><Relationship Id="rId16" Type="http://schemas.openxmlformats.org/officeDocument/2006/relationships/customXml" Target="../ink/ink861.xml"/><Relationship Id="rId221" Type="http://schemas.openxmlformats.org/officeDocument/2006/relationships/image" Target="../media/image964.emf"/><Relationship Id="rId242" Type="http://schemas.openxmlformats.org/officeDocument/2006/relationships/customXml" Target="../ink/ink974.xml"/><Relationship Id="rId37" Type="http://schemas.openxmlformats.org/officeDocument/2006/relationships/image" Target="../media/image872.emf"/><Relationship Id="rId58" Type="http://schemas.openxmlformats.org/officeDocument/2006/relationships/customXml" Target="../ink/ink882.xml"/><Relationship Id="rId79" Type="http://schemas.openxmlformats.org/officeDocument/2006/relationships/image" Target="../media/image893.emf"/><Relationship Id="rId102" Type="http://schemas.openxmlformats.org/officeDocument/2006/relationships/customXml" Target="../ink/ink904.xml"/><Relationship Id="rId123" Type="http://schemas.openxmlformats.org/officeDocument/2006/relationships/image" Target="../media/image915.emf"/><Relationship Id="rId144" Type="http://schemas.openxmlformats.org/officeDocument/2006/relationships/customXml" Target="../ink/ink925.xml"/><Relationship Id="rId90" Type="http://schemas.openxmlformats.org/officeDocument/2006/relationships/customXml" Target="../ink/ink898.xml"/><Relationship Id="rId165" Type="http://schemas.openxmlformats.org/officeDocument/2006/relationships/image" Target="../media/image936.emf"/><Relationship Id="rId186" Type="http://schemas.openxmlformats.org/officeDocument/2006/relationships/customXml" Target="../ink/ink946.xml"/><Relationship Id="rId211" Type="http://schemas.openxmlformats.org/officeDocument/2006/relationships/image" Target="../media/image959.emf"/><Relationship Id="rId232" Type="http://schemas.openxmlformats.org/officeDocument/2006/relationships/customXml" Target="../ink/ink969.xml"/><Relationship Id="rId27" Type="http://schemas.openxmlformats.org/officeDocument/2006/relationships/image" Target="../media/image867.emf"/><Relationship Id="rId48" Type="http://schemas.openxmlformats.org/officeDocument/2006/relationships/customXml" Target="../ink/ink877.xml"/><Relationship Id="rId69" Type="http://schemas.openxmlformats.org/officeDocument/2006/relationships/image" Target="../media/image888.emf"/><Relationship Id="rId113" Type="http://schemas.openxmlformats.org/officeDocument/2006/relationships/image" Target="../media/image910.emf"/><Relationship Id="rId134" Type="http://schemas.openxmlformats.org/officeDocument/2006/relationships/customXml" Target="../ink/ink920.xml"/><Relationship Id="rId80" Type="http://schemas.openxmlformats.org/officeDocument/2006/relationships/customXml" Target="../ink/ink893.xml"/><Relationship Id="rId155" Type="http://schemas.openxmlformats.org/officeDocument/2006/relationships/image" Target="../media/image931.emf"/><Relationship Id="rId176" Type="http://schemas.openxmlformats.org/officeDocument/2006/relationships/customXml" Target="../ink/ink941.xml"/><Relationship Id="rId197" Type="http://schemas.openxmlformats.org/officeDocument/2006/relationships/image" Target="../media/image952.emf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982.emf"/><Relationship Id="rId18" Type="http://schemas.openxmlformats.org/officeDocument/2006/relationships/customXml" Target="../ink/ink984.xml"/><Relationship Id="rId26" Type="http://schemas.openxmlformats.org/officeDocument/2006/relationships/customXml" Target="../ink/ink988.xml"/><Relationship Id="rId39" Type="http://schemas.openxmlformats.org/officeDocument/2006/relationships/image" Target="../media/image995.emf"/><Relationship Id="rId21" Type="http://schemas.openxmlformats.org/officeDocument/2006/relationships/image" Target="../media/image986.emf"/><Relationship Id="rId34" Type="http://schemas.openxmlformats.org/officeDocument/2006/relationships/customXml" Target="../ink/ink992.xml"/><Relationship Id="rId42" Type="http://schemas.openxmlformats.org/officeDocument/2006/relationships/customXml" Target="../ink/ink996.xml"/><Relationship Id="rId47" Type="http://schemas.openxmlformats.org/officeDocument/2006/relationships/image" Target="../media/image999.emf"/><Relationship Id="rId50" Type="http://schemas.openxmlformats.org/officeDocument/2006/relationships/customXml" Target="../ink/ink1000.xml"/><Relationship Id="rId55" Type="http://schemas.openxmlformats.org/officeDocument/2006/relationships/image" Target="../media/image1003.emf"/><Relationship Id="rId63" Type="http://schemas.openxmlformats.org/officeDocument/2006/relationships/image" Target="../media/image1007.emf"/><Relationship Id="rId68" Type="http://schemas.openxmlformats.org/officeDocument/2006/relationships/customXml" Target="../ink/ink1009.xml"/><Relationship Id="rId76" Type="http://schemas.openxmlformats.org/officeDocument/2006/relationships/customXml" Target="../ink/ink1013.xml"/><Relationship Id="rId84" Type="http://schemas.openxmlformats.org/officeDocument/2006/relationships/customXml" Target="../ink/ink1017.xml"/><Relationship Id="rId89" Type="http://schemas.openxmlformats.org/officeDocument/2006/relationships/image" Target="../media/image1020.emf"/><Relationship Id="rId7" Type="http://schemas.openxmlformats.org/officeDocument/2006/relationships/image" Target="../media/image979.emf"/><Relationship Id="rId71" Type="http://schemas.openxmlformats.org/officeDocument/2006/relationships/image" Target="../media/image1011.emf"/><Relationship Id="rId92" Type="http://schemas.openxmlformats.org/officeDocument/2006/relationships/customXml" Target="../ink/ink1021.xml"/><Relationship Id="rId2" Type="http://schemas.openxmlformats.org/officeDocument/2006/relationships/customXml" Target="../ink/ink976.xml"/><Relationship Id="rId16" Type="http://schemas.openxmlformats.org/officeDocument/2006/relationships/customXml" Target="../ink/ink983.xml"/><Relationship Id="rId29" Type="http://schemas.openxmlformats.org/officeDocument/2006/relationships/image" Target="../media/image990.emf"/><Relationship Id="rId11" Type="http://schemas.openxmlformats.org/officeDocument/2006/relationships/image" Target="../media/image981.emf"/><Relationship Id="rId24" Type="http://schemas.openxmlformats.org/officeDocument/2006/relationships/customXml" Target="../ink/ink987.xml"/><Relationship Id="rId32" Type="http://schemas.openxmlformats.org/officeDocument/2006/relationships/customXml" Target="../ink/ink991.xml"/><Relationship Id="rId37" Type="http://schemas.openxmlformats.org/officeDocument/2006/relationships/image" Target="../media/image994.emf"/><Relationship Id="rId40" Type="http://schemas.openxmlformats.org/officeDocument/2006/relationships/customXml" Target="../ink/ink995.xml"/><Relationship Id="rId45" Type="http://schemas.openxmlformats.org/officeDocument/2006/relationships/image" Target="../media/image998.emf"/><Relationship Id="rId53" Type="http://schemas.openxmlformats.org/officeDocument/2006/relationships/image" Target="../media/image1002.emf"/><Relationship Id="rId58" Type="http://schemas.openxmlformats.org/officeDocument/2006/relationships/customXml" Target="../ink/ink1004.xml"/><Relationship Id="rId66" Type="http://schemas.openxmlformats.org/officeDocument/2006/relationships/customXml" Target="../ink/ink1008.xml"/><Relationship Id="rId74" Type="http://schemas.openxmlformats.org/officeDocument/2006/relationships/customXml" Target="../ink/ink1012.xml"/><Relationship Id="rId79" Type="http://schemas.openxmlformats.org/officeDocument/2006/relationships/image" Target="../media/image1015.emf"/><Relationship Id="rId87" Type="http://schemas.openxmlformats.org/officeDocument/2006/relationships/image" Target="../media/image1019.emf"/><Relationship Id="rId5" Type="http://schemas.openxmlformats.org/officeDocument/2006/relationships/image" Target="../media/image978.emf"/><Relationship Id="rId61" Type="http://schemas.openxmlformats.org/officeDocument/2006/relationships/image" Target="../media/image1006.emf"/><Relationship Id="rId82" Type="http://schemas.openxmlformats.org/officeDocument/2006/relationships/customXml" Target="../ink/ink1016.xml"/><Relationship Id="rId90" Type="http://schemas.openxmlformats.org/officeDocument/2006/relationships/customXml" Target="../ink/ink1020.xml"/><Relationship Id="rId95" Type="http://schemas.openxmlformats.org/officeDocument/2006/relationships/image" Target="../media/image1023.emf"/><Relationship Id="rId19" Type="http://schemas.openxmlformats.org/officeDocument/2006/relationships/image" Target="../media/image985.emf"/><Relationship Id="rId14" Type="http://schemas.openxmlformats.org/officeDocument/2006/relationships/customXml" Target="../ink/ink982.xml"/><Relationship Id="rId22" Type="http://schemas.openxmlformats.org/officeDocument/2006/relationships/customXml" Target="../ink/ink986.xml"/><Relationship Id="rId27" Type="http://schemas.openxmlformats.org/officeDocument/2006/relationships/image" Target="../media/image989.emf"/><Relationship Id="rId30" Type="http://schemas.openxmlformats.org/officeDocument/2006/relationships/customXml" Target="../ink/ink990.xml"/><Relationship Id="rId35" Type="http://schemas.openxmlformats.org/officeDocument/2006/relationships/image" Target="../media/image993.emf"/><Relationship Id="rId43" Type="http://schemas.openxmlformats.org/officeDocument/2006/relationships/image" Target="../media/image997.emf"/><Relationship Id="rId48" Type="http://schemas.openxmlformats.org/officeDocument/2006/relationships/customXml" Target="../ink/ink999.xml"/><Relationship Id="rId56" Type="http://schemas.openxmlformats.org/officeDocument/2006/relationships/customXml" Target="../ink/ink1003.xml"/><Relationship Id="rId64" Type="http://schemas.openxmlformats.org/officeDocument/2006/relationships/customXml" Target="../ink/ink1007.xml"/><Relationship Id="rId69" Type="http://schemas.openxmlformats.org/officeDocument/2006/relationships/image" Target="../media/image1010.emf"/><Relationship Id="rId77" Type="http://schemas.openxmlformats.org/officeDocument/2006/relationships/image" Target="../media/image1014.emf"/><Relationship Id="rId8" Type="http://schemas.openxmlformats.org/officeDocument/2006/relationships/customXml" Target="../ink/ink979.xml"/><Relationship Id="rId51" Type="http://schemas.openxmlformats.org/officeDocument/2006/relationships/image" Target="../media/image1001.emf"/><Relationship Id="rId72" Type="http://schemas.openxmlformats.org/officeDocument/2006/relationships/customXml" Target="../ink/ink1011.xml"/><Relationship Id="rId80" Type="http://schemas.openxmlformats.org/officeDocument/2006/relationships/customXml" Target="../ink/ink1015.xml"/><Relationship Id="rId85" Type="http://schemas.openxmlformats.org/officeDocument/2006/relationships/image" Target="../media/image1018.emf"/><Relationship Id="rId93" Type="http://schemas.openxmlformats.org/officeDocument/2006/relationships/image" Target="../media/image1022.emf"/><Relationship Id="rId3" Type="http://schemas.openxmlformats.org/officeDocument/2006/relationships/image" Target="../media/image977.emf"/><Relationship Id="rId12" Type="http://schemas.openxmlformats.org/officeDocument/2006/relationships/customXml" Target="../ink/ink981.xml"/><Relationship Id="rId17" Type="http://schemas.openxmlformats.org/officeDocument/2006/relationships/image" Target="../media/image984.emf"/><Relationship Id="rId25" Type="http://schemas.openxmlformats.org/officeDocument/2006/relationships/image" Target="../media/image988.emf"/><Relationship Id="rId33" Type="http://schemas.openxmlformats.org/officeDocument/2006/relationships/image" Target="../media/image992.emf"/><Relationship Id="rId38" Type="http://schemas.openxmlformats.org/officeDocument/2006/relationships/customXml" Target="../ink/ink994.xml"/><Relationship Id="rId46" Type="http://schemas.openxmlformats.org/officeDocument/2006/relationships/customXml" Target="../ink/ink998.xml"/><Relationship Id="rId59" Type="http://schemas.openxmlformats.org/officeDocument/2006/relationships/image" Target="../media/image1005.emf"/><Relationship Id="rId67" Type="http://schemas.openxmlformats.org/officeDocument/2006/relationships/image" Target="../media/image1009.emf"/><Relationship Id="rId20" Type="http://schemas.openxmlformats.org/officeDocument/2006/relationships/customXml" Target="../ink/ink985.xml"/><Relationship Id="rId41" Type="http://schemas.openxmlformats.org/officeDocument/2006/relationships/image" Target="../media/image996.emf"/><Relationship Id="rId54" Type="http://schemas.openxmlformats.org/officeDocument/2006/relationships/customXml" Target="../ink/ink1002.xml"/><Relationship Id="rId62" Type="http://schemas.openxmlformats.org/officeDocument/2006/relationships/customXml" Target="../ink/ink1006.xml"/><Relationship Id="rId70" Type="http://schemas.openxmlformats.org/officeDocument/2006/relationships/customXml" Target="../ink/ink1010.xml"/><Relationship Id="rId75" Type="http://schemas.openxmlformats.org/officeDocument/2006/relationships/image" Target="../media/image1013.emf"/><Relationship Id="rId83" Type="http://schemas.openxmlformats.org/officeDocument/2006/relationships/image" Target="../media/image1017.emf"/><Relationship Id="rId88" Type="http://schemas.openxmlformats.org/officeDocument/2006/relationships/customXml" Target="../ink/ink1019.xml"/><Relationship Id="rId91" Type="http://schemas.openxmlformats.org/officeDocument/2006/relationships/image" Target="../media/image102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78.xml"/><Relationship Id="rId15" Type="http://schemas.openxmlformats.org/officeDocument/2006/relationships/image" Target="../media/image983.emf"/><Relationship Id="rId23" Type="http://schemas.openxmlformats.org/officeDocument/2006/relationships/image" Target="../media/image987.emf"/><Relationship Id="rId28" Type="http://schemas.openxmlformats.org/officeDocument/2006/relationships/customXml" Target="../ink/ink989.xml"/><Relationship Id="rId36" Type="http://schemas.openxmlformats.org/officeDocument/2006/relationships/customXml" Target="../ink/ink993.xml"/><Relationship Id="rId49" Type="http://schemas.openxmlformats.org/officeDocument/2006/relationships/image" Target="../media/image1000.emf"/><Relationship Id="rId57" Type="http://schemas.openxmlformats.org/officeDocument/2006/relationships/image" Target="../media/image1004.emf"/><Relationship Id="rId10" Type="http://schemas.openxmlformats.org/officeDocument/2006/relationships/customXml" Target="../ink/ink980.xml"/><Relationship Id="rId31" Type="http://schemas.openxmlformats.org/officeDocument/2006/relationships/image" Target="../media/image991.emf"/><Relationship Id="rId44" Type="http://schemas.openxmlformats.org/officeDocument/2006/relationships/customXml" Target="../ink/ink997.xml"/><Relationship Id="rId52" Type="http://schemas.openxmlformats.org/officeDocument/2006/relationships/customXml" Target="../ink/ink1001.xml"/><Relationship Id="rId60" Type="http://schemas.openxmlformats.org/officeDocument/2006/relationships/customXml" Target="../ink/ink1005.xml"/><Relationship Id="rId65" Type="http://schemas.openxmlformats.org/officeDocument/2006/relationships/image" Target="../media/image1008.emf"/><Relationship Id="rId73" Type="http://schemas.openxmlformats.org/officeDocument/2006/relationships/image" Target="../media/image1012.emf"/><Relationship Id="rId78" Type="http://schemas.openxmlformats.org/officeDocument/2006/relationships/customXml" Target="../ink/ink1014.xml"/><Relationship Id="rId81" Type="http://schemas.openxmlformats.org/officeDocument/2006/relationships/image" Target="../media/image1016.emf"/><Relationship Id="rId86" Type="http://schemas.openxmlformats.org/officeDocument/2006/relationships/customXml" Target="../ink/ink1018.xml"/><Relationship Id="rId94" Type="http://schemas.openxmlformats.org/officeDocument/2006/relationships/customXml" Target="../ink/ink1022.xml"/><Relationship Id="rId4" Type="http://schemas.openxmlformats.org/officeDocument/2006/relationships/customXml" Target="../ink/ink977.xml"/><Relationship Id="rId9" Type="http://schemas.openxmlformats.org/officeDocument/2006/relationships/image" Target="../media/image980.emf"/></Relationships>
</file>

<file path=ppt/slides/_rels/slide12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035.xml"/><Relationship Id="rId21" Type="http://schemas.openxmlformats.org/officeDocument/2006/relationships/image" Target="../media/image1033.emf"/><Relationship Id="rId42" Type="http://schemas.openxmlformats.org/officeDocument/2006/relationships/customXml" Target="../ink/ink1043.xml"/><Relationship Id="rId47" Type="http://schemas.openxmlformats.org/officeDocument/2006/relationships/image" Target="../media/image1046.emf"/><Relationship Id="rId63" Type="http://schemas.openxmlformats.org/officeDocument/2006/relationships/image" Target="../media/image1054.emf"/><Relationship Id="rId68" Type="http://schemas.openxmlformats.org/officeDocument/2006/relationships/customXml" Target="../ink/ink1056.xml"/><Relationship Id="rId84" Type="http://schemas.openxmlformats.org/officeDocument/2006/relationships/customXml" Target="../ink/ink1064.xml"/><Relationship Id="rId89" Type="http://schemas.openxmlformats.org/officeDocument/2006/relationships/image" Target="../media/image1067.emf"/><Relationship Id="rId7" Type="http://schemas.openxmlformats.org/officeDocument/2006/relationships/image" Target="../media/image1026.emf"/><Relationship Id="rId71" Type="http://schemas.openxmlformats.org/officeDocument/2006/relationships/image" Target="../media/image1058.emf"/><Relationship Id="rId92" Type="http://schemas.openxmlformats.org/officeDocument/2006/relationships/customXml" Target="../ink/ink1068.xml"/><Relationship Id="rId2" Type="http://schemas.openxmlformats.org/officeDocument/2006/relationships/customXml" Target="../ink/ink1023.xml"/><Relationship Id="rId16" Type="http://schemas.openxmlformats.org/officeDocument/2006/relationships/customXml" Target="../ink/ink1030.xml"/><Relationship Id="rId29" Type="http://schemas.openxmlformats.org/officeDocument/2006/relationships/image" Target="../media/image1037.emf"/><Relationship Id="rId107" Type="http://schemas.openxmlformats.org/officeDocument/2006/relationships/image" Target="../media/image1076.emf"/><Relationship Id="rId11" Type="http://schemas.openxmlformats.org/officeDocument/2006/relationships/image" Target="../media/image1028.emf"/><Relationship Id="rId24" Type="http://schemas.openxmlformats.org/officeDocument/2006/relationships/customXml" Target="../ink/ink1034.xml"/><Relationship Id="rId32" Type="http://schemas.openxmlformats.org/officeDocument/2006/relationships/customXml" Target="../ink/ink1038.xml"/><Relationship Id="rId37" Type="http://schemas.openxmlformats.org/officeDocument/2006/relationships/image" Target="../media/image1041.emf"/><Relationship Id="rId40" Type="http://schemas.openxmlformats.org/officeDocument/2006/relationships/customXml" Target="../ink/ink1042.xml"/><Relationship Id="rId45" Type="http://schemas.openxmlformats.org/officeDocument/2006/relationships/image" Target="../media/image1045.emf"/><Relationship Id="rId53" Type="http://schemas.openxmlformats.org/officeDocument/2006/relationships/image" Target="../media/image1049.emf"/><Relationship Id="rId58" Type="http://schemas.openxmlformats.org/officeDocument/2006/relationships/customXml" Target="../ink/ink1051.xml"/><Relationship Id="rId66" Type="http://schemas.openxmlformats.org/officeDocument/2006/relationships/customXml" Target="../ink/ink1055.xml"/><Relationship Id="rId74" Type="http://schemas.openxmlformats.org/officeDocument/2006/relationships/customXml" Target="../ink/ink1059.xml"/><Relationship Id="rId79" Type="http://schemas.openxmlformats.org/officeDocument/2006/relationships/image" Target="../media/image1062.emf"/><Relationship Id="rId87" Type="http://schemas.openxmlformats.org/officeDocument/2006/relationships/image" Target="../media/image1066.emf"/><Relationship Id="rId102" Type="http://schemas.openxmlformats.org/officeDocument/2006/relationships/customXml" Target="../ink/ink1073.xml"/><Relationship Id="rId5" Type="http://schemas.openxmlformats.org/officeDocument/2006/relationships/image" Target="../media/image1025.emf"/><Relationship Id="rId61" Type="http://schemas.openxmlformats.org/officeDocument/2006/relationships/image" Target="../media/image1053.emf"/><Relationship Id="rId82" Type="http://schemas.openxmlformats.org/officeDocument/2006/relationships/customXml" Target="../ink/ink1063.xml"/><Relationship Id="rId90" Type="http://schemas.openxmlformats.org/officeDocument/2006/relationships/customXml" Target="../ink/ink1067.xml"/><Relationship Id="rId95" Type="http://schemas.openxmlformats.org/officeDocument/2006/relationships/image" Target="../media/image1070.emf"/><Relationship Id="rId19" Type="http://schemas.openxmlformats.org/officeDocument/2006/relationships/image" Target="../media/image1032.emf"/><Relationship Id="rId14" Type="http://schemas.openxmlformats.org/officeDocument/2006/relationships/customXml" Target="../ink/ink1029.xml"/><Relationship Id="rId22" Type="http://schemas.openxmlformats.org/officeDocument/2006/relationships/customXml" Target="../ink/ink1033.xml"/><Relationship Id="rId27" Type="http://schemas.openxmlformats.org/officeDocument/2006/relationships/image" Target="../media/image1036.emf"/><Relationship Id="rId30" Type="http://schemas.openxmlformats.org/officeDocument/2006/relationships/customXml" Target="../ink/ink1037.xml"/><Relationship Id="rId35" Type="http://schemas.openxmlformats.org/officeDocument/2006/relationships/image" Target="../media/image1040.emf"/><Relationship Id="rId43" Type="http://schemas.openxmlformats.org/officeDocument/2006/relationships/image" Target="../media/image1044.emf"/><Relationship Id="rId48" Type="http://schemas.openxmlformats.org/officeDocument/2006/relationships/customXml" Target="../ink/ink1046.xml"/><Relationship Id="rId56" Type="http://schemas.openxmlformats.org/officeDocument/2006/relationships/customXml" Target="../ink/ink1050.xml"/><Relationship Id="rId64" Type="http://schemas.openxmlformats.org/officeDocument/2006/relationships/customXml" Target="../ink/ink1054.xml"/><Relationship Id="rId69" Type="http://schemas.openxmlformats.org/officeDocument/2006/relationships/image" Target="../media/image1057.emf"/><Relationship Id="rId77" Type="http://schemas.openxmlformats.org/officeDocument/2006/relationships/image" Target="../media/image1061.emf"/><Relationship Id="rId100" Type="http://schemas.openxmlformats.org/officeDocument/2006/relationships/customXml" Target="../ink/ink1072.xml"/><Relationship Id="rId105" Type="http://schemas.openxmlformats.org/officeDocument/2006/relationships/image" Target="../media/image1075.emf"/><Relationship Id="rId8" Type="http://schemas.openxmlformats.org/officeDocument/2006/relationships/customXml" Target="../ink/ink1026.xml"/><Relationship Id="rId51" Type="http://schemas.openxmlformats.org/officeDocument/2006/relationships/image" Target="../media/image1048.emf"/><Relationship Id="rId72" Type="http://schemas.openxmlformats.org/officeDocument/2006/relationships/customXml" Target="../ink/ink1058.xml"/><Relationship Id="rId80" Type="http://schemas.openxmlformats.org/officeDocument/2006/relationships/customXml" Target="../ink/ink1062.xml"/><Relationship Id="rId85" Type="http://schemas.openxmlformats.org/officeDocument/2006/relationships/image" Target="../media/image1065.emf"/><Relationship Id="rId93" Type="http://schemas.openxmlformats.org/officeDocument/2006/relationships/image" Target="../media/image1069.emf"/><Relationship Id="rId98" Type="http://schemas.openxmlformats.org/officeDocument/2006/relationships/customXml" Target="../ink/ink1071.xml"/><Relationship Id="rId3" Type="http://schemas.openxmlformats.org/officeDocument/2006/relationships/image" Target="../media/image1024.emf"/><Relationship Id="rId12" Type="http://schemas.openxmlformats.org/officeDocument/2006/relationships/customXml" Target="../ink/ink1028.xml"/><Relationship Id="rId17" Type="http://schemas.openxmlformats.org/officeDocument/2006/relationships/image" Target="../media/image1031.emf"/><Relationship Id="rId25" Type="http://schemas.openxmlformats.org/officeDocument/2006/relationships/image" Target="../media/image1035.emf"/><Relationship Id="rId33" Type="http://schemas.openxmlformats.org/officeDocument/2006/relationships/image" Target="../media/image1039.emf"/><Relationship Id="rId38" Type="http://schemas.openxmlformats.org/officeDocument/2006/relationships/customXml" Target="../ink/ink1041.xml"/><Relationship Id="rId46" Type="http://schemas.openxmlformats.org/officeDocument/2006/relationships/customXml" Target="../ink/ink1045.xml"/><Relationship Id="rId59" Type="http://schemas.openxmlformats.org/officeDocument/2006/relationships/image" Target="../media/image1052.emf"/><Relationship Id="rId67" Type="http://schemas.openxmlformats.org/officeDocument/2006/relationships/image" Target="../media/image1056.emf"/><Relationship Id="rId103" Type="http://schemas.openxmlformats.org/officeDocument/2006/relationships/image" Target="../media/image1074.emf"/><Relationship Id="rId20" Type="http://schemas.openxmlformats.org/officeDocument/2006/relationships/customXml" Target="../ink/ink1032.xml"/><Relationship Id="rId41" Type="http://schemas.openxmlformats.org/officeDocument/2006/relationships/image" Target="../media/image1043.emf"/><Relationship Id="rId54" Type="http://schemas.openxmlformats.org/officeDocument/2006/relationships/customXml" Target="../ink/ink1049.xml"/><Relationship Id="rId62" Type="http://schemas.openxmlformats.org/officeDocument/2006/relationships/customXml" Target="../ink/ink1053.xml"/><Relationship Id="rId70" Type="http://schemas.openxmlformats.org/officeDocument/2006/relationships/customXml" Target="../ink/ink1057.xml"/><Relationship Id="rId75" Type="http://schemas.openxmlformats.org/officeDocument/2006/relationships/image" Target="../media/image1060.emf"/><Relationship Id="rId83" Type="http://schemas.openxmlformats.org/officeDocument/2006/relationships/image" Target="../media/image1064.emf"/><Relationship Id="rId88" Type="http://schemas.openxmlformats.org/officeDocument/2006/relationships/customXml" Target="../ink/ink1066.xml"/><Relationship Id="rId91" Type="http://schemas.openxmlformats.org/officeDocument/2006/relationships/image" Target="../media/image1068.emf"/><Relationship Id="rId96" Type="http://schemas.openxmlformats.org/officeDocument/2006/relationships/customXml" Target="../ink/ink107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25.xml"/><Relationship Id="rId15" Type="http://schemas.openxmlformats.org/officeDocument/2006/relationships/image" Target="../media/image1030.emf"/><Relationship Id="rId23" Type="http://schemas.openxmlformats.org/officeDocument/2006/relationships/image" Target="../media/image1034.emf"/><Relationship Id="rId28" Type="http://schemas.openxmlformats.org/officeDocument/2006/relationships/customXml" Target="../ink/ink1036.xml"/><Relationship Id="rId36" Type="http://schemas.openxmlformats.org/officeDocument/2006/relationships/customXml" Target="../ink/ink1040.xml"/><Relationship Id="rId49" Type="http://schemas.openxmlformats.org/officeDocument/2006/relationships/image" Target="../media/image1047.emf"/><Relationship Id="rId57" Type="http://schemas.openxmlformats.org/officeDocument/2006/relationships/image" Target="../media/image1051.emf"/><Relationship Id="rId106" Type="http://schemas.openxmlformats.org/officeDocument/2006/relationships/customXml" Target="../ink/ink1075.xml"/><Relationship Id="rId10" Type="http://schemas.openxmlformats.org/officeDocument/2006/relationships/customXml" Target="../ink/ink1027.xml"/><Relationship Id="rId31" Type="http://schemas.openxmlformats.org/officeDocument/2006/relationships/image" Target="../media/image1038.emf"/><Relationship Id="rId44" Type="http://schemas.openxmlformats.org/officeDocument/2006/relationships/customXml" Target="../ink/ink1044.xml"/><Relationship Id="rId52" Type="http://schemas.openxmlformats.org/officeDocument/2006/relationships/customXml" Target="../ink/ink1048.xml"/><Relationship Id="rId60" Type="http://schemas.openxmlformats.org/officeDocument/2006/relationships/customXml" Target="../ink/ink1052.xml"/><Relationship Id="rId65" Type="http://schemas.openxmlformats.org/officeDocument/2006/relationships/image" Target="../media/image1055.emf"/><Relationship Id="rId73" Type="http://schemas.openxmlformats.org/officeDocument/2006/relationships/image" Target="../media/image1059.emf"/><Relationship Id="rId78" Type="http://schemas.openxmlformats.org/officeDocument/2006/relationships/customXml" Target="../ink/ink1061.xml"/><Relationship Id="rId81" Type="http://schemas.openxmlformats.org/officeDocument/2006/relationships/image" Target="../media/image1063.emf"/><Relationship Id="rId86" Type="http://schemas.openxmlformats.org/officeDocument/2006/relationships/customXml" Target="../ink/ink1065.xml"/><Relationship Id="rId94" Type="http://schemas.openxmlformats.org/officeDocument/2006/relationships/customXml" Target="../ink/ink1069.xml"/><Relationship Id="rId99" Type="http://schemas.openxmlformats.org/officeDocument/2006/relationships/image" Target="../media/image1072.emf"/><Relationship Id="rId101" Type="http://schemas.openxmlformats.org/officeDocument/2006/relationships/image" Target="../media/image1073.emf"/><Relationship Id="rId4" Type="http://schemas.openxmlformats.org/officeDocument/2006/relationships/customXml" Target="../ink/ink1024.xml"/><Relationship Id="rId9" Type="http://schemas.openxmlformats.org/officeDocument/2006/relationships/image" Target="../media/image1027.emf"/><Relationship Id="rId13" Type="http://schemas.openxmlformats.org/officeDocument/2006/relationships/image" Target="../media/image1029.emf"/><Relationship Id="rId18" Type="http://schemas.openxmlformats.org/officeDocument/2006/relationships/customXml" Target="../ink/ink1031.xml"/><Relationship Id="rId39" Type="http://schemas.openxmlformats.org/officeDocument/2006/relationships/image" Target="../media/image1042.emf"/><Relationship Id="rId34" Type="http://schemas.openxmlformats.org/officeDocument/2006/relationships/customXml" Target="../ink/ink1039.xml"/><Relationship Id="rId50" Type="http://schemas.openxmlformats.org/officeDocument/2006/relationships/customXml" Target="../ink/ink1047.xml"/><Relationship Id="rId55" Type="http://schemas.openxmlformats.org/officeDocument/2006/relationships/image" Target="../media/image1050.emf"/><Relationship Id="rId76" Type="http://schemas.openxmlformats.org/officeDocument/2006/relationships/customXml" Target="../ink/ink1060.xml"/><Relationship Id="rId97" Type="http://schemas.openxmlformats.org/officeDocument/2006/relationships/image" Target="../media/image1071.emf"/><Relationship Id="rId104" Type="http://schemas.openxmlformats.org/officeDocument/2006/relationships/customXml" Target="../ink/ink1074.xml"/></Relationships>
</file>

<file path=ppt/slides/_rels/slide1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088.xml"/><Relationship Id="rId21" Type="http://schemas.openxmlformats.org/officeDocument/2006/relationships/image" Target="../media/image1081.emf"/><Relationship Id="rId34" Type="http://schemas.openxmlformats.org/officeDocument/2006/relationships/customXml" Target="../ink/ink1092.xml"/><Relationship Id="rId42" Type="http://schemas.openxmlformats.org/officeDocument/2006/relationships/customXml" Target="../ink/ink1096.xml"/><Relationship Id="rId47" Type="http://schemas.openxmlformats.org/officeDocument/2006/relationships/image" Target="../media/image1094.emf"/><Relationship Id="rId50" Type="http://schemas.openxmlformats.org/officeDocument/2006/relationships/customXml" Target="../ink/ink1100.xml"/><Relationship Id="rId55" Type="http://schemas.openxmlformats.org/officeDocument/2006/relationships/image" Target="../media/image1098.emf"/><Relationship Id="rId63" Type="http://schemas.openxmlformats.org/officeDocument/2006/relationships/image" Target="../media/image1102.emf"/><Relationship Id="rId68" Type="http://schemas.openxmlformats.org/officeDocument/2006/relationships/customXml" Target="../ink/ink1109.xml"/><Relationship Id="rId76" Type="http://schemas.openxmlformats.org/officeDocument/2006/relationships/customXml" Target="../ink/ink1113.xml"/><Relationship Id="rId84" Type="http://schemas.openxmlformats.org/officeDocument/2006/relationships/customXml" Target="../ink/ink1117.xml"/><Relationship Id="rId89" Type="http://schemas.openxmlformats.org/officeDocument/2006/relationships/image" Target="../media/image1115.emf"/><Relationship Id="rId97" Type="http://schemas.openxmlformats.org/officeDocument/2006/relationships/image" Target="../media/image1119.emf"/><Relationship Id="rId7" Type="http://schemas.openxmlformats.org/officeDocument/2006/relationships/image" Target="../media/image10740.emf"/><Relationship Id="rId71" Type="http://schemas.openxmlformats.org/officeDocument/2006/relationships/image" Target="../media/image1106.emf"/><Relationship Id="rId92" Type="http://schemas.openxmlformats.org/officeDocument/2006/relationships/customXml" Target="../ink/ink1121.xml"/><Relationship Id="rId2" Type="http://schemas.openxmlformats.org/officeDocument/2006/relationships/customXml" Target="../ink/ink1076.xml"/><Relationship Id="rId16" Type="http://schemas.openxmlformats.org/officeDocument/2006/relationships/customXml" Target="../ink/ink1083.xml"/><Relationship Id="rId29" Type="http://schemas.openxmlformats.org/officeDocument/2006/relationships/image" Target="../media/image1085.emf"/><Relationship Id="rId11" Type="http://schemas.openxmlformats.org/officeDocument/2006/relationships/image" Target="../media/image10760.emf"/><Relationship Id="rId24" Type="http://schemas.openxmlformats.org/officeDocument/2006/relationships/customXml" Target="../ink/ink1087.xml"/><Relationship Id="rId32" Type="http://schemas.openxmlformats.org/officeDocument/2006/relationships/customXml" Target="../ink/ink1091.xml"/><Relationship Id="rId37" Type="http://schemas.openxmlformats.org/officeDocument/2006/relationships/image" Target="../media/image1089.emf"/><Relationship Id="rId40" Type="http://schemas.openxmlformats.org/officeDocument/2006/relationships/customXml" Target="../ink/ink1095.xml"/><Relationship Id="rId45" Type="http://schemas.openxmlformats.org/officeDocument/2006/relationships/image" Target="../media/image1093.emf"/><Relationship Id="rId53" Type="http://schemas.openxmlformats.org/officeDocument/2006/relationships/image" Target="../media/image1097.emf"/><Relationship Id="rId58" Type="http://schemas.openxmlformats.org/officeDocument/2006/relationships/customXml" Target="../ink/ink1104.xml"/><Relationship Id="rId66" Type="http://schemas.openxmlformats.org/officeDocument/2006/relationships/customXml" Target="../ink/ink1108.xml"/><Relationship Id="rId74" Type="http://schemas.openxmlformats.org/officeDocument/2006/relationships/customXml" Target="../ink/ink1112.xml"/><Relationship Id="rId79" Type="http://schemas.openxmlformats.org/officeDocument/2006/relationships/image" Target="../media/image1110.emf"/><Relationship Id="rId87" Type="http://schemas.openxmlformats.org/officeDocument/2006/relationships/image" Target="../media/image1114.emf"/><Relationship Id="rId5" Type="http://schemas.openxmlformats.org/officeDocument/2006/relationships/image" Target="../media/image10730.emf"/><Relationship Id="rId61" Type="http://schemas.openxmlformats.org/officeDocument/2006/relationships/image" Target="../media/image1101.emf"/><Relationship Id="rId82" Type="http://schemas.openxmlformats.org/officeDocument/2006/relationships/customXml" Target="../ink/ink1116.xml"/><Relationship Id="rId90" Type="http://schemas.openxmlformats.org/officeDocument/2006/relationships/customXml" Target="../ink/ink1120.xml"/><Relationship Id="rId95" Type="http://schemas.openxmlformats.org/officeDocument/2006/relationships/image" Target="../media/image1118.emf"/><Relationship Id="rId19" Type="http://schemas.openxmlformats.org/officeDocument/2006/relationships/image" Target="../media/image1080.emf"/><Relationship Id="rId14" Type="http://schemas.openxmlformats.org/officeDocument/2006/relationships/customXml" Target="../ink/ink1082.xml"/><Relationship Id="rId22" Type="http://schemas.openxmlformats.org/officeDocument/2006/relationships/customXml" Target="../ink/ink1086.xml"/><Relationship Id="rId27" Type="http://schemas.openxmlformats.org/officeDocument/2006/relationships/image" Target="../media/image1084.emf"/><Relationship Id="rId30" Type="http://schemas.openxmlformats.org/officeDocument/2006/relationships/customXml" Target="../ink/ink1090.xml"/><Relationship Id="rId35" Type="http://schemas.openxmlformats.org/officeDocument/2006/relationships/image" Target="../media/image1088.emf"/><Relationship Id="rId43" Type="http://schemas.openxmlformats.org/officeDocument/2006/relationships/image" Target="../media/image1092.emf"/><Relationship Id="rId48" Type="http://schemas.openxmlformats.org/officeDocument/2006/relationships/customXml" Target="../ink/ink1099.xml"/><Relationship Id="rId56" Type="http://schemas.openxmlformats.org/officeDocument/2006/relationships/customXml" Target="../ink/ink1103.xml"/><Relationship Id="rId64" Type="http://schemas.openxmlformats.org/officeDocument/2006/relationships/customXml" Target="../ink/ink1107.xml"/><Relationship Id="rId69" Type="http://schemas.openxmlformats.org/officeDocument/2006/relationships/image" Target="../media/image1105.emf"/><Relationship Id="rId77" Type="http://schemas.openxmlformats.org/officeDocument/2006/relationships/image" Target="../media/image1109.emf"/><Relationship Id="rId8" Type="http://schemas.openxmlformats.org/officeDocument/2006/relationships/customXml" Target="../ink/ink1079.xml"/><Relationship Id="rId51" Type="http://schemas.openxmlformats.org/officeDocument/2006/relationships/image" Target="../media/image1096.emf"/><Relationship Id="rId72" Type="http://schemas.openxmlformats.org/officeDocument/2006/relationships/customXml" Target="../ink/ink1111.xml"/><Relationship Id="rId80" Type="http://schemas.openxmlformats.org/officeDocument/2006/relationships/customXml" Target="../ink/ink1115.xml"/><Relationship Id="rId85" Type="http://schemas.openxmlformats.org/officeDocument/2006/relationships/image" Target="../media/image1113.emf"/><Relationship Id="rId93" Type="http://schemas.openxmlformats.org/officeDocument/2006/relationships/image" Target="../media/image1117.emf"/><Relationship Id="rId98" Type="http://schemas.openxmlformats.org/officeDocument/2006/relationships/customXml" Target="../ink/ink1124.xml"/><Relationship Id="rId3" Type="http://schemas.openxmlformats.org/officeDocument/2006/relationships/image" Target="../media/image10720.emf"/><Relationship Id="rId12" Type="http://schemas.openxmlformats.org/officeDocument/2006/relationships/customXml" Target="../ink/ink1081.xml"/><Relationship Id="rId17" Type="http://schemas.openxmlformats.org/officeDocument/2006/relationships/image" Target="../media/image1079.emf"/><Relationship Id="rId25" Type="http://schemas.openxmlformats.org/officeDocument/2006/relationships/image" Target="../media/image1083.emf"/><Relationship Id="rId33" Type="http://schemas.openxmlformats.org/officeDocument/2006/relationships/image" Target="../media/image1087.emf"/><Relationship Id="rId38" Type="http://schemas.openxmlformats.org/officeDocument/2006/relationships/customXml" Target="../ink/ink1094.xml"/><Relationship Id="rId46" Type="http://schemas.openxmlformats.org/officeDocument/2006/relationships/customXml" Target="../ink/ink1098.xml"/><Relationship Id="rId59" Type="http://schemas.openxmlformats.org/officeDocument/2006/relationships/image" Target="../media/image1100.emf"/><Relationship Id="rId67" Type="http://schemas.openxmlformats.org/officeDocument/2006/relationships/image" Target="../media/image1104.emf"/><Relationship Id="rId20" Type="http://schemas.openxmlformats.org/officeDocument/2006/relationships/customXml" Target="../ink/ink1085.xml"/><Relationship Id="rId41" Type="http://schemas.openxmlformats.org/officeDocument/2006/relationships/image" Target="../media/image1091.emf"/><Relationship Id="rId54" Type="http://schemas.openxmlformats.org/officeDocument/2006/relationships/customXml" Target="../ink/ink1102.xml"/><Relationship Id="rId62" Type="http://schemas.openxmlformats.org/officeDocument/2006/relationships/customXml" Target="../ink/ink1106.xml"/><Relationship Id="rId70" Type="http://schemas.openxmlformats.org/officeDocument/2006/relationships/customXml" Target="../ink/ink1110.xml"/><Relationship Id="rId75" Type="http://schemas.openxmlformats.org/officeDocument/2006/relationships/image" Target="../media/image1108.emf"/><Relationship Id="rId83" Type="http://schemas.openxmlformats.org/officeDocument/2006/relationships/image" Target="../media/image1112.emf"/><Relationship Id="rId88" Type="http://schemas.openxmlformats.org/officeDocument/2006/relationships/customXml" Target="../ink/ink1119.xml"/><Relationship Id="rId91" Type="http://schemas.openxmlformats.org/officeDocument/2006/relationships/image" Target="../media/image1116.emf"/><Relationship Id="rId96" Type="http://schemas.openxmlformats.org/officeDocument/2006/relationships/customXml" Target="../ink/ink1123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78.xml"/><Relationship Id="rId15" Type="http://schemas.openxmlformats.org/officeDocument/2006/relationships/image" Target="../media/image1078.emf"/><Relationship Id="rId23" Type="http://schemas.openxmlformats.org/officeDocument/2006/relationships/image" Target="../media/image1082.emf"/><Relationship Id="rId28" Type="http://schemas.openxmlformats.org/officeDocument/2006/relationships/customXml" Target="../ink/ink1089.xml"/><Relationship Id="rId36" Type="http://schemas.openxmlformats.org/officeDocument/2006/relationships/customXml" Target="../ink/ink1093.xml"/><Relationship Id="rId49" Type="http://schemas.openxmlformats.org/officeDocument/2006/relationships/image" Target="../media/image1095.emf"/><Relationship Id="rId57" Type="http://schemas.openxmlformats.org/officeDocument/2006/relationships/image" Target="../media/image1099.emf"/><Relationship Id="rId10" Type="http://schemas.openxmlformats.org/officeDocument/2006/relationships/customXml" Target="../ink/ink1080.xml"/><Relationship Id="rId31" Type="http://schemas.openxmlformats.org/officeDocument/2006/relationships/image" Target="../media/image1086.emf"/><Relationship Id="rId44" Type="http://schemas.openxmlformats.org/officeDocument/2006/relationships/customXml" Target="../ink/ink1097.xml"/><Relationship Id="rId52" Type="http://schemas.openxmlformats.org/officeDocument/2006/relationships/customXml" Target="../ink/ink1101.xml"/><Relationship Id="rId60" Type="http://schemas.openxmlformats.org/officeDocument/2006/relationships/customXml" Target="../ink/ink1105.xml"/><Relationship Id="rId65" Type="http://schemas.openxmlformats.org/officeDocument/2006/relationships/image" Target="../media/image1103.emf"/><Relationship Id="rId73" Type="http://schemas.openxmlformats.org/officeDocument/2006/relationships/image" Target="../media/image1107.emf"/><Relationship Id="rId78" Type="http://schemas.openxmlformats.org/officeDocument/2006/relationships/customXml" Target="../ink/ink1114.xml"/><Relationship Id="rId81" Type="http://schemas.openxmlformats.org/officeDocument/2006/relationships/image" Target="../media/image1111.emf"/><Relationship Id="rId86" Type="http://schemas.openxmlformats.org/officeDocument/2006/relationships/customXml" Target="../ink/ink1118.xml"/><Relationship Id="rId94" Type="http://schemas.openxmlformats.org/officeDocument/2006/relationships/customXml" Target="../ink/ink1122.xml"/><Relationship Id="rId99" Type="http://schemas.openxmlformats.org/officeDocument/2006/relationships/image" Target="../media/image1120.emf"/><Relationship Id="rId4" Type="http://schemas.openxmlformats.org/officeDocument/2006/relationships/customXml" Target="../ink/ink1077.xml"/><Relationship Id="rId9" Type="http://schemas.openxmlformats.org/officeDocument/2006/relationships/image" Target="../media/image10750.emf"/><Relationship Id="rId13" Type="http://schemas.openxmlformats.org/officeDocument/2006/relationships/image" Target="../media/image1077.emf"/><Relationship Id="rId18" Type="http://schemas.openxmlformats.org/officeDocument/2006/relationships/customXml" Target="../ink/ink1084.xml"/><Relationship Id="rId39" Type="http://schemas.openxmlformats.org/officeDocument/2006/relationships/image" Target="../media/image1090.emf"/></Relationships>
</file>

<file path=ppt/slides/_rels/slide1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137.xml"/><Relationship Id="rId117" Type="http://schemas.openxmlformats.org/officeDocument/2006/relationships/image" Target="../media/image1178.emf"/><Relationship Id="rId21" Type="http://schemas.openxmlformats.org/officeDocument/2006/relationships/image" Target="../media/image1130.emf"/><Relationship Id="rId42" Type="http://schemas.openxmlformats.org/officeDocument/2006/relationships/customXml" Target="../ink/ink1145.xml"/><Relationship Id="rId47" Type="http://schemas.openxmlformats.org/officeDocument/2006/relationships/image" Target="../media/image1143.emf"/><Relationship Id="rId63" Type="http://schemas.openxmlformats.org/officeDocument/2006/relationships/image" Target="../media/image1151.emf"/><Relationship Id="rId68" Type="http://schemas.openxmlformats.org/officeDocument/2006/relationships/customXml" Target="../ink/ink1158.xml"/><Relationship Id="rId84" Type="http://schemas.openxmlformats.org/officeDocument/2006/relationships/customXml" Target="../ink/ink1166.xml"/><Relationship Id="rId89" Type="http://schemas.openxmlformats.org/officeDocument/2006/relationships/image" Target="../media/image1164.emf"/><Relationship Id="rId112" Type="http://schemas.openxmlformats.org/officeDocument/2006/relationships/customXml" Target="../ink/ink1180.xml"/><Relationship Id="rId133" Type="http://schemas.openxmlformats.org/officeDocument/2006/relationships/image" Target="../media/image1186.emf"/><Relationship Id="rId138" Type="http://schemas.openxmlformats.org/officeDocument/2006/relationships/customXml" Target="../ink/ink1193.xml"/><Relationship Id="rId16" Type="http://schemas.openxmlformats.org/officeDocument/2006/relationships/customXml" Target="../ink/ink1132.xml"/><Relationship Id="rId107" Type="http://schemas.openxmlformats.org/officeDocument/2006/relationships/image" Target="../media/image1173.emf"/><Relationship Id="rId11" Type="http://schemas.openxmlformats.org/officeDocument/2006/relationships/image" Target="../media/image1125.emf"/><Relationship Id="rId32" Type="http://schemas.openxmlformats.org/officeDocument/2006/relationships/customXml" Target="../ink/ink1140.xml"/><Relationship Id="rId37" Type="http://schemas.openxmlformats.org/officeDocument/2006/relationships/image" Target="../media/image1138.emf"/><Relationship Id="rId53" Type="http://schemas.openxmlformats.org/officeDocument/2006/relationships/image" Target="../media/image1146.emf"/><Relationship Id="rId58" Type="http://schemas.openxmlformats.org/officeDocument/2006/relationships/customXml" Target="../ink/ink1153.xml"/><Relationship Id="rId74" Type="http://schemas.openxmlformats.org/officeDocument/2006/relationships/customXml" Target="../ink/ink1161.xml"/><Relationship Id="rId79" Type="http://schemas.openxmlformats.org/officeDocument/2006/relationships/image" Target="../media/image1159.emf"/><Relationship Id="rId102" Type="http://schemas.openxmlformats.org/officeDocument/2006/relationships/customXml" Target="../ink/ink1175.xml"/><Relationship Id="rId123" Type="http://schemas.openxmlformats.org/officeDocument/2006/relationships/image" Target="../media/image1181.emf"/><Relationship Id="rId128" Type="http://schemas.openxmlformats.org/officeDocument/2006/relationships/customXml" Target="../ink/ink1188.xml"/><Relationship Id="rId5" Type="http://schemas.openxmlformats.org/officeDocument/2006/relationships/image" Target="../media/image1122.emf"/><Relationship Id="rId90" Type="http://schemas.openxmlformats.org/officeDocument/2006/relationships/customXml" Target="../ink/ink1169.xml"/><Relationship Id="rId95" Type="http://schemas.openxmlformats.org/officeDocument/2006/relationships/image" Target="../media/image1167.emf"/><Relationship Id="rId22" Type="http://schemas.openxmlformats.org/officeDocument/2006/relationships/customXml" Target="../ink/ink1135.xml"/><Relationship Id="rId27" Type="http://schemas.openxmlformats.org/officeDocument/2006/relationships/image" Target="../media/image1133.emf"/><Relationship Id="rId43" Type="http://schemas.openxmlformats.org/officeDocument/2006/relationships/image" Target="../media/image1141.emf"/><Relationship Id="rId48" Type="http://schemas.openxmlformats.org/officeDocument/2006/relationships/customXml" Target="../ink/ink1148.xml"/><Relationship Id="rId64" Type="http://schemas.openxmlformats.org/officeDocument/2006/relationships/customXml" Target="../ink/ink1156.xml"/><Relationship Id="rId69" Type="http://schemas.openxmlformats.org/officeDocument/2006/relationships/image" Target="../media/image1154.emf"/><Relationship Id="rId113" Type="http://schemas.openxmlformats.org/officeDocument/2006/relationships/image" Target="../media/image1176.emf"/><Relationship Id="rId118" Type="http://schemas.openxmlformats.org/officeDocument/2006/relationships/customXml" Target="../ink/ink1183.xml"/><Relationship Id="rId134" Type="http://schemas.openxmlformats.org/officeDocument/2006/relationships/customXml" Target="../ink/ink1191.xml"/><Relationship Id="rId139" Type="http://schemas.openxmlformats.org/officeDocument/2006/relationships/image" Target="../media/image1189.emf"/><Relationship Id="rId8" Type="http://schemas.openxmlformats.org/officeDocument/2006/relationships/customXml" Target="../ink/ink1128.xml"/><Relationship Id="rId51" Type="http://schemas.openxmlformats.org/officeDocument/2006/relationships/image" Target="../media/image1145.emf"/><Relationship Id="rId72" Type="http://schemas.openxmlformats.org/officeDocument/2006/relationships/customXml" Target="../ink/ink1160.xml"/><Relationship Id="rId80" Type="http://schemas.openxmlformats.org/officeDocument/2006/relationships/customXml" Target="../ink/ink1164.xml"/><Relationship Id="rId85" Type="http://schemas.openxmlformats.org/officeDocument/2006/relationships/image" Target="../media/image1162.emf"/><Relationship Id="rId93" Type="http://schemas.openxmlformats.org/officeDocument/2006/relationships/image" Target="../media/image1166.emf"/><Relationship Id="rId98" Type="http://schemas.openxmlformats.org/officeDocument/2006/relationships/customXml" Target="../ink/ink1173.xml"/><Relationship Id="rId121" Type="http://schemas.openxmlformats.org/officeDocument/2006/relationships/image" Target="../media/image1180.emf"/><Relationship Id="rId142" Type="http://schemas.openxmlformats.org/officeDocument/2006/relationships/customXml" Target="../ink/ink1195.xml"/><Relationship Id="rId3" Type="http://schemas.openxmlformats.org/officeDocument/2006/relationships/image" Target="../media/image1121.emf"/><Relationship Id="rId12" Type="http://schemas.openxmlformats.org/officeDocument/2006/relationships/customXml" Target="../ink/ink1130.xml"/><Relationship Id="rId17" Type="http://schemas.openxmlformats.org/officeDocument/2006/relationships/image" Target="../media/image1128.emf"/><Relationship Id="rId25" Type="http://schemas.openxmlformats.org/officeDocument/2006/relationships/image" Target="../media/image1132.emf"/><Relationship Id="rId33" Type="http://schemas.openxmlformats.org/officeDocument/2006/relationships/image" Target="../media/image1136.emf"/><Relationship Id="rId38" Type="http://schemas.openxmlformats.org/officeDocument/2006/relationships/customXml" Target="../ink/ink1143.xml"/><Relationship Id="rId46" Type="http://schemas.openxmlformats.org/officeDocument/2006/relationships/customXml" Target="../ink/ink1147.xml"/><Relationship Id="rId59" Type="http://schemas.openxmlformats.org/officeDocument/2006/relationships/image" Target="../media/image1149.emf"/><Relationship Id="rId67" Type="http://schemas.openxmlformats.org/officeDocument/2006/relationships/image" Target="../media/image1153.emf"/><Relationship Id="rId103" Type="http://schemas.openxmlformats.org/officeDocument/2006/relationships/image" Target="../media/image1171.emf"/><Relationship Id="rId108" Type="http://schemas.openxmlformats.org/officeDocument/2006/relationships/customXml" Target="../ink/ink1178.xml"/><Relationship Id="rId116" Type="http://schemas.openxmlformats.org/officeDocument/2006/relationships/customXml" Target="../ink/ink1182.xml"/><Relationship Id="rId124" Type="http://schemas.openxmlformats.org/officeDocument/2006/relationships/customXml" Target="../ink/ink1186.xml"/><Relationship Id="rId129" Type="http://schemas.openxmlformats.org/officeDocument/2006/relationships/image" Target="../media/image1184.emf"/><Relationship Id="rId137" Type="http://schemas.openxmlformats.org/officeDocument/2006/relationships/image" Target="../media/image1188.emf"/><Relationship Id="rId20" Type="http://schemas.openxmlformats.org/officeDocument/2006/relationships/customXml" Target="../ink/ink1134.xml"/><Relationship Id="rId41" Type="http://schemas.openxmlformats.org/officeDocument/2006/relationships/image" Target="../media/image1140.emf"/><Relationship Id="rId54" Type="http://schemas.openxmlformats.org/officeDocument/2006/relationships/customXml" Target="../ink/ink1151.xml"/><Relationship Id="rId62" Type="http://schemas.openxmlformats.org/officeDocument/2006/relationships/customXml" Target="../ink/ink1155.xml"/><Relationship Id="rId70" Type="http://schemas.openxmlformats.org/officeDocument/2006/relationships/customXml" Target="../ink/ink1159.xml"/><Relationship Id="rId75" Type="http://schemas.openxmlformats.org/officeDocument/2006/relationships/image" Target="../media/image1157.emf"/><Relationship Id="rId83" Type="http://schemas.openxmlformats.org/officeDocument/2006/relationships/image" Target="../media/image1161.emf"/><Relationship Id="rId88" Type="http://schemas.openxmlformats.org/officeDocument/2006/relationships/customXml" Target="../ink/ink1168.xml"/><Relationship Id="rId91" Type="http://schemas.openxmlformats.org/officeDocument/2006/relationships/image" Target="../media/image1165.emf"/><Relationship Id="rId96" Type="http://schemas.openxmlformats.org/officeDocument/2006/relationships/customXml" Target="../ink/ink1172.xml"/><Relationship Id="rId111" Type="http://schemas.openxmlformats.org/officeDocument/2006/relationships/image" Target="../media/image1175.emf"/><Relationship Id="rId132" Type="http://schemas.openxmlformats.org/officeDocument/2006/relationships/customXml" Target="../ink/ink1190.xml"/><Relationship Id="rId140" Type="http://schemas.openxmlformats.org/officeDocument/2006/relationships/customXml" Target="../ink/ink1194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27.xml"/><Relationship Id="rId15" Type="http://schemas.openxmlformats.org/officeDocument/2006/relationships/image" Target="../media/image1127.emf"/><Relationship Id="rId23" Type="http://schemas.openxmlformats.org/officeDocument/2006/relationships/image" Target="../media/image1131.emf"/><Relationship Id="rId28" Type="http://schemas.openxmlformats.org/officeDocument/2006/relationships/customXml" Target="../ink/ink1138.xml"/><Relationship Id="rId36" Type="http://schemas.openxmlformats.org/officeDocument/2006/relationships/customXml" Target="../ink/ink1142.xml"/><Relationship Id="rId49" Type="http://schemas.openxmlformats.org/officeDocument/2006/relationships/image" Target="../media/image1144.emf"/><Relationship Id="rId57" Type="http://schemas.openxmlformats.org/officeDocument/2006/relationships/image" Target="../media/image1148.emf"/><Relationship Id="rId106" Type="http://schemas.openxmlformats.org/officeDocument/2006/relationships/customXml" Target="../ink/ink1177.xml"/><Relationship Id="rId114" Type="http://schemas.openxmlformats.org/officeDocument/2006/relationships/customXml" Target="../ink/ink1181.xml"/><Relationship Id="rId119" Type="http://schemas.openxmlformats.org/officeDocument/2006/relationships/image" Target="../media/image1179.emf"/><Relationship Id="rId127" Type="http://schemas.openxmlformats.org/officeDocument/2006/relationships/image" Target="../media/image1183.emf"/><Relationship Id="rId10" Type="http://schemas.openxmlformats.org/officeDocument/2006/relationships/customXml" Target="../ink/ink1129.xml"/><Relationship Id="rId31" Type="http://schemas.openxmlformats.org/officeDocument/2006/relationships/image" Target="../media/image1135.emf"/><Relationship Id="rId44" Type="http://schemas.openxmlformats.org/officeDocument/2006/relationships/customXml" Target="../ink/ink1146.xml"/><Relationship Id="rId52" Type="http://schemas.openxmlformats.org/officeDocument/2006/relationships/customXml" Target="../ink/ink1150.xml"/><Relationship Id="rId60" Type="http://schemas.openxmlformats.org/officeDocument/2006/relationships/customXml" Target="../ink/ink1154.xml"/><Relationship Id="rId65" Type="http://schemas.openxmlformats.org/officeDocument/2006/relationships/image" Target="../media/image1152.emf"/><Relationship Id="rId73" Type="http://schemas.openxmlformats.org/officeDocument/2006/relationships/image" Target="../media/image1156.emf"/><Relationship Id="rId78" Type="http://schemas.openxmlformats.org/officeDocument/2006/relationships/customXml" Target="../ink/ink1163.xml"/><Relationship Id="rId81" Type="http://schemas.openxmlformats.org/officeDocument/2006/relationships/image" Target="../media/image1160.emf"/><Relationship Id="rId86" Type="http://schemas.openxmlformats.org/officeDocument/2006/relationships/customXml" Target="../ink/ink1167.xml"/><Relationship Id="rId94" Type="http://schemas.openxmlformats.org/officeDocument/2006/relationships/customXml" Target="../ink/ink1171.xml"/><Relationship Id="rId99" Type="http://schemas.openxmlformats.org/officeDocument/2006/relationships/image" Target="../media/image1169.emf"/><Relationship Id="rId101" Type="http://schemas.openxmlformats.org/officeDocument/2006/relationships/image" Target="../media/image1170.emf"/><Relationship Id="rId122" Type="http://schemas.openxmlformats.org/officeDocument/2006/relationships/customXml" Target="../ink/ink1185.xml"/><Relationship Id="rId130" Type="http://schemas.openxmlformats.org/officeDocument/2006/relationships/customXml" Target="../ink/ink1189.xml"/><Relationship Id="rId135" Type="http://schemas.openxmlformats.org/officeDocument/2006/relationships/image" Target="../media/image1187.emf"/><Relationship Id="rId143" Type="http://schemas.openxmlformats.org/officeDocument/2006/relationships/image" Target="../media/image1191.emf"/><Relationship Id="rId4" Type="http://schemas.openxmlformats.org/officeDocument/2006/relationships/customXml" Target="../ink/ink1126.xml"/><Relationship Id="rId9" Type="http://schemas.openxmlformats.org/officeDocument/2006/relationships/image" Target="../media/image1124.emf"/><Relationship Id="rId13" Type="http://schemas.openxmlformats.org/officeDocument/2006/relationships/image" Target="../media/image1126.emf"/><Relationship Id="rId18" Type="http://schemas.openxmlformats.org/officeDocument/2006/relationships/customXml" Target="../ink/ink1133.xml"/><Relationship Id="rId39" Type="http://schemas.openxmlformats.org/officeDocument/2006/relationships/image" Target="../media/image1139.emf"/><Relationship Id="rId109" Type="http://schemas.openxmlformats.org/officeDocument/2006/relationships/image" Target="../media/image1174.emf"/><Relationship Id="rId34" Type="http://schemas.openxmlformats.org/officeDocument/2006/relationships/customXml" Target="../ink/ink1141.xml"/><Relationship Id="rId50" Type="http://schemas.openxmlformats.org/officeDocument/2006/relationships/customXml" Target="../ink/ink1149.xml"/><Relationship Id="rId55" Type="http://schemas.openxmlformats.org/officeDocument/2006/relationships/image" Target="../media/image1147.emf"/><Relationship Id="rId76" Type="http://schemas.openxmlformats.org/officeDocument/2006/relationships/customXml" Target="../ink/ink1162.xml"/><Relationship Id="rId97" Type="http://schemas.openxmlformats.org/officeDocument/2006/relationships/image" Target="../media/image1168.emf"/><Relationship Id="rId104" Type="http://schemas.openxmlformats.org/officeDocument/2006/relationships/customXml" Target="../ink/ink1176.xml"/><Relationship Id="rId120" Type="http://schemas.openxmlformats.org/officeDocument/2006/relationships/customXml" Target="../ink/ink1184.xml"/><Relationship Id="rId125" Type="http://schemas.openxmlformats.org/officeDocument/2006/relationships/image" Target="../media/image1182.emf"/><Relationship Id="rId141" Type="http://schemas.openxmlformats.org/officeDocument/2006/relationships/image" Target="../media/image1190.emf"/><Relationship Id="rId7" Type="http://schemas.openxmlformats.org/officeDocument/2006/relationships/image" Target="../media/image1123.emf"/><Relationship Id="rId71" Type="http://schemas.openxmlformats.org/officeDocument/2006/relationships/image" Target="../media/image1155.emf"/><Relationship Id="rId92" Type="http://schemas.openxmlformats.org/officeDocument/2006/relationships/customXml" Target="../ink/ink1170.xml"/><Relationship Id="rId2" Type="http://schemas.openxmlformats.org/officeDocument/2006/relationships/customXml" Target="../ink/ink1125.xml"/><Relationship Id="rId29" Type="http://schemas.openxmlformats.org/officeDocument/2006/relationships/image" Target="../media/image1134.emf"/><Relationship Id="rId24" Type="http://schemas.openxmlformats.org/officeDocument/2006/relationships/customXml" Target="../ink/ink1136.xml"/><Relationship Id="rId40" Type="http://schemas.openxmlformats.org/officeDocument/2006/relationships/customXml" Target="../ink/ink1144.xml"/><Relationship Id="rId45" Type="http://schemas.openxmlformats.org/officeDocument/2006/relationships/image" Target="../media/image1142.emf"/><Relationship Id="rId66" Type="http://schemas.openxmlformats.org/officeDocument/2006/relationships/customXml" Target="../ink/ink1157.xml"/><Relationship Id="rId87" Type="http://schemas.openxmlformats.org/officeDocument/2006/relationships/image" Target="../media/image1163.emf"/><Relationship Id="rId110" Type="http://schemas.openxmlformats.org/officeDocument/2006/relationships/customXml" Target="../ink/ink1179.xml"/><Relationship Id="rId115" Type="http://schemas.openxmlformats.org/officeDocument/2006/relationships/image" Target="../media/image1177.emf"/><Relationship Id="rId131" Type="http://schemas.openxmlformats.org/officeDocument/2006/relationships/image" Target="../media/image1185.emf"/><Relationship Id="rId136" Type="http://schemas.openxmlformats.org/officeDocument/2006/relationships/customXml" Target="../ink/ink1192.xml"/><Relationship Id="rId61" Type="http://schemas.openxmlformats.org/officeDocument/2006/relationships/image" Target="../media/image1150.emf"/><Relationship Id="rId82" Type="http://schemas.openxmlformats.org/officeDocument/2006/relationships/customXml" Target="../ink/ink1165.xml"/><Relationship Id="rId19" Type="http://schemas.openxmlformats.org/officeDocument/2006/relationships/image" Target="../media/image1129.emf"/><Relationship Id="rId14" Type="http://schemas.openxmlformats.org/officeDocument/2006/relationships/customXml" Target="../ink/ink1131.xml"/><Relationship Id="rId30" Type="http://schemas.openxmlformats.org/officeDocument/2006/relationships/customXml" Target="../ink/ink1139.xml"/><Relationship Id="rId35" Type="http://schemas.openxmlformats.org/officeDocument/2006/relationships/image" Target="../media/image1137.emf"/><Relationship Id="rId56" Type="http://schemas.openxmlformats.org/officeDocument/2006/relationships/customXml" Target="../ink/ink1152.xml"/><Relationship Id="rId77" Type="http://schemas.openxmlformats.org/officeDocument/2006/relationships/image" Target="../media/image1158.emf"/><Relationship Id="rId100" Type="http://schemas.openxmlformats.org/officeDocument/2006/relationships/customXml" Target="../ink/ink1174.xml"/><Relationship Id="rId105" Type="http://schemas.openxmlformats.org/officeDocument/2006/relationships/image" Target="../media/image1172.emf"/><Relationship Id="rId126" Type="http://schemas.openxmlformats.org/officeDocument/2006/relationships/customXml" Target="../ink/ink1187.xml"/></Relationships>
</file>

<file path=ppt/slides/_rels/slide1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208.xml"/><Relationship Id="rId117" Type="http://schemas.openxmlformats.org/officeDocument/2006/relationships/image" Target="../media/image1249.emf"/><Relationship Id="rId21" Type="http://schemas.openxmlformats.org/officeDocument/2006/relationships/image" Target="../media/image1201.emf"/><Relationship Id="rId42" Type="http://schemas.openxmlformats.org/officeDocument/2006/relationships/customXml" Target="../ink/ink1216.xml"/><Relationship Id="rId47" Type="http://schemas.openxmlformats.org/officeDocument/2006/relationships/image" Target="../media/image1214.emf"/><Relationship Id="rId63" Type="http://schemas.openxmlformats.org/officeDocument/2006/relationships/image" Target="../media/image1222.emf"/><Relationship Id="rId68" Type="http://schemas.openxmlformats.org/officeDocument/2006/relationships/customXml" Target="../ink/ink1229.xml"/><Relationship Id="rId84" Type="http://schemas.openxmlformats.org/officeDocument/2006/relationships/customXml" Target="../ink/ink1237.xml"/><Relationship Id="rId89" Type="http://schemas.openxmlformats.org/officeDocument/2006/relationships/image" Target="../media/image1235.emf"/><Relationship Id="rId112" Type="http://schemas.openxmlformats.org/officeDocument/2006/relationships/customXml" Target="../ink/ink1251.xml"/><Relationship Id="rId133" Type="http://schemas.openxmlformats.org/officeDocument/2006/relationships/image" Target="../media/image1257.emf"/><Relationship Id="rId138" Type="http://schemas.openxmlformats.org/officeDocument/2006/relationships/customXml" Target="../ink/ink1264.xml"/><Relationship Id="rId154" Type="http://schemas.openxmlformats.org/officeDocument/2006/relationships/customXml" Target="../ink/ink1272.xml"/><Relationship Id="rId16" Type="http://schemas.openxmlformats.org/officeDocument/2006/relationships/customXml" Target="../ink/ink1203.xml"/><Relationship Id="rId107" Type="http://schemas.openxmlformats.org/officeDocument/2006/relationships/image" Target="../media/image1244.emf"/><Relationship Id="rId11" Type="http://schemas.openxmlformats.org/officeDocument/2006/relationships/image" Target="../media/image1196.emf"/><Relationship Id="rId32" Type="http://schemas.openxmlformats.org/officeDocument/2006/relationships/customXml" Target="../ink/ink1211.xml"/><Relationship Id="rId37" Type="http://schemas.openxmlformats.org/officeDocument/2006/relationships/image" Target="../media/image1209.emf"/><Relationship Id="rId53" Type="http://schemas.openxmlformats.org/officeDocument/2006/relationships/image" Target="../media/image1217.emf"/><Relationship Id="rId58" Type="http://schemas.openxmlformats.org/officeDocument/2006/relationships/customXml" Target="../ink/ink1224.xml"/><Relationship Id="rId74" Type="http://schemas.openxmlformats.org/officeDocument/2006/relationships/customXml" Target="../ink/ink1232.xml"/><Relationship Id="rId79" Type="http://schemas.openxmlformats.org/officeDocument/2006/relationships/image" Target="../media/image1230.emf"/><Relationship Id="rId102" Type="http://schemas.openxmlformats.org/officeDocument/2006/relationships/customXml" Target="../ink/ink1246.xml"/><Relationship Id="rId123" Type="http://schemas.openxmlformats.org/officeDocument/2006/relationships/image" Target="../media/image1252.emf"/><Relationship Id="rId128" Type="http://schemas.openxmlformats.org/officeDocument/2006/relationships/customXml" Target="../ink/ink1259.xml"/><Relationship Id="rId144" Type="http://schemas.openxmlformats.org/officeDocument/2006/relationships/customXml" Target="../ink/ink1267.xml"/><Relationship Id="rId149" Type="http://schemas.openxmlformats.org/officeDocument/2006/relationships/image" Target="../media/image1265.emf"/><Relationship Id="rId5" Type="http://schemas.openxmlformats.org/officeDocument/2006/relationships/image" Target="../media/image1193.emf"/><Relationship Id="rId90" Type="http://schemas.openxmlformats.org/officeDocument/2006/relationships/customXml" Target="../ink/ink1240.xml"/><Relationship Id="rId95" Type="http://schemas.openxmlformats.org/officeDocument/2006/relationships/image" Target="../media/image1238.emf"/><Relationship Id="rId22" Type="http://schemas.openxmlformats.org/officeDocument/2006/relationships/customXml" Target="../ink/ink1206.xml"/><Relationship Id="rId27" Type="http://schemas.openxmlformats.org/officeDocument/2006/relationships/image" Target="../media/image1204.emf"/><Relationship Id="rId43" Type="http://schemas.openxmlformats.org/officeDocument/2006/relationships/image" Target="../media/image1212.emf"/><Relationship Id="rId48" Type="http://schemas.openxmlformats.org/officeDocument/2006/relationships/customXml" Target="../ink/ink1219.xml"/><Relationship Id="rId64" Type="http://schemas.openxmlformats.org/officeDocument/2006/relationships/customXml" Target="../ink/ink1227.xml"/><Relationship Id="rId69" Type="http://schemas.openxmlformats.org/officeDocument/2006/relationships/image" Target="../media/image1225.emf"/><Relationship Id="rId113" Type="http://schemas.openxmlformats.org/officeDocument/2006/relationships/image" Target="../media/image1247.emf"/><Relationship Id="rId118" Type="http://schemas.openxmlformats.org/officeDocument/2006/relationships/customXml" Target="../ink/ink1254.xml"/><Relationship Id="rId134" Type="http://schemas.openxmlformats.org/officeDocument/2006/relationships/customXml" Target="../ink/ink1262.xml"/><Relationship Id="rId139" Type="http://schemas.openxmlformats.org/officeDocument/2006/relationships/image" Target="../media/image1260.emf"/><Relationship Id="rId80" Type="http://schemas.openxmlformats.org/officeDocument/2006/relationships/customXml" Target="../ink/ink1235.xml"/><Relationship Id="rId85" Type="http://schemas.openxmlformats.org/officeDocument/2006/relationships/image" Target="../media/image1233.emf"/><Relationship Id="rId150" Type="http://schemas.openxmlformats.org/officeDocument/2006/relationships/customXml" Target="../ink/ink1270.xml"/><Relationship Id="rId155" Type="http://schemas.openxmlformats.org/officeDocument/2006/relationships/image" Target="../media/image1268.emf"/><Relationship Id="rId12" Type="http://schemas.openxmlformats.org/officeDocument/2006/relationships/customXml" Target="../ink/ink1201.xml"/><Relationship Id="rId17" Type="http://schemas.openxmlformats.org/officeDocument/2006/relationships/image" Target="../media/image1199.emf"/><Relationship Id="rId25" Type="http://schemas.openxmlformats.org/officeDocument/2006/relationships/image" Target="../media/image1203.emf"/><Relationship Id="rId33" Type="http://schemas.openxmlformats.org/officeDocument/2006/relationships/image" Target="../media/image1207.emf"/><Relationship Id="rId38" Type="http://schemas.openxmlformats.org/officeDocument/2006/relationships/customXml" Target="../ink/ink1214.xml"/><Relationship Id="rId46" Type="http://schemas.openxmlformats.org/officeDocument/2006/relationships/customXml" Target="../ink/ink1218.xml"/><Relationship Id="rId59" Type="http://schemas.openxmlformats.org/officeDocument/2006/relationships/image" Target="../media/image1220.emf"/><Relationship Id="rId67" Type="http://schemas.openxmlformats.org/officeDocument/2006/relationships/image" Target="../media/image1224.emf"/><Relationship Id="rId103" Type="http://schemas.openxmlformats.org/officeDocument/2006/relationships/image" Target="../media/image1242.emf"/><Relationship Id="rId108" Type="http://schemas.openxmlformats.org/officeDocument/2006/relationships/customXml" Target="../ink/ink1249.xml"/><Relationship Id="rId116" Type="http://schemas.openxmlformats.org/officeDocument/2006/relationships/customXml" Target="../ink/ink1253.xml"/><Relationship Id="rId124" Type="http://schemas.openxmlformats.org/officeDocument/2006/relationships/customXml" Target="../ink/ink1257.xml"/><Relationship Id="rId129" Type="http://schemas.openxmlformats.org/officeDocument/2006/relationships/image" Target="../media/image1255.emf"/><Relationship Id="rId137" Type="http://schemas.openxmlformats.org/officeDocument/2006/relationships/image" Target="../media/image1259.emf"/><Relationship Id="rId20" Type="http://schemas.openxmlformats.org/officeDocument/2006/relationships/customXml" Target="../ink/ink1205.xml"/><Relationship Id="rId41" Type="http://schemas.openxmlformats.org/officeDocument/2006/relationships/image" Target="../media/image1211.emf"/><Relationship Id="rId54" Type="http://schemas.openxmlformats.org/officeDocument/2006/relationships/customXml" Target="../ink/ink1222.xml"/><Relationship Id="rId62" Type="http://schemas.openxmlformats.org/officeDocument/2006/relationships/customXml" Target="../ink/ink1226.xml"/><Relationship Id="rId70" Type="http://schemas.openxmlformats.org/officeDocument/2006/relationships/customXml" Target="../ink/ink1230.xml"/><Relationship Id="rId75" Type="http://schemas.openxmlformats.org/officeDocument/2006/relationships/image" Target="../media/image1228.emf"/><Relationship Id="rId83" Type="http://schemas.openxmlformats.org/officeDocument/2006/relationships/image" Target="../media/image1232.emf"/><Relationship Id="rId88" Type="http://schemas.openxmlformats.org/officeDocument/2006/relationships/customXml" Target="../ink/ink1239.xml"/><Relationship Id="rId91" Type="http://schemas.openxmlformats.org/officeDocument/2006/relationships/image" Target="../media/image1236.emf"/><Relationship Id="rId96" Type="http://schemas.openxmlformats.org/officeDocument/2006/relationships/customXml" Target="../ink/ink1243.xml"/><Relationship Id="rId111" Type="http://schemas.openxmlformats.org/officeDocument/2006/relationships/image" Target="../media/image1246.emf"/><Relationship Id="rId132" Type="http://schemas.openxmlformats.org/officeDocument/2006/relationships/customXml" Target="../ink/ink1261.xml"/><Relationship Id="rId140" Type="http://schemas.openxmlformats.org/officeDocument/2006/relationships/customXml" Target="../ink/ink1265.xml"/><Relationship Id="rId145" Type="http://schemas.openxmlformats.org/officeDocument/2006/relationships/image" Target="../media/image1263.emf"/><Relationship Id="rId153" Type="http://schemas.openxmlformats.org/officeDocument/2006/relationships/image" Target="../media/image126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198.xml"/><Relationship Id="rId15" Type="http://schemas.openxmlformats.org/officeDocument/2006/relationships/image" Target="../media/image1198.emf"/><Relationship Id="rId23" Type="http://schemas.openxmlformats.org/officeDocument/2006/relationships/image" Target="../media/image1202.emf"/><Relationship Id="rId28" Type="http://schemas.openxmlformats.org/officeDocument/2006/relationships/customXml" Target="../ink/ink1209.xml"/><Relationship Id="rId36" Type="http://schemas.openxmlformats.org/officeDocument/2006/relationships/customXml" Target="../ink/ink1213.xml"/><Relationship Id="rId49" Type="http://schemas.openxmlformats.org/officeDocument/2006/relationships/image" Target="../media/image1215.emf"/><Relationship Id="rId57" Type="http://schemas.openxmlformats.org/officeDocument/2006/relationships/image" Target="../media/image1219.emf"/><Relationship Id="rId106" Type="http://schemas.openxmlformats.org/officeDocument/2006/relationships/customXml" Target="../ink/ink1248.xml"/><Relationship Id="rId114" Type="http://schemas.openxmlformats.org/officeDocument/2006/relationships/customXml" Target="../ink/ink1252.xml"/><Relationship Id="rId119" Type="http://schemas.openxmlformats.org/officeDocument/2006/relationships/image" Target="../media/image1250.emf"/><Relationship Id="rId127" Type="http://schemas.openxmlformats.org/officeDocument/2006/relationships/image" Target="../media/image1254.emf"/><Relationship Id="rId10" Type="http://schemas.openxmlformats.org/officeDocument/2006/relationships/customXml" Target="../ink/ink1200.xml"/><Relationship Id="rId31" Type="http://schemas.openxmlformats.org/officeDocument/2006/relationships/image" Target="../media/image1206.emf"/><Relationship Id="rId44" Type="http://schemas.openxmlformats.org/officeDocument/2006/relationships/customXml" Target="../ink/ink1217.xml"/><Relationship Id="rId52" Type="http://schemas.openxmlformats.org/officeDocument/2006/relationships/customXml" Target="../ink/ink1221.xml"/><Relationship Id="rId60" Type="http://schemas.openxmlformats.org/officeDocument/2006/relationships/customXml" Target="../ink/ink1225.xml"/><Relationship Id="rId65" Type="http://schemas.openxmlformats.org/officeDocument/2006/relationships/image" Target="../media/image1223.emf"/><Relationship Id="rId73" Type="http://schemas.openxmlformats.org/officeDocument/2006/relationships/image" Target="../media/image1227.emf"/><Relationship Id="rId78" Type="http://schemas.openxmlformats.org/officeDocument/2006/relationships/customXml" Target="../ink/ink1234.xml"/><Relationship Id="rId81" Type="http://schemas.openxmlformats.org/officeDocument/2006/relationships/image" Target="../media/image1231.emf"/><Relationship Id="rId86" Type="http://schemas.openxmlformats.org/officeDocument/2006/relationships/customXml" Target="../ink/ink1238.xml"/><Relationship Id="rId94" Type="http://schemas.openxmlformats.org/officeDocument/2006/relationships/customXml" Target="../ink/ink1242.xml"/><Relationship Id="rId99" Type="http://schemas.openxmlformats.org/officeDocument/2006/relationships/image" Target="../media/image1240.emf"/><Relationship Id="rId101" Type="http://schemas.openxmlformats.org/officeDocument/2006/relationships/image" Target="../media/image1241.emf"/><Relationship Id="rId122" Type="http://schemas.openxmlformats.org/officeDocument/2006/relationships/customXml" Target="../ink/ink1256.xml"/><Relationship Id="rId130" Type="http://schemas.openxmlformats.org/officeDocument/2006/relationships/customXml" Target="../ink/ink1260.xml"/><Relationship Id="rId135" Type="http://schemas.openxmlformats.org/officeDocument/2006/relationships/image" Target="../media/image1258.emf"/><Relationship Id="rId143" Type="http://schemas.openxmlformats.org/officeDocument/2006/relationships/image" Target="../media/image1262.emf"/><Relationship Id="rId148" Type="http://schemas.openxmlformats.org/officeDocument/2006/relationships/customXml" Target="../ink/ink1269.xml"/><Relationship Id="rId151" Type="http://schemas.openxmlformats.org/officeDocument/2006/relationships/image" Target="../media/image1266.emf"/><Relationship Id="rId4" Type="http://schemas.openxmlformats.org/officeDocument/2006/relationships/customXml" Target="../ink/ink1197.xml"/><Relationship Id="rId9" Type="http://schemas.openxmlformats.org/officeDocument/2006/relationships/image" Target="../media/image1195.emf"/><Relationship Id="rId13" Type="http://schemas.openxmlformats.org/officeDocument/2006/relationships/image" Target="../media/image1197.emf"/><Relationship Id="rId18" Type="http://schemas.openxmlformats.org/officeDocument/2006/relationships/customXml" Target="../ink/ink1204.xml"/><Relationship Id="rId39" Type="http://schemas.openxmlformats.org/officeDocument/2006/relationships/image" Target="../media/image1210.emf"/><Relationship Id="rId109" Type="http://schemas.openxmlformats.org/officeDocument/2006/relationships/image" Target="../media/image1245.emf"/><Relationship Id="rId34" Type="http://schemas.openxmlformats.org/officeDocument/2006/relationships/customXml" Target="../ink/ink1212.xml"/><Relationship Id="rId50" Type="http://schemas.openxmlformats.org/officeDocument/2006/relationships/customXml" Target="../ink/ink1220.xml"/><Relationship Id="rId55" Type="http://schemas.openxmlformats.org/officeDocument/2006/relationships/image" Target="../media/image1218.emf"/><Relationship Id="rId76" Type="http://schemas.openxmlformats.org/officeDocument/2006/relationships/customXml" Target="../ink/ink1233.xml"/><Relationship Id="rId97" Type="http://schemas.openxmlformats.org/officeDocument/2006/relationships/image" Target="../media/image1239.emf"/><Relationship Id="rId104" Type="http://schemas.openxmlformats.org/officeDocument/2006/relationships/customXml" Target="../ink/ink1247.xml"/><Relationship Id="rId120" Type="http://schemas.openxmlformats.org/officeDocument/2006/relationships/customXml" Target="../ink/ink1255.xml"/><Relationship Id="rId125" Type="http://schemas.openxmlformats.org/officeDocument/2006/relationships/image" Target="../media/image1253.emf"/><Relationship Id="rId141" Type="http://schemas.openxmlformats.org/officeDocument/2006/relationships/image" Target="../media/image1261.emf"/><Relationship Id="rId146" Type="http://schemas.openxmlformats.org/officeDocument/2006/relationships/customXml" Target="../ink/ink1268.xml"/><Relationship Id="rId7" Type="http://schemas.openxmlformats.org/officeDocument/2006/relationships/image" Target="../media/image1194.emf"/><Relationship Id="rId71" Type="http://schemas.openxmlformats.org/officeDocument/2006/relationships/image" Target="../media/image1226.emf"/><Relationship Id="rId92" Type="http://schemas.openxmlformats.org/officeDocument/2006/relationships/customXml" Target="../ink/ink1241.xml"/><Relationship Id="rId2" Type="http://schemas.openxmlformats.org/officeDocument/2006/relationships/customXml" Target="../ink/ink1196.xml"/><Relationship Id="rId29" Type="http://schemas.openxmlformats.org/officeDocument/2006/relationships/image" Target="../media/image1205.emf"/><Relationship Id="rId24" Type="http://schemas.openxmlformats.org/officeDocument/2006/relationships/customXml" Target="../ink/ink1207.xml"/><Relationship Id="rId40" Type="http://schemas.openxmlformats.org/officeDocument/2006/relationships/customXml" Target="../ink/ink1215.xml"/><Relationship Id="rId45" Type="http://schemas.openxmlformats.org/officeDocument/2006/relationships/image" Target="../media/image1213.emf"/><Relationship Id="rId66" Type="http://schemas.openxmlformats.org/officeDocument/2006/relationships/customXml" Target="../ink/ink1228.xml"/><Relationship Id="rId87" Type="http://schemas.openxmlformats.org/officeDocument/2006/relationships/image" Target="../media/image1234.emf"/><Relationship Id="rId110" Type="http://schemas.openxmlformats.org/officeDocument/2006/relationships/customXml" Target="../ink/ink1250.xml"/><Relationship Id="rId115" Type="http://schemas.openxmlformats.org/officeDocument/2006/relationships/image" Target="../media/image1248.emf"/><Relationship Id="rId131" Type="http://schemas.openxmlformats.org/officeDocument/2006/relationships/image" Target="../media/image1256.emf"/><Relationship Id="rId136" Type="http://schemas.openxmlformats.org/officeDocument/2006/relationships/customXml" Target="../ink/ink1263.xml"/><Relationship Id="rId61" Type="http://schemas.openxmlformats.org/officeDocument/2006/relationships/image" Target="../media/image1221.emf"/><Relationship Id="rId82" Type="http://schemas.openxmlformats.org/officeDocument/2006/relationships/customXml" Target="../ink/ink1236.xml"/><Relationship Id="rId152" Type="http://schemas.openxmlformats.org/officeDocument/2006/relationships/customXml" Target="../ink/ink1271.xml"/><Relationship Id="rId19" Type="http://schemas.openxmlformats.org/officeDocument/2006/relationships/image" Target="../media/image1200.emf"/><Relationship Id="rId14" Type="http://schemas.openxmlformats.org/officeDocument/2006/relationships/customXml" Target="../ink/ink1202.xml"/><Relationship Id="rId30" Type="http://schemas.openxmlformats.org/officeDocument/2006/relationships/customXml" Target="../ink/ink1210.xml"/><Relationship Id="rId35" Type="http://schemas.openxmlformats.org/officeDocument/2006/relationships/image" Target="../media/image1208.emf"/><Relationship Id="rId56" Type="http://schemas.openxmlformats.org/officeDocument/2006/relationships/customXml" Target="../ink/ink1223.xml"/><Relationship Id="rId77" Type="http://schemas.openxmlformats.org/officeDocument/2006/relationships/image" Target="../media/image1229.emf"/><Relationship Id="rId100" Type="http://schemas.openxmlformats.org/officeDocument/2006/relationships/customXml" Target="../ink/ink1245.xml"/><Relationship Id="rId105" Type="http://schemas.openxmlformats.org/officeDocument/2006/relationships/image" Target="../media/image1243.emf"/><Relationship Id="rId126" Type="http://schemas.openxmlformats.org/officeDocument/2006/relationships/customXml" Target="../ink/ink1258.xml"/><Relationship Id="rId147" Type="http://schemas.openxmlformats.org/officeDocument/2006/relationships/image" Target="../media/image1264.emf"/><Relationship Id="rId8" Type="http://schemas.openxmlformats.org/officeDocument/2006/relationships/customXml" Target="../ink/ink1199.xml"/><Relationship Id="rId51" Type="http://schemas.openxmlformats.org/officeDocument/2006/relationships/image" Target="../media/image1216.emf"/><Relationship Id="rId72" Type="http://schemas.openxmlformats.org/officeDocument/2006/relationships/customXml" Target="../ink/ink1231.xml"/><Relationship Id="rId93" Type="http://schemas.openxmlformats.org/officeDocument/2006/relationships/image" Target="../media/image1237.emf"/><Relationship Id="rId98" Type="http://schemas.openxmlformats.org/officeDocument/2006/relationships/customXml" Target="../ink/ink1244.xml"/><Relationship Id="rId121" Type="http://schemas.openxmlformats.org/officeDocument/2006/relationships/image" Target="../media/image1251.emf"/><Relationship Id="rId142" Type="http://schemas.openxmlformats.org/officeDocument/2006/relationships/customXml" Target="../ink/ink1266.xml"/><Relationship Id="rId3" Type="http://schemas.openxmlformats.org/officeDocument/2006/relationships/image" Target="../media/image1192.emf"/></Relationships>
</file>

<file path=ppt/slides/_rels/slide16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326.emf"/><Relationship Id="rId21" Type="http://schemas.openxmlformats.org/officeDocument/2006/relationships/image" Target="../media/image1278.emf"/><Relationship Id="rId42" Type="http://schemas.openxmlformats.org/officeDocument/2006/relationships/customXml" Target="../ink/ink1293.xml"/><Relationship Id="rId63" Type="http://schemas.openxmlformats.org/officeDocument/2006/relationships/image" Target="../media/image1299.emf"/><Relationship Id="rId84" Type="http://schemas.openxmlformats.org/officeDocument/2006/relationships/customXml" Target="../ink/ink1314.xml"/><Relationship Id="rId138" Type="http://schemas.openxmlformats.org/officeDocument/2006/relationships/customXml" Target="../ink/ink1341.xml"/><Relationship Id="rId159" Type="http://schemas.openxmlformats.org/officeDocument/2006/relationships/image" Target="../media/image1347.emf"/><Relationship Id="rId170" Type="http://schemas.openxmlformats.org/officeDocument/2006/relationships/customXml" Target="../ink/ink1357.xml"/><Relationship Id="rId191" Type="http://schemas.openxmlformats.org/officeDocument/2006/relationships/image" Target="../media/image1363.emf"/><Relationship Id="rId205" Type="http://schemas.openxmlformats.org/officeDocument/2006/relationships/image" Target="../media/image1370.emf"/><Relationship Id="rId107" Type="http://schemas.openxmlformats.org/officeDocument/2006/relationships/image" Target="../media/image1321.emf"/><Relationship Id="rId11" Type="http://schemas.openxmlformats.org/officeDocument/2006/relationships/image" Target="../media/image1273.emf"/><Relationship Id="rId32" Type="http://schemas.openxmlformats.org/officeDocument/2006/relationships/customXml" Target="../ink/ink1288.xml"/><Relationship Id="rId53" Type="http://schemas.openxmlformats.org/officeDocument/2006/relationships/image" Target="../media/image1294.emf"/><Relationship Id="rId74" Type="http://schemas.openxmlformats.org/officeDocument/2006/relationships/customXml" Target="../ink/ink1309.xml"/><Relationship Id="rId128" Type="http://schemas.openxmlformats.org/officeDocument/2006/relationships/customXml" Target="../ink/ink1336.xml"/><Relationship Id="rId149" Type="http://schemas.openxmlformats.org/officeDocument/2006/relationships/image" Target="../media/image1342.emf"/><Relationship Id="rId5" Type="http://schemas.openxmlformats.org/officeDocument/2006/relationships/image" Target="../media/image1270.emf"/><Relationship Id="rId90" Type="http://schemas.openxmlformats.org/officeDocument/2006/relationships/customXml" Target="../ink/ink1317.xml"/><Relationship Id="rId95" Type="http://schemas.openxmlformats.org/officeDocument/2006/relationships/image" Target="../media/image1315.emf"/><Relationship Id="rId160" Type="http://schemas.openxmlformats.org/officeDocument/2006/relationships/customXml" Target="../ink/ink1352.xml"/><Relationship Id="rId165" Type="http://schemas.openxmlformats.org/officeDocument/2006/relationships/image" Target="../media/image1350.emf"/><Relationship Id="rId181" Type="http://schemas.openxmlformats.org/officeDocument/2006/relationships/image" Target="../media/image1358.emf"/><Relationship Id="rId186" Type="http://schemas.openxmlformats.org/officeDocument/2006/relationships/customXml" Target="../ink/ink1365.xml"/><Relationship Id="rId216" Type="http://schemas.openxmlformats.org/officeDocument/2006/relationships/customXml" Target="../ink/ink1380.xml"/><Relationship Id="rId211" Type="http://schemas.openxmlformats.org/officeDocument/2006/relationships/image" Target="../media/image1373.emf"/><Relationship Id="rId22" Type="http://schemas.openxmlformats.org/officeDocument/2006/relationships/customXml" Target="../ink/ink1283.xml"/><Relationship Id="rId27" Type="http://schemas.openxmlformats.org/officeDocument/2006/relationships/image" Target="../media/image1281.emf"/><Relationship Id="rId43" Type="http://schemas.openxmlformats.org/officeDocument/2006/relationships/image" Target="../media/image1289.emf"/><Relationship Id="rId48" Type="http://schemas.openxmlformats.org/officeDocument/2006/relationships/customXml" Target="../ink/ink1296.xml"/><Relationship Id="rId64" Type="http://schemas.openxmlformats.org/officeDocument/2006/relationships/customXml" Target="../ink/ink1304.xml"/><Relationship Id="rId69" Type="http://schemas.openxmlformats.org/officeDocument/2006/relationships/image" Target="../media/image1302.emf"/><Relationship Id="rId113" Type="http://schemas.openxmlformats.org/officeDocument/2006/relationships/image" Target="../media/image1324.emf"/><Relationship Id="rId118" Type="http://schemas.openxmlformats.org/officeDocument/2006/relationships/customXml" Target="../ink/ink1331.xml"/><Relationship Id="rId134" Type="http://schemas.openxmlformats.org/officeDocument/2006/relationships/customXml" Target="../ink/ink1339.xml"/><Relationship Id="rId139" Type="http://schemas.openxmlformats.org/officeDocument/2006/relationships/image" Target="../media/image1337.emf"/><Relationship Id="rId80" Type="http://schemas.openxmlformats.org/officeDocument/2006/relationships/customXml" Target="../ink/ink1312.xml"/><Relationship Id="rId85" Type="http://schemas.openxmlformats.org/officeDocument/2006/relationships/image" Target="../media/image1310.emf"/><Relationship Id="rId150" Type="http://schemas.openxmlformats.org/officeDocument/2006/relationships/customXml" Target="../ink/ink1347.xml"/><Relationship Id="rId155" Type="http://schemas.openxmlformats.org/officeDocument/2006/relationships/image" Target="../media/image1345.emf"/><Relationship Id="rId171" Type="http://schemas.openxmlformats.org/officeDocument/2006/relationships/image" Target="../media/image1353.emf"/><Relationship Id="rId176" Type="http://schemas.openxmlformats.org/officeDocument/2006/relationships/customXml" Target="../ink/ink1360.xml"/><Relationship Id="rId192" Type="http://schemas.openxmlformats.org/officeDocument/2006/relationships/customXml" Target="../ink/ink1368.xml"/><Relationship Id="rId197" Type="http://schemas.openxmlformats.org/officeDocument/2006/relationships/image" Target="../media/image1366.emf"/><Relationship Id="rId206" Type="http://schemas.openxmlformats.org/officeDocument/2006/relationships/customXml" Target="../ink/ink1375.xml"/><Relationship Id="rId201" Type="http://schemas.openxmlformats.org/officeDocument/2006/relationships/image" Target="../media/image1368.emf"/><Relationship Id="rId12" Type="http://schemas.openxmlformats.org/officeDocument/2006/relationships/customXml" Target="../ink/ink1278.xml"/><Relationship Id="rId17" Type="http://schemas.openxmlformats.org/officeDocument/2006/relationships/image" Target="../media/image1276.emf"/><Relationship Id="rId33" Type="http://schemas.openxmlformats.org/officeDocument/2006/relationships/image" Target="../media/image1284.emf"/><Relationship Id="rId38" Type="http://schemas.openxmlformats.org/officeDocument/2006/relationships/customXml" Target="../ink/ink1291.xml"/><Relationship Id="rId59" Type="http://schemas.openxmlformats.org/officeDocument/2006/relationships/image" Target="../media/image1297.emf"/><Relationship Id="rId103" Type="http://schemas.openxmlformats.org/officeDocument/2006/relationships/image" Target="../media/image1319.emf"/><Relationship Id="rId108" Type="http://schemas.openxmlformats.org/officeDocument/2006/relationships/customXml" Target="../ink/ink1326.xml"/><Relationship Id="rId124" Type="http://schemas.openxmlformats.org/officeDocument/2006/relationships/customXml" Target="../ink/ink1334.xml"/><Relationship Id="rId129" Type="http://schemas.openxmlformats.org/officeDocument/2006/relationships/image" Target="../media/image1332.emf"/><Relationship Id="rId54" Type="http://schemas.openxmlformats.org/officeDocument/2006/relationships/customXml" Target="../ink/ink1299.xml"/><Relationship Id="rId70" Type="http://schemas.openxmlformats.org/officeDocument/2006/relationships/customXml" Target="../ink/ink1307.xml"/><Relationship Id="rId75" Type="http://schemas.openxmlformats.org/officeDocument/2006/relationships/image" Target="../media/image1305.emf"/><Relationship Id="rId91" Type="http://schemas.openxmlformats.org/officeDocument/2006/relationships/image" Target="../media/image1313.emf"/><Relationship Id="rId96" Type="http://schemas.openxmlformats.org/officeDocument/2006/relationships/customXml" Target="../ink/ink1320.xml"/><Relationship Id="rId140" Type="http://schemas.openxmlformats.org/officeDocument/2006/relationships/customXml" Target="../ink/ink1342.xml"/><Relationship Id="rId145" Type="http://schemas.openxmlformats.org/officeDocument/2006/relationships/image" Target="../media/image1340.emf"/><Relationship Id="rId161" Type="http://schemas.openxmlformats.org/officeDocument/2006/relationships/image" Target="../media/image1348.emf"/><Relationship Id="rId166" Type="http://schemas.openxmlformats.org/officeDocument/2006/relationships/customXml" Target="../ink/ink1355.xml"/><Relationship Id="rId182" Type="http://schemas.openxmlformats.org/officeDocument/2006/relationships/customXml" Target="../ink/ink1363.xml"/><Relationship Id="rId187" Type="http://schemas.openxmlformats.org/officeDocument/2006/relationships/image" Target="../media/image1361.emf"/><Relationship Id="rId217" Type="http://schemas.openxmlformats.org/officeDocument/2006/relationships/image" Target="../media/image137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75.xml"/><Relationship Id="rId212" Type="http://schemas.openxmlformats.org/officeDocument/2006/relationships/customXml" Target="../ink/ink1378.xml"/><Relationship Id="rId23" Type="http://schemas.openxmlformats.org/officeDocument/2006/relationships/image" Target="../media/image1279.emf"/><Relationship Id="rId28" Type="http://schemas.openxmlformats.org/officeDocument/2006/relationships/customXml" Target="../ink/ink1286.xml"/><Relationship Id="rId49" Type="http://schemas.openxmlformats.org/officeDocument/2006/relationships/image" Target="../media/image1292.emf"/><Relationship Id="rId114" Type="http://schemas.openxmlformats.org/officeDocument/2006/relationships/customXml" Target="../ink/ink1329.xml"/><Relationship Id="rId119" Type="http://schemas.openxmlformats.org/officeDocument/2006/relationships/image" Target="../media/image1327.emf"/><Relationship Id="rId44" Type="http://schemas.openxmlformats.org/officeDocument/2006/relationships/customXml" Target="../ink/ink1294.xml"/><Relationship Id="rId60" Type="http://schemas.openxmlformats.org/officeDocument/2006/relationships/customXml" Target="../ink/ink1302.xml"/><Relationship Id="rId65" Type="http://schemas.openxmlformats.org/officeDocument/2006/relationships/image" Target="../media/image1300.emf"/><Relationship Id="rId81" Type="http://schemas.openxmlformats.org/officeDocument/2006/relationships/image" Target="../media/image1308.emf"/><Relationship Id="rId86" Type="http://schemas.openxmlformats.org/officeDocument/2006/relationships/customXml" Target="../ink/ink1315.xml"/><Relationship Id="rId130" Type="http://schemas.openxmlformats.org/officeDocument/2006/relationships/customXml" Target="../ink/ink1337.xml"/><Relationship Id="rId135" Type="http://schemas.openxmlformats.org/officeDocument/2006/relationships/image" Target="../media/image1335.emf"/><Relationship Id="rId151" Type="http://schemas.openxmlformats.org/officeDocument/2006/relationships/image" Target="../media/image1343.emf"/><Relationship Id="rId156" Type="http://schemas.openxmlformats.org/officeDocument/2006/relationships/customXml" Target="../ink/ink1350.xml"/><Relationship Id="rId177" Type="http://schemas.openxmlformats.org/officeDocument/2006/relationships/image" Target="../media/image1356.emf"/><Relationship Id="rId198" Type="http://schemas.openxmlformats.org/officeDocument/2006/relationships/customXml" Target="../ink/ink1371.xml"/><Relationship Id="rId172" Type="http://schemas.openxmlformats.org/officeDocument/2006/relationships/customXml" Target="../ink/ink1358.xml"/><Relationship Id="rId193" Type="http://schemas.openxmlformats.org/officeDocument/2006/relationships/image" Target="../media/image1364.emf"/><Relationship Id="rId202" Type="http://schemas.openxmlformats.org/officeDocument/2006/relationships/customXml" Target="../ink/ink1373.xml"/><Relationship Id="rId207" Type="http://schemas.openxmlformats.org/officeDocument/2006/relationships/image" Target="../media/image1371.emf"/><Relationship Id="rId13" Type="http://schemas.openxmlformats.org/officeDocument/2006/relationships/image" Target="../media/image1274.emf"/><Relationship Id="rId18" Type="http://schemas.openxmlformats.org/officeDocument/2006/relationships/customXml" Target="../ink/ink1281.xml"/><Relationship Id="rId39" Type="http://schemas.openxmlformats.org/officeDocument/2006/relationships/image" Target="../media/image1287.emf"/><Relationship Id="rId109" Type="http://schemas.openxmlformats.org/officeDocument/2006/relationships/image" Target="../media/image1322.emf"/><Relationship Id="rId34" Type="http://schemas.openxmlformats.org/officeDocument/2006/relationships/customXml" Target="../ink/ink1289.xml"/><Relationship Id="rId50" Type="http://schemas.openxmlformats.org/officeDocument/2006/relationships/customXml" Target="../ink/ink1297.xml"/><Relationship Id="rId55" Type="http://schemas.openxmlformats.org/officeDocument/2006/relationships/image" Target="../media/image1295.emf"/><Relationship Id="rId76" Type="http://schemas.openxmlformats.org/officeDocument/2006/relationships/customXml" Target="../ink/ink1310.xml"/><Relationship Id="rId97" Type="http://schemas.openxmlformats.org/officeDocument/2006/relationships/image" Target="../media/image1316.emf"/><Relationship Id="rId104" Type="http://schemas.openxmlformats.org/officeDocument/2006/relationships/customXml" Target="../ink/ink1324.xml"/><Relationship Id="rId120" Type="http://schemas.openxmlformats.org/officeDocument/2006/relationships/customXml" Target="../ink/ink1332.xml"/><Relationship Id="rId125" Type="http://schemas.openxmlformats.org/officeDocument/2006/relationships/image" Target="../media/image1330.emf"/><Relationship Id="rId141" Type="http://schemas.openxmlformats.org/officeDocument/2006/relationships/image" Target="../media/image1338.emf"/><Relationship Id="rId146" Type="http://schemas.openxmlformats.org/officeDocument/2006/relationships/customXml" Target="../ink/ink1345.xml"/><Relationship Id="rId167" Type="http://schemas.openxmlformats.org/officeDocument/2006/relationships/image" Target="../media/image1351.emf"/><Relationship Id="rId188" Type="http://schemas.openxmlformats.org/officeDocument/2006/relationships/customXml" Target="../ink/ink1366.xml"/><Relationship Id="rId7" Type="http://schemas.openxmlformats.org/officeDocument/2006/relationships/image" Target="../media/image1271.emf"/><Relationship Id="rId71" Type="http://schemas.openxmlformats.org/officeDocument/2006/relationships/image" Target="../media/image1303.emf"/><Relationship Id="rId92" Type="http://schemas.openxmlformats.org/officeDocument/2006/relationships/customXml" Target="../ink/ink1318.xml"/><Relationship Id="rId162" Type="http://schemas.openxmlformats.org/officeDocument/2006/relationships/customXml" Target="../ink/ink1353.xml"/><Relationship Id="rId183" Type="http://schemas.openxmlformats.org/officeDocument/2006/relationships/image" Target="../media/image1359.emf"/><Relationship Id="rId213" Type="http://schemas.openxmlformats.org/officeDocument/2006/relationships/image" Target="../media/image1374.emf"/><Relationship Id="rId218" Type="http://schemas.openxmlformats.org/officeDocument/2006/relationships/customXml" Target="../ink/ink1381.xml"/><Relationship Id="rId2" Type="http://schemas.openxmlformats.org/officeDocument/2006/relationships/customXml" Target="../ink/ink1273.xml"/><Relationship Id="rId29" Type="http://schemas.openxmlformats.org/officeDocument/2006/relationships/image" Target="../media/image1282.emf"/><Relationship Id="rId24" Type="http://schemas.openxmlformats.org/officeDocument/2006/relationships/customXml" Target="../ink/ink1284.xml"/><Relationship Id="rId40" Type="http://schemas.openxmlformats.org/officeDocument/2006/relationships/customXml" Target="../ink/ink1292.xml"/><Relationship Id="rId45" Type="http://schemas.openxmlformats.org/officeDocument/2006/relationships/image" Target="../media/image1290.emf"/><Relationship Id="rId66" Type="http://schemas.openxmlformats.org/officeDocument/2006/relationships/customXml" Target="../ink/ink1305.xml"/><Relationship Id="rId87" Type="http://schemas.openxmlformats.org/officeDocument/2006/relationships/image" Target="../media/image1311.emf"/><Relationship Id="rId110" Type="http://schemas.openxmlformats.org/officeDocument/2006/relationships/customXml" Target="../ink/ink1327.xml"/><Relationship Id="rId115" Type="http://schemas.openxmlformats.org/officeDocument/2006/relationships/image" Target="../media/image1325.emf"/><Relationship Id="rId131" Type="http://schemas.openxmlformats.org/officeDocument/2006/relationships/image" Target="../media/image1333.emf"/><Relationship Id="rId136" Type="http://schemas.openxmlformats.org/officeDocument/2006/relationships/customXml" Target="../ink/ink1340.xml"/><Relationship Id="rId157" Type="http://schemas.openxmlformats.org/officeDocument/2006/relationships/image" Target="../media/image1346.emf"/><Relationship Id="rId178" Type="http://schemas.openxmlformats.org/officeDocument/2006/relationships/customXml" Target="../ink/ink1361.xml"/><Relationship Id="rId61" Type="http://schemas.openxmlformats.org/officeDocument/2006/relationships/image" Target="../media/image1298.emf"/><Relationship Id="rId82" Type="http://schemas.openxmlformats.org/officeDocument/2006/relationships/customXml" Target="../ink/ink1313.xml"/><Relationship Id="rId152" Type="http://schemas.openxmlformats.org/officeDocument/2006/relationships/customXml" Target="../ink/ink1348.xml"/><Relationship Id="rId173" Type="http://schemas.openxmlformats.org/officeDocument/2006/relationships/image" Target="../media/image1354.emf"/><Relationship Id="rId194" Type="http://schemas.openxmlformats.org/officeDocument/2006/relationships/customXml" Target="../ink/ink1369.xml"/><Relationship Id="rId199" Type="http://schemas.openxmlformats.org/officeDocument/2006/relationships/image" Target="../media/image1367.emf"/><Relationship Id="rId203" Type="http://schemas.openxmlformats.org/officeDocument/2006/relationships/image" Target="../media/image1369.emf"/><Relationship Id="rId208" Type="http://schemas.openxmlformats.org/officeDocument/2006/relationships/customXml" Target="../ink/ink1376.xml"/><Relationship Id="rId19" Type="http://schemas.openxmlformats.org/officeDocument/2006/relationships/image" Target="../media/image1277.emf"/><Relationship Id="rId14" Type="http://schemas.openxmlformats.org/officeDocument/2006/relationships/customXml" Target="../ink/ink1279.xml"/><Relationship Id="rId30" Type="http://schemas.openxmlformats.org/officeDocument/2006/relationships/customXml" Target="../ink/ink1287.xml"/><Relationship Id="rId35" Type="http://schemas.openxmlformats.org/officeDocument/2006/relationships/image" Target="../media/image1285.emf"/><Relationship Id="rId56" Type="http://schemas.openxmlformats.org/officeDocument/2006/relationships/customXml" Target="../ink/ink1300.xml"/><Relationship Id="rId77" Type="http://schemas.openxmlformats.org/officeDocument/2006/relationships/image" Target="../media/image1306.emf"/><Relationship Id="rId100" Type="http://schemas.openxmlformats.org/officeDocument/2006/relationships/customXml" Target="../ink/ink1322.xml"/><Relationship Id="rId105" Type="http://schemas.openxmlformats.org/officeDocument/2006/relationships/image" Target="../media/image1320.emf"/><Relationship Id="rId126" Type="http://schemas.openxmlformats.org/officeDocument/2006/relationships/customXml" Target="../ink/ink1335.xml"/><Relationship Id="rId147" Type="http://schemas.openxmlformats.org/officeDocument/2006/relationships/image" Target="../media/image1341.emf"/><Relationship Id="rId168" Type="http://schemas.openxmlformats.org/officeDocument/2006/relationships/customXml" Target="../ink/ink1356.xml"/><Relationship Id="rId8" Type="http://schemas.openxmlformats.org/officeDocument/2006/relationships/customXml" Target="../ink/ink1276.xml"/><Relationship Id="rId51" Type="http://schemas.openxmlformats.org/officeDocument/2006/relationships/image" Target="../media/image1293.emf"/><Relationship Id="rId72" Type="http://schemas.openxmlformats.org/officeDocument/2006/relationships/customXml" Target="../ink/ink1308.xml"/><Relationship Id="rId93" Type="http://schemas.openxmlformats.org/officeDocument/2006/relationships/image" Target="../media/image1314.emf"/><Relationship Id="rId98" Type="http://schemas.openxmlformats.org/officeDocument/2006/relationships/customXml" Target="../ink/ink1321.xml"/><Relationship Id="rId121" Type="http://schemas.openxmlformats.org/officeDocument/2006/relationships/image" Target="../media/image1328.emf"/><Relationship Id="rId142" Type="http://schemas.openxmlformats.org/officeDocument/2006/relationships/customXml" Target="../ink/ink1343.xml"/><Relationship Id="rId163" Type="http://schemas.openxmlformats.org/officeDocument/2006/relationships/image" Target="../media/image1349.emf"/><Relationship Id="rId184" Type="http://schemas.openxmlformats.org/officeDocument/2006/relationships/customXml" Target="../ink/ink1364.xml"/><Relationship Id="rId189" Type="http://schemas.openxmlformats.org/officeDocument/2006/relationships/image" Target="../media/image1362.emf"/><Relationship Id="rId219" Type="http://schemas.openxmlformats.org/officeDocument/2006/relationships/image" Target="../media/image1377.emf"/><Relationship Id="rId3" Type="http://schemas.openxmlformats.org/officeDocument/2006/relationships/image" Target="../media/image1269.emf"/><Relationship Id="rId214" Type="http://schemas.openxmlformats.org/officeDocument/2006/relationships/customXml" Target="../ink/ink1379.xml"/><Relationship Id="rId25" Type="http://schemas.openxmlformats.org/officeDocument/2006/relationships/image" Target="../media/image1280.emf"/><Relationship Id="rId46" Type="http://schemas.openxmlformats.org/officeDocument/2006/relationships/customXml" Target="../ink/ink1295.xml"/><Relationship Id="rId67" Type="http://schemas.openxmlformats.org/officeDocument/2006/relationships/image" Target="../media/image1301.emf"/><Relationship Id="rId116" Type="http://schemas.openxmlformats.org/officeDocument/2006/relationships/customXml" Target="../ink/ink1330.xml"/><Relationship Id="rId137" Type="http://schemas.openxmlformats.org/officeDocument/2006/relationships/image" Target="../media/image1336.emf"/><Relationship Id="rId158" Type="http://schemas.openxmlformats.org/officeDocument/2006/relationships/customXml" Target="../ink/ink1351.xml"/><Relationship Id="rId20" Type="http://schemas.openxmlformats.org/officeDocument/2006/relationships/customXml" Target="../ink/ink1282.xml"/><Relationship Id="rId41" Type="http://schemas.openxmlformats.org/officeDocument/2006/relationships/image" Target="../media/image1288.emf"/><Relationship Id="rId62" Type="http://schemas.openxmlformats.org/officeDocument/2006/relationships/customXml" Target="../ink/ink1303.xml"/><Relationship Id="rId83" Type="http://schemas.openxmlformats.org/officeDocument/2006/relationships/image" Target="../media/image1309.emf"/><Relationship Id="rId88" Type="http://schemas.openxmlformats.org/officeDocument/2006/relationships/customXml" Target="../ink/ink1316.xml"/><Relationship Id="rId111" Type="http://schemas.openxmlformats.org/officeDocument/2006/relationships/image" Target="../media/image1323.emf"/><Relationship Id="rId132" Type="http://schemas.openxmlformats.org/officeDocument/2006/relationships/customXml" Target="../ink/ink1338.xml"/><Relationship Id="rId153" Type="http://schemas.openxmlformats.org/officeDocument/2006/relationships/image" Target="../media/image1344.emf"/><Relationship Id="rId174" Type="http://schemas.openxmlformats.org/officeDocument/2006/relationships/customXml" Target="../ink/ink1359.xml"/><Relationship Id="rId179" Type="http://schemas.openxmlformats.org/officeDocument/2006/relationships/image" Target="../media/image1357.emf"/><Relationship Id="rId195" Type="http://schemas.openxmlformats.org/officeDocument/2006/relationships/image" Target="../media/image1365.emf"/><Relationship Id="rId209" Type="http://schemas.openxmlformats.org/officeDocument/2006/relationships/image" Target="../media/image1372.emf"/><Relationship Id="rId190" Type="http://schemas.openxmlformats.org/officeDocument/2006/relationships/customXml" Target="../ink/ink1367.xml"/><Relationship Id="rId204" Type="http://schemas.openxmlformats.org/officeDocument/2006/relationships/customXml" Target="../ink/ink1374.xml"/><Relationship Id="rId15" Type="http://schemas.openxmlformats.org/officeDocument/2006/relationships/image" Target="../media/image1275.emf"/><Relationship Id="rId36" Type="http://schemas.openxmlformats.org/officeDocument/2006/relationships/customXml" Target="../ink/ink1290.xml"/><Relationship Id="rId57" Type="http://schemas.openxmlformats.org/officeDocument/2006/relationships/image" Target="../media/image1296.emf"/><Relationship Id="rId106" Type="http://schemas.openxmlformats.org/officeDocument/2006/relationships/customXml" Target="../ink/ink1325.xml"/><Relationship Id="rId127" Type="http://schemas.openxmlformats.org/officeDocument/2006/relationships/image" Target="../media/image1331.emf"/><Relationship Id="rId10" Type="http://schemas.openxmlformats.org/officeDocument/2006/relationships/customXml" Target="../ink/ink1277.xml"/><Relationship Id="rId31" Type="http://schemas.openxmlformats.org/officeDocument/2006/relationships/image" Target="../media/image1283.emf"/><Relationship Id="rId52" Type="http://schemas.openxmlformats.org/officeDocument/2006/relationships/customXml" Target="../ink/ink1298.xml"/><Relationship Id="rId73" Type="http://schemas.openxmlformats.org/officeDocument/2006/relationships/image" Target="../media/image1304.emf"/><Relationship Id="rId78" Type="http://schemas.openxmlformats.org/officeDocument/2006/relationships/customXml" Target="../ink/ink1311.xml"/><Relationship Id="rId94" Type="http://schemas.openxmlformats.org/officeDocument/2006/relationships/customXml" Target="../ink/ink1319.xml"/><Relationship Id="rId99" Type="http://schemas.openxmlformats.org/officeDocument/2006/relationships/image" Target="../media/image1317.emf"/><Relationship Id="rId101" Type="http://schemas.openxmlformats.org/officeDocument/2006/relationships/image" Target="../media/image1318.emf"/><Relationship Id="rId122" Type="http://schemas.openxmlformats.org/officeDocument/2006/relationships/customXml" Target="../ink/ink1333.xml"/><Relationship Id="rId143" Type="http://schemas.openxmlformats.org/officeDocument/2006/relationships/image" Target="../media/image1339.emf"/><Relationship Id="rId148" Type="http://schemas.openxmlformats.org/officeDocument/2006/relationships/customXml" Target="../ink/ink1346.xml"/><Relationship Id="rId164" Type="http://schemas.openxmlformats.org/officeDocument/2006/relationships/customXml" Target="../ink/ink1354.xml"/><Relationship Id="rId169" Type="http://schemas.openxmlformats.org/officeDocument/2006/relationships/image" Target="../media/image1352.emf"/><Relationship Id="rId185" Type="http://schemas.openxmlformats.org/officeDocument/2006/relationships/image" Target="../media/image1360.emf"/><Relationship Id="rId4" Type="http://schemas.openxmlformats.org/officeDocument/2006/relationships/customXml" Target="../ink/ink1274.xml"/><Relationship Id="rId9" Type="http://schemas.openxmlformats.org/officeDocument/2006/relationships/image" Target="../media/image1272.emf"/><Relationship Id="rId180" Type="http://schemas.openxmlformats.org/officeDocument/2006/relationships/customXml" Target="../ink/ink1362.xml"/><Relationship Id="rId210" Type="http://schemas.openxmlformats.org/officeDocument/2006/relationships/customXml" Target="../ink/ink1377.xml"/><Relationship Id="rId215" Type="http://schemas.openxmlformats.org/officeDocument/2006/relationships/image" Target="../media/image1375.emf"/><Relationship Id="rId26" Type="http://schemas.openxmlformats.org/officeDocument/2006/relationships/customXml" Target="../ink/ink1285.xml"/><Relationship Id="rId47" Type="http://schemas.openxmlformats.org/officeDocument/2006/relationships/image" Target="../media/image1291.emf"/><Relationship Id="rId68" Type="http://schemas.openxmlformats.org/officeDocument/2006/relationships/customXml" Target="../ink/ink1306.xml"/><Relationship Id="rId89" Type="http://schemas.openxmlformats.org/officeDocument/2006/relationships/image" Target="../media/image1312.emf"/><Relationship Id="rId112" Type="http://schemas.openxmlformats.org/officeDocument/2006/relationships/customXml" Target="../ink/ink1328.xml"/><Relationship Id="rId133" Type="http://schemas.openxmlformats.org/officeDocument/2006/relationships/image" Target="../media/image1334.emf"/><Relationship Id="rId154" Type="http://schemas.openxmlformats.org/officeDocument/2006/relationships/customXml" Target="../ink/ink1349.xml"/><Relationship Id="rId175" Type="http://schemas.openxmlformats.org/officeDocument/2006/relationships/image" Target="../media/image1355.emf"/><Relationship Id="rId196" Type="http://schemas.openxmlformats.org/officeDocument/2006/relationships/customXml" Target="../ink/ink1370.xml"/><Relationship Id="rId200" Type="http://schemas.openxmlformats.org/officeDocument/2006/relationships/customXml" Target="../ink/ink1372.xml"/><Relationship Id="rId16" Type="http://schemas.openxmlformats.org/officeDocument/2006/relationships/customXml" Target="../ink/ink1280.xml"/><Relationship Id="rId37" Type="http://schemas.openxmlformats.org/officeDocument/2006/relationships/image" Target="../media/image1286.emf"/><Relationship Id="rId58" Type="http://schemas.openxmlformats.org/officeDocument/2006/relationships/customXml" Target="../ink/ink1301.xml"/><Relationship Id="rId79" Type="http://schemas.openxmlformats.org/officeDocument/2006/relationships/image" Target="../media/image1307.emf"/><Relationship Id="rId102" Type="http://schemas.openxmlformats.org/officeDocument/2006/relationships/customXml" Target="../ink/ink1323.xml"/><Relationship Id="rId123" Type="http://schemas.openxmlformats.org/officeDocument/2006/relationships/image" Target="../media/image1329.emf"/><Relationship Id="rId144" Type="http://schemas.openxmlformats.org/officeDocument/2006/relationships/customXml" Target="../ink/ink1344.xml"/></Relationships>
</file>

<file path=ppt/slides/_rels/slide17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435.emf"/><Relationship Id="rId21" Type="http://schemas.openxmlformats.org/officeDocument/2006/relationships/image" Target="../media/image1387.emf"/><Relationship Id="rId42" Type="http://schemas.openxmlformats.org/officeDocument/2006/relationships/customXml" Target="../ink/ink1402.xml"/><Relationship Id="rId63" Type="http://schemas.openxmlformats.org/officeDocument/2006/relationships/image" Target="../media/image1408.emf"/><Relationship Id="rId84" Type="http://schemas.openxmlformats.org/officeDocument/2006/relationships/customXml" Target="../ink/ink1423.xml"/><Relationship Id="rId138" Type="http://schemas.openxmlformats.org/officeDocument/2006/relationships/customXml" Target="../ink/ink1450.xml"/><Relationship Id="rId159" Type="http://schemas.openxmlformats.org/officeDocument/2006/relationships/image" Target="../media/image1456.emf"/><Relationship Id="rId170" Type="http://schemas.openxmlformats.org/officeDocument/2006/relationships/customXml" Target="../ink/ink1466.xml"/><Relationship Id="rId191" Type="http://schemas.openxmlformats.org/officeDocument/2006/relationships/image" Target="../media/image1472.emf"/><Relationship Id="rId205" Type="http://schemas.openxmlformats.org/officeDocument/2006/relationships/image" Target="../media/image1479.emf"/><Relationship Id="rId226" Type="http://schemas.openxmlformats.org/officeDocument/2006/relationships/customXml" Target="../ink/ink1494.xml"/><Relationship Id="rId107" Type="http://schemas.openxmlformats.org/officeDocument/2006/relationships/image" Target="../media/image1430.emf"/><Relationship Id="rId11" Type="http://schemas.openxmlformats.org/officeDocument/2006/relationships/image" Target="../media/image1382.emf"/><Relationship Id="rId32" Type="http://schemas.openxmlformats.org/officeDocument/2006/relationships/customXml" Target="../ink/ink1397.xml"/><Relationship Id="rId53" Type="http://schemas.openxmlformats.org/officeDocument/2006/relationships/image" Target="../media/image1403.emf"/><Relationship Id="rId74" Type="http://schemas.openxmlformats.org/officeDocument/2006/relationships/customXml" Target="../ink/ink1418.xml"/><Relationship Id="rId128" Type="http://schemas.openxmlformats.org/officeDocument/2006/relationships/customXml" Target="../ink/ink1445.xml"/><Relationship Id="rId149" Type="http://schemas.openxmlformats.org/officeDocument/2006/relationships/image" Target="../media/image1451.emf"/><Relationship Id="rId5" Type="http://schemas.openxmlformats.org/officeDocument/2006/relationships/image" Target="../media/image1379.emf"/><Relationship Id="rId95" Type="http://schemas.openxmlformats.org/officeDocument/2006/relationships/image" Target="../media/image1424.emf"/><Relationship Id="rId160" Type="http://schemas.openxmlformats.org/officeDocument/2006/relationships/customXml" Target="../ink/ink1461.xml"/><Relationship Id="rId181" Type="http://schemas.openxmlformats.org/officeDocument/2006/relationships/image" Target="../media/image1467.emf"/><Relationship Id="rId216" Type="http://schemas.openxmlformats.org/officeDocument/2006/relationships/customXml" Target="../ink/ink1489.xml"/><Relationship Id="rId237" Type="http://schemas.openxmlformats.org/officeDocument/2006/relationships/image" Target="../media/image1495.emf"/><Relationship Id="rId22" Type="http://schemas.openxmlformats.org/officeDocument/2006/relationships/customXml" Target="../ink/ink1392.xml"/><Relationship Id="rId43" Type="http://schemas.openxmlformats.org/officeDocument/2006/relationships/image" Target="../media/image1398.emf"/><Relationship Id="rId64" Type="http://schemas.openxmlformats.org/officeDocument/2006/relationships/customXml" Target="../ink/ink1413.xml"/><Relationship Id="rId118" Type="http://schemas.openxmlformats.org/officeDocument/2006/relationships/customXml" Target="../ink/ink1440.xml"/><Relationship Id="rId139" Type="http://schemas.openxmlformats.org/officeDocument/2006/relationships/image" Target="../media/image1446.emf"/><Relationship Id="rId85" Type="http://schemas.openxmlformats.org/officeDocument/2006/relationships/image" Target="../media/image1419.emf"/><Relationship Id="rId150" Type="http://schemas.openxmlformats.org/officeDocument/2006/relationships/customXml" Target="../ink/ink1456.xml"/><Relationship Id="rId171" Type="http://schemas.openxmlformats.org/officeDocument/2006/relationships/image" Target="../media/image1462.emf"/><Relationship Id="rId192" Type="http://schemas.openxmlformats.org/officeDocument/2006/relationships/customXml" Target="../ink/ink1477.xml"/><Relationship Id="rId206" Type="http://schemas.openxmlformats.org/officeDocument/2006/relationships/customXml" Target="../ink/ink1484.xml"/><Relationship Id="rId227" Type="http://schemas.openxmlformats.org/officeDocument/2006/relationships/image" Target="../media/image1490.emf"/><Relationship Id="rId201" Type="http://schemas.openxmlformats.org/officeDocument/2006/relationships/image" Target="../media/image1477.emf"/><Relationship Id="rId222" Type="http://schemas.openxmlformats.org/officeDocument/2006/relationships/customXml" Target="../ink/ink1492.xml"/><Relationship Id="rId243" Type="http://schemas.openxmlformats.org/officeDocument/2006/relationships/image" Target="../media/image1498.emf"/><Relationship Id="rId12" Type="http://schemas.openxmlformats.org/officeDocument/2006/relationships/customXml" Target="../ink/ink1387.xml"/><Relationship Id="rId17" Type="http://schemas.openxmlformats.org/officeDocument/2006/relationships/image" Target="../media/image1385.emf"/><Relationship Id="rId33" Type="http://schemas.openxmlformats.org/officeDocument/2006/relationships/image" Target="../media/image1393.emf"/><Relationship Id="rId38" Type="http://schemas.openxmlformats.org/officeDocument/2006/relationships/customXml" Target="../ink/ink1400.xml"/><Relationship Id="rId59" Type="http://schemas.openxmlformats.org/officeDocument/2006/relationships/image" Target="../media/image1406.emf"/><Relationship Id="rId103" Type="http://schemas.openxmlformats.org/officeDocument/2006/relationships/image" Target="../media/image1428.emf"/><Relationship Id="rId108" Type="http://schemas.openxmlformats.org/officeDocument/2006/relationships/customXml" Target="../ink/ink1435.xml"/><Relationship Id="rId124" Type="http://schemas.openxmlformats.org/officeDocument/2006/relationships/customXml" Target="../ink/ink1443.xml"/><Relationship Id="rId129" Type="http://schemas.openxmlformats.org/officeDocument/2006/relationships/image" Target="../media/image1441.emf"/><Relationship Id="rId54" Type="http://schemas.openxmlformats.org/officeDocument/2006/relationships/customXml" Target="../ink/ink1408.xml"/><Relationship Id="rId70" Type="http://schemas.openxmlformats.org/officeDocument/2006/relationships/customXml" Target="../ink/ink1416.xml"/><Relationship Id="rId75" Type="http://schemas.openxmlformats.org/officeDocument/2006/relationships/image" Target="../media/image1414.emf"/><Relationship Id="rId91" Type="http://schemas.openxmlformats.org/officeDocument/2006/relationships/image" Target="../media/image1422.emf"/><Relationship Id="rId96" Type="http://schemas.openxmlformats.org/officeDocument/2006/relationships/customXml" Target="../ink/ink1429.xml"/><Relationship Id="rId140" Type="http://schemas.openxmlformats.org/officeDocument/2006/relationships/customXml" Target="../ink/ink1451.xml"/><Relationship Id="rId145" Type="http://schemas.openxmlformats.org/officeDocument/2006/relationships/image" Target="../media/image1449.emf"/><Relationship Id="rId161" Type="http://schemas.openxmlformats.org/officeDocument/2006/relationships/image" Target="../media/image1457.emf"/><Relationship Id="rId166" Type="http://schemas.openxmlformats.org/officeDocument/2006/relationships/customXml" Target="../ink/ink1464.xml"/><Relationship Id="rId182" Type="http://schemas.openxmlformats.org/officeDocument/2006/relationships/customXml" Target="../ink/ink1472.xml"/><Relationship Id="rId187" Type="http://schemas.openxmlformats.org/officeDocument/2006/relationships/image" Target="../media/image1470.emf"/><Relationship Id="rId217" Type="http://schemas.openxmlformats.org/officeDocument/2006/relationships/image" Target="../media/image148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84.xml"/><Relationship Id="rId212" Type="http://schemas.openxmlformats.org/officeDocument/2006/relationships/customXml" Target="../ink/ink1487.xml"/><Relationship Id="rId233" Type="http://schemas.openxmlformats.org/officeDocument/2006/relationships/image" Target="../media/image1493.emf"/><Relationship Id="rId238" Type="http://schemas.openxmlformats.org/officeDocument/2006/relationships/customXml" Target="../ink/ink1500.xml"/><Relationship Id="rId23" Type="http://schemas.openxmlformats.org/officeDocument/2006/relationships/image" Target="../media/image1388.emf"/><Relationship Id="rId28" Type="http://schemas.openxmlformats.org/officeDocument/2006/relationships/customXml" Target="../ink/ink1395.xml"/><Relationship Id="rId49" Type="http://schemas.openxmlformats.org/officeDocument/2006/relationships/image" Target="../media/image1401.emf"/><Relationship Id="rId114" Type="http://schemas.openxmlformats.org/officeDocument/2006/relationships/customXml" Target="../ink/ink1438.xml"/><Relationship Id="rId119" Type="http://schemas.openxmlformats.org/officeDocument/2006/relationships/image" Target="../media/image1436.emf"/><Relationship Id="rId44" Type="http://schemas.openxmlformats.org/officeDocument/2006/relationships/customXml" Target="../ink/ink1403.xml"/><Relationship Id="rId60" Type="http://schemas.openxmlformats.org/officeDocument/2006/relationships/customXml" Target="../ink/ink1411.xml"/><Relationship Id="rId65" Type="http://schemas.openxmlformats.org/officeDocument/2006/relationships/image" Target="../media/image1409.emf"/><Relationship Id="rId81" Type="http://schemas.openxmlformats.org/officeDocument/2006/relationships/image" Target="../media/image1417.emf"/><Relationship Id="rId86" Type="http://schemas.openxmlformats.org/officeDocument/2006/relationships/customXml" Target="../ink/ink1424.xml"/><Relationship Id="rId130" Type="http://schemas.openxmlformats.org/officeDocument/2006/relationships/customXml" Target="../ink/ink1446.xml"/><Relationship Id="rId135" Type="http://schemas.openxmlformats.org/officeDocument/2006/relationships/image" Target="../media/image1444.emf"/><Relationship Id="rId151" Type="http://schemas.openxmlformats.org/officeDocument/2006/relationships/image" Target="../media/image1452.emf"/><Relationship Id="rId156" Type="http://schemas.openxmlformats.org/officeDocument/2006/relationships/customXml" Target="../ink/ink1459.xml"/><Relationship Id="rId177" Type="http://schemas.openxmlformats.org/officeDocument/2006/relationships/image" Target="../media/image1465.emf"/><Relationship Id="rId198" Type="http://schemas.openxmlformats.org/officeDocument/2006/relationships/customXml" Target="../ink/ink1480.xml"/><Relationship Id="rId172" Type="http://schemas.openxmlformats.org/officeDocument/2006/relationships/customXml" Target="../ink/ink1467.xml"/><Relationship Id="rId193" Type="http://schemas.openxmlformats.org/officeDocument/2006/relationships/image" Target="../media/image1473.emf"/><Relationship Id="rId202" Type="http://schemas.openxmlformats.org/officeDocument/2006/relationships/customXml" Target="../ink/ink1482.xml"/><Relationship Id="rId207" Type="http://schemas.openxmlformats.org/officeDocument/2006/relationships/image" Target="../media/image1480.emf"/><Relationship Id="rId223" Type="http://schemas.openxmlformats.org/officeDocument/2006/relationships/image" Target="../media/image1488.emf"/><Relationship Id="rId228" Type="http://schemas.openxmlformats.org/officeDocument/2006/relationships/customXml" Target="../ink/ink1495.xml"/><Relationship Id="rId244" Type="http://schemas.openxmlformats.org/officeDocument/2006/relationships/customXml" Target="../ink/ink1503.xml"/><Relationship Id="rId13" Type="http://schemas.openxmlformats.org/officeDocument/2006/relationships/image" Target="../media/image1383.emf"/><Relationship Id="rId18" Type="http://schemas.openxmlformats.org/officeDocument/2006/relationships/customXml" Target="../ink/ink1390.xml"/><Relationship Id="rId39" Type="http://schemas.openxmlformats.org/officeDocument/2006/relationships/image" Target="../media/image1396.emf"/><Relationship Id="rId109" Type="http://schemas.openxmlformats.org/officeDocument/2006/relationships/image" Target="../media/image1431.emf"/><Relationship Id="rId34" Type="http://schemas.openxmlformats.org/officeDocument/2006/relationships/customXml" Target="../ink/ink1398.xml"/><Relationship Id="rId50" Type="http://schemas.openxmlformats.org/officeDocument/2006/relationships/customXml" Target="../ink/ink1406.xml"/><Relationship Id="rId55" Type="http://schemas.openxmlformats.org/officeDocument/2006/relationships/image" Target="../media/image1404.emf"/><Relationship Id="rId76" Type="http://schemas.openxmlformats.org/officeDocument/2006/relationships/customXml" Target="../ink/ink1419.xml"/><Relationship Id="rId97" Type="http://schemas.openxmlformats.org/officeDocument/2006/relationships/image" Target="../media/image1425.emf"/><Relationship Id="rId104" Type="http://schemas.openxmlformats.org/officeDocument/2006/relationships/customXml" Target="../ink/ink1433.xml"/><Relationship Id="rId120" Type="http://schemas.openxmlformats.org/officeDocument/2006/relationships/customXml" Target="../ink/ink1441.xml"/><Relationship Id="rId125" Type="http://schemas.openxmlformats.org/officeDocument/2006/relationships/image" Target="../media/image1439.emf"/><Relationship Id="rId141" Type="http://schemas.openxmlformats.org/officeDocument/2006/relationships/image" Target="../media/image1447.emf"/><Relationship Id="rId146" Type="http://schemas.openxmlformats.org/officeDocument/2006/relationships/customXml" Target="../ink/ink1454.xml"/><Relationship Id="rId167" Type="http://schemas.openxmlformats.org/officeDocument/2006/relationships/image" Target="../media/image1460.emf"/><Relationship Id="rId188" Type="http://schemas.openxmlformats.org/officeDocument/2006/relationships/customXml" Target="../ink/ink1475.xml"/><Relationship Id="rId7" Type="http://schemas.openxmlformats.org/officeDocument/2006/relationships/image" Target="../media/image1380.emf"/><Relationship Id="rId71" Type="http://schemas.openxmlformats.org/officeDocument/2006/relationships/image" Target="../media/image1412.emf"/><Relationship Id="rId92" Type="http://schemas.openxmlformats.org/officeDocument/2006/relationships/customXml" Target="../ink/ink1427.xml"/><Relationship Id="rId162" Type="http://schemas.openxmlformats.org/officeDocument/2006/relationships/customXml" Target="../ink/ink1462.xml"/><Relationship Id="rId183" Type="http://schemas.openxmlformats.org/officeDocument/2006/relationships/image" Target="../media/image1468.emf"/><Relationship Id="rId213" Type="http://schemas.openxmlformats.org/officeDocument/2006/relationships/image" Target="../media/image1483.emf"/><Relationship Id="rId218" Type="http://schemas.openxmlformats.org/officeDocument/2006/relationships/customXml" Target="../ink/ink1490.xml"/><Relationship Id="rId234" Type="http://schemas.openxmlformats.org/officeDocument/2006/relationships/customXml" Target="../ink/ink1498.xml"/><Relationship Id="rId239" Type="http://schemas.openxmlformats.org/officeDocument/2006/relationships/image" Target="../media/image1496.emf"/><Relationship Id="rId2" Type="http://schemas.openxmlformats.org/officeDocument/2006/relationships/customXml" Target="../ink/ink1382.xml"/><Relationship Id="rId29" Type="http://schemas.openxmlformats.org/officeDocument/2006/relationships/image" Target="../media/image1391.emf"/><Relationship Id="rId24" Type="http://schemas.openxmlformats.org/officeDocument/2006/relationships/customXml" Target="../ink/ink1393.xml"/><Relationship Id="rId40" Type="http://schemas.openxmlformats.org/officeDocument/2006/relationships/customXml" Target="../ink/ink1401.xml"/><Relationship Id="rId45" Type="http://schemas.openxmlformats.org/officeDocument/2006/relationships/image" Target="../media/image1399.emf"/><Relationship Id="rId66" Type="http://schemas.openxmlformats.org/officeDocument/2006/relationships/customXml" Target="../ink/ink1414.xml"/><Relationship Id="rId87" Type="http://schemas.openxmlformats.org/officeDocument/2006/relationships/image" Target="../media/image1420.emf"/><Relationship Id="rId110" Type="http://schemas.openxmlformats.org/officeDocument/2006/relationships/customXml" Target="../ink/ink1436.xml"/><Relationship Id="rId115" Type="http://schemas.openxmlformats.org/officeDocument/2006/relationships/image" Target="../media/image1434.emf"/><Relationship Id="rId131" Type="http://schemas.openxmlformats.org/officeDocument/2006/relationships/image" Target="../media/image1442.emf"/><Relationship Id="rId136" Type="http://schemas.openxmlformats.org/officeDocument/2006/relationships/customXml" Target="../ink/ink1449.xml"/><Relationship Id="rId157" Type="http://schemas.openxmlformats.org/officeDocument/2006/relationships/image" Target="../media/image1455.emf"/><Relationship Id="rId178" Type="http://schemas.openxmlformats.org/officeDocument/2006/relationships/customXml" Target="../ink/ink1470.xml"/><Relationship Id="rId61" Type="http://schemas.openxmlformats.org/officeDocument/2006/relationships/image" Target="../media/image1407.emf"/><Relationship Id="rId82" Type="http://schemas.openxmlformats.org/officeDocument/2006/relationships/customXml" Target="../ink/ink1422.xml"/><Relationship Id="rId152" Type="http://schemas.openxmlformats.org/officeDocument/2006/relationships/customXml" Target="../ink/ink1457.xml"/><Relationship Id="rId173" Type="http://schemas.openxmlformats.org/officeDocument/2006/relationships/image" Target="../media/image1463.emf"/><Relationship Id="rId194" Type="http://schemas.openxmlformats.org/officeDocument/2006/relationships/customXml" Target="../ink/ink1478.xml"/><Relationship Id="rId199" Type="http://schemas.openxmlformats.org/officeDocument/2006/relationships/image" Target="../media/image1476.emf"/><Relationship Id="rId203" Type="http://schemas.openxmlformats.org/officeDocument/2006/relationships/image" Target="../media/image1478.emf"/><Relationship Id="rId208" Type="http://schemas.openxmlformats.org/officeDocument/2006/relationships/customXml" Target="../ink/ink1485.xml"/><Relationship Id="rId229" Type="http://schemas.openxmlformats.org/officeDocument/2006/relationships/image" Target="../media/image1491.emf"/><Relationship Id="rId19" Type="http://schemas.openxmlformats.org/officeDocument/2006/relationships/image" Target="../media/image1386.emf"/><Relationship Id="rId224" Type="http://schemas.openxmlformats.org/officeDocument/2006/relationships/customXml" Target="../ink/ink1493.xml"/><Relationship Id="rId240" Type="http://schemas.openxmlformats.org/officeDocument/2006/relationships/customXml" Target="../ink/ink1501.xml"/><Relationship Id="rId245" Type="http://schemas.openxmlformats.org/officeDocument/2006/relationships/image" Target="../media/image1499.emf"/><Relationship Id="rId14" Type="http://schemas.openxmlformats.org/officeDocument/2006/relationships/customXml" Target="../ink/ink1388.xml"/><Relationship Id="rId30" Type="http://schemas.openxmlformats.org/officeDocument/2006/relationships/customXml" Target="../ink/ink1396.xml"/><Relationship Id="rId35" Type="http://schemas.openxmlformats.org/officeDocument/2006/relationships/image" Target="../media/image1394.emf"/><Relationship Id="rId56" Type="http://schemas.openxmlformats.org/officeDocument/2006/relationships/customXml" Target="../ink/ink1409.xml"/><Relationship Id="rId77" Type="http://schemas.openxmlformats.org/officeDocument/2006/relationships/image" Target="../media/image1415.emf"/><Relationship Id="rId100" Type="http://schemas.openxmlformats.org/officeDocument/2006/relationships/customXml" Target="../ink/ink1431.xml"/><Relationship Id="rId105" Type="http://schemas.openxmlformats.org/officeDocument/2006/relationships/image" Target="../media/image1429.emf"/><Relationship Id="rId126" Type="http://schemas.openxmlformats.org/officeDocument/2006/relationships/customXml" Target="../ink/ink1444.xml"/><Relationship Id="rId147" Type="http://schemas.openxmlformats.org/officeDocument/2006/relationships/image" Target="../media/image1450.emf"/><Relationship Id="rId168" Type="http://schemas.openxmlformats.org/officeDocument/2006/relationships/customXml" Target="../ink/ink1465.xml"/><Relationship Id="rId8" Type="http://schemas.openxmlformats.org/officeDocument/2006/relationships/customXml" Target="../ink/ink1385.xml"/><Relationship Id="rId51" Type="http://schemas.openxmlformats.org/officeDocument/2006/relationships/image" Target="../media/image1402.emf"/><Relationship Id="rId72" Type="http://schemas.openxmlformats.org/officeDocument/2006/relationships/customXml" Target="../ink/ink1417.xml"/><Relationship Id="rId93" Type="http://schemas.openxmlformats.org/officeDocument/2006/relationships/image" Target="../media/image1423.emf"/><Relationship Id="rId98" Type="http://schemas.openxmlformats.org/officeDocument/2006/relationships/customXml" Target="../ink/ink1430.xml"/><Relationship Id="rId121" Type="http://schemas.openxmlformats.org/officeDocument/2006/relationships/image" Target="../media/image1437.emf"/><Relationship Id="rId142" Type="http://schemas.openxmlformats.org/officeDocument/2006/relationships/customXml" Target="../ink/ink1452.xml"/><Relationship Id="rId163" Type="http://schemas.openxmlformats.org/officeDocument/2006/relationships/image" Target="../media/image1458.emf"/><Relationship Id="rId184" Type="http://schemas.openxmlformats.org/officeDocument/2006/relationships/customXml" Target="../ink/ink1473.xml"/><Relationship Id="rId189" Type="http://schemas.openxmlformats.org/officeDocument/2006/relationships/image" Target="../media/image1471.emf"/><Relationship Id="rId219" Type="http://schemas.openxmlformats.org/officeDocument/2006/relationships/image" Target="../media/image1486.emf"/><Relationship Id="rId3" Type="http://schemas.openxmlformats.org/officeDocument/2006/relationships/image" Target="../media/image1378.emf"/><Relationship Id="rId214" Type="http://schemas.openxmlformats.org/officeDocument/2006/relationships/customXml" Target="../ink/ink1488.xml"/><Relationship Id="rId230" Type="http://schemas.openxmlformats.org/officeDocument/2006/relationships/customXml" Target="../ink/ink1496.xml"/><Relationship Id="rId235" Type="http://schemas.openxmlformats.org/officeDocument/2006/relationships/image" Target="../media/image1494.emf"/><Relationship Id="rId25" Type="http://schemas.openxmlformats.org/officeDocument/2006/relationships/image" Target="../media/image1389.emf"/><Relationship Id="rId46" Type="http://schemas.openxmlformats.org/officeDocument/2006/relationships/customXml" Target="../ink/ink1404.xml"/><Relationship Id="rId67" Type="http://schemas.openxmlformats.org/officeDocument/2006/relationships/image" Target="../media/image1410.emf"/><Relationship Id="rId116" Type="http://schemas.openxmlformats.org/officeDocument/2006/relationships/customXml" Target="../ink/ink1439.xml"/><Relationship Id="rId137" Type="http://schemas.openxmlformats.org/officeDocument/2006/relationships/image" Target="../media/image1445.emf"/><Relationship Id="rId158" Type="http://schemas.openxmlformats.org/officeDocument/2006/relationships/customXml" Target="../ink/ink1460.xml"/><Relationship Id="rId20" Type="http://schemas.openxmlformats.org/officeDocument/2006/relationships/customXml" Target="../ink/ink1391.xml"/><Relationship Id="rId41" Type="http://schemas.openxmlformats.org/officeDocument/2006/relationships/image" Target="../media/image1397.emf"/><Relationship Id="rId62" Type="http://schemas.openxmlformats.org/officeDocument/2006/relationships/customXml" Target="../ink/ink1412.xml"/><Relationship Id="rId83" Type="http://schemas.openxmlformats.org/officeDocument/2006/relationships/image" Target="../media/image1418.emf"/><Relationship Id="rId88" Type="http://schemas.openxmlformats.org/officeDocument/2006/relationships/customXml" Target="../ink/ink1425.xml"/><Relationship Id="rId111" Type="http://schemas.openxmlformats.org/officeDocument/2006/relationships/image" Target="../media/image1432.emf"/><Relationship Id="rId132" Type="http://schemas.openxmlformats.org/officeDocument/2006/relationships/customXml" Target="../ink/ink1447.xml"/><Relationship Id="rId153" Type="http://schemas.openxmlformats.org/officeDocument/2006/relationships/image" Target="../media/image1453.emf"/><Relationship Id="rId174" Type="http://schemas.openxmlformats.org/officeDocument/2006/relationships/customXml" Target="../ink/ink1468.xml"/><Relationship Id="rId179" Type="http://schemas.openxmlformats.org/officeDocument/2006/relationships/image" Target="../media/image1466.emf"/><Relationship Id="rId195" Type="http://schemas.openxmlformats.org/officeDocument/2006/relationships/image" Target="../media/image1474.emf"/><Relationship Id="rId209" Type="http://schemas.openxmlformats.org/officeDocument/2006/relationships/image" Target="../media/image1481.emf"/><Relationship Id="rId190" Type="http://schemas.openxmlformats.org/officeDocument/2006/relationships/customXml" Target="../ink/ink1476.xml"/><Relationship Id="rId204" Type="http://schemas.openxmlformats.org/officeDocument/2006/relationships/customXml" Target="../ink/ink1483.xml"/><Relationship Id="rId220" Type="http://schemas.openxmlformats.org/officeDocument/2006/relationships/customXml" Target="../ink/ink1491.xml"/><Relationship Id="rId225" Type="http://schemas.openxmlformats.org/officeDocument/2006/relationships/image" Target="../media/image1489.emf"/><Relationship Id="rId241" Type="http://schemas.openxmlformats.org/officeDocument/2006/relationships/image" Target="../media/image1497.emf"/><Relationship Id="rId15" Type="http://schemas.openxmlformats.org/officeDocument/2006/relationships/image" Target="../media/image1384.emf"/><Relationship Id="rId36" Type="http://schemas.openxmlformats.org/officeDocument/2006/relationships/customXml" Target="../ink/ink1399.xml"/><Relationship Id="rId57" Type="http://schemas.openxmlformats.org/officeDocument/2006/relationships/image" Target="../media/image1405.emf"/><Relationship Id="rId106" Type="http://schemas.openxmlformats.org/officeDocument/2006/relationships/customXml" Target="../ink/ink1434.xml"/><Relationship Id="rId127" Type="http://schemas.openxmlformats.org/officeDocument/2006/relationships/image" Target="../media/image1440.emf"/><Relationship Id="rId10" Type="http://schemas.openxmlformats.org/officeDocument/2006/relationships/customXml" Target="../ink/ink1386.xml"/><Relationship Id="rId31" Type="http://schemas.openxmlformats.org/officeDocument/2006/relationships/image" Target="../media/image1392.emf"/><Relationship Id="rId52" Type="http://schemas.openxmlformats.org/officeDocument/2006/relationships/customXml" Target="../ink/ink1407.xml"/><Relationship Id="rId73" Type="http://schemas.openxmlformats.org/officeDocument/2006/relationships/image" Target="../media/image1413.emf"/><Relationship Id="rId78" Type="http://schemas.openxmlformats.org/officeDocument/2006/relationships/customXml" Target="../ink/ink1420.xml"/><Relationship Id="rId94" Type="http://schemas.openxmlformats.org/officeDocument/2006/relationships/customXml" Target="../ink/ink1428.xml"/><Relationship Id="rId99" Type="http://schemas.openxmlformats.org/officeDocument/2006/relationships/image" Target="../media/image1426.emf"/><Relationship Id="rId101" Type="http://schemas.openxmlformats.org/officeDocument/2006/relationships/image" Target="../media/image1427.emf"/><Relationship Id="rId122" Type="http://schemas.openxmlformats.org/officeDocument/2006/relationships/customXml" Target="../ink/ink1442.xml"/><Relationship Id="rId143" Type="http://schemas.openxmlformats.org/officeDocument/2006/relationships/image" Target="../media/image1448.emf"/><Relationship Id="rId148" Type="http://schemas.openxmlformats.org/officeDocument/2006/relationships/customXml" Target="../ink/ink1455.xml"/><Relationship Id="rId164" Type="http://schemas.openxmlformats.org/officeDocument/2006/relationships/customXml" Target="../ink/ink1463.xml"/><Relationship Id="rId169" Type="http://schemas.openxmlformats.org/officeDocument/2006/relationships/image" Target="../media/image1461.emf"/><Relationship Id="rId185" Type="http://schemas.openxmlformats.org/officeDocument/2006/relationships/image" Target="../media/image1469.emf"/><Relationship Id="rId4" Type="http://schemas.openxmlformats.org/officeDocument/2006/relationships/customXml" Target="../ink/ink1383.xml"/><Relationship Id="rId9" Type="http://schemas.openxmlformats.org/officeDocument/2006/relationships/image" Target="../media/image1381.emf"/><Relationship Id="rId180" Type="http://schemas.openxmlformats.org/officeDocument/2006/relationships/customXml" Target="../ink/ink1471.xml"/><Relationship Id="rId210" Type="http://schemas.openxmlformats.org/officeDocument/2006/relationships/customXml" Target="../ink/ink1486.xml"/><Relationship Id="rId215" Type="http://schemas.openxmlformats.org/officeDocument/2006/relationships/image" Target="../media/image1484.emf"/><Relationship Id="rId236" Type="http://schemas.openxmlformats.org/officeDocument/2006/relationships/customXml" Target="../ink/ink1499.xml"/><Relationship Id="rId26" Type="http://schemas.openxmlformats.org/officeDocument/2006/relationships/customXml" Target="../ink/ink1394.xml"/><Relationship Id="rId231" Type="http://schemas.openxmlformats.org/officeDocument/2006/relationships/image" Target="../media/image1492.emf"/><Relationship Id="rId47" Type="http://schemas.openxmlformats.org/officeDocument/2006/relationships/image" Target="../media/image1400.emf"/><Relationship Id="rId68" Type="http://schemas.openxmlformats.org/officeDocument/2006/relationships/customXml" Target="../ink/ink1415.xml"/><Relationship Id="rId89" Type="http://schemas.openxmlformats.org/officeDocument/2006/relationships/image" Target="../media/image1421.emf"/><Relationship Id="rId112" Type="http://schemas.openxmlformats.org/officeDocument/2006/relationships/customXml" Target="../ink/ink1437.xml"/><Relationship Id="rId133" Type="http://schemas.openxmlformats.org/officeDocument/2006/relationships/image" Target="../media/image1443.emf"/><Relationship Id="rId154" Type="http://schemas.openxmlformats.org/officeDocument/2006/relationships/customXml" Target="../ink/ink1458.xml"/><Relationship Id="rId175" Type="http://schemas.openxmlformats.org/officeDocument/2006/relationships/image" Target="../media/image1464.emf"/><Relationship Id="rId196" Type="http://schemas.openxmlformats.org/officeDocument/2006/relationships/customXml" Target="../ink/ink1479.xml"/><Relationship Id="rId200" Type="http://schemas.openxmlformats.org/officeDocument/2006/relationships/customXml" Target="../ink/ink1481.xml"/><Relationship Id="rId16" Type="http://schemas.openxmlformats.org/officeDocument/2006/relationships/customXml" Target="../ink/ink1389.xml"/><Relationship Id="rId221" Type="http://schemas.openxmlformats.org/officeDocument/2006/relationships/image" Target="../media/image1487.emf"/><Relationship Id="rId242" Type="http://schemas.openxmlformats.org/officeDocument/2006/relationships/customXml" Target="../ink/ink1502.xml"/><Relationship Id="rId37" Type="http://schemas.openxmlformats.org/officeDocument/2006/relationships/image" Target="../media/image1395.emf"/><Relationship Id="rId58" Type="http://schemas.openxmlformats.org/officeDocument/2006/relationships/customXml" Target="../ink/ink1410.xml"/><Relationship Id="rId79" Type="http://schemas.openxmlformats.org/officeDocument/2006/relationships/image" Target="../media/image1416.emf"/><Relationship Id="rId102" Type="http://schemas.openxmlformats.org/officeDocument/2006/relationships/customXml" Target="../ink/ink1432.xml"/><Relationship Id="rId123" Type="http://schemas.openxmlformats.org/officeDocument/2006/relationships/image" Target="../media/image1438.emf"/><Relationship Id="rId144" Type="http://schemas.openxmlformats.org/officeDocument/2006/relationships/customXml" Target="../ink/ink1453.xml"/><Relationship Id="rId90" Type="http://schemas.openxmlformats.org/officeDocument/2006/relationships/customXml" Target="../ink/ink1426.xml"/><Relationship Id="rId165" Type="http://schemas.openxmlformats.org/officeDocument/2006/relationships/image" Target="../media/image1459.emf"/><Relationship Id="rId186" Type="http://schemas.openxmlformats.org/officeDocument/2006/relationships/customXml" Target="../ink/ink1474.xml"/><Relationship Id="rId211" Type="http://schemas.openxmlformats.org/officeDocument/2006/relationships/image" Target="../media/image1482.emf"/><Relationship Id="rId232" Type="http://schemas.openxmlformats.org/officeDocument/2006/relationships/customXml" Target="../ink/ink1497.xml"/><Relationship Id="rId27" Type="http://schemas.openxmlformats.org/officeDocument/2006/relationships/image" Target="../media/image1390.emf"/><Relationship Id="rId48" Type="http://schemas.openxmlformats.org/officeDocument/2006/relationships/customXml" Target="../ink/ink1405.xml"/><Relationship Id="rId69" Type="http://schemas.openxmlformats.org/officeDocument/2006/relationships/image" Target="../media/image1411.emf"/><Relationship Id="rId113" Type="http://schemas.openxmlformats.org/officeDocument/2006/relationships/image" Target="../media/image1433.emf"/><Relationship Id="rId134" Type="http://schemas.openxmlformats.org/officeDocument/2006/relationships/customXml" Target="../ink/ink1448.xml"/><Relationship Id="rId80" Type="http://schemas.openxmlformats.org/officeDocument/2006/relationships/customXml" Target="../ink/ink1421.xml"/><Relationship Id="rId155" Type="http://schemas.openxmlformats.org/officeDocument/2006/relationships/image" Target="../media/image1454.emf"/><Relationship Id="rId176" Type="http://schemas.openxmlformats.org/officeDocument/2006/relationships/customXml" Target="../ink/ink1469.xml"/><Relationship Id="rId197" Type="http://schemas.openxmlformats.org/officeDocument/2006/relationships/image" Target="../media/image1475.emf"/></Relationships>
</file>

<file path=ppt/slides/_rels/slide18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557.emf"/><Relationship Id="rId21" Type="http://schemas.openxmlformats.org/officeDocument/2006/relationships/image" Target="../media/image1509.emf"/><Relationship Id="rId42" Type="http://schemas.openxmlformats.org/officeDocument/2006/relationships/customXml" Target="../ink/ink1524.xml"/><Relationship Id="rId63" Type="http://schemas.openxmlformats.org/officeDocument/2006/relationships/image" Target="../media/image1530.emf"/><Relationship Id="rId84" Type="http://schemas.openxmlformats.org/officeDocument/2006/relationships/customXml" Target="../ink/ink1545.xml"/><Relationship Id="rId138" Type="http://schemas.openxmlformats.org/officeDocument/2006/relationships/customXml" Target="../ink/ink1572.xml"/><Relationship Id="rId159" Type="http://schemas.openxmlformats.org/officeDocument/2006/relationships/image" Target="../media/image1578.emf"/><Relationship Id="rId170" Type="http://schemas.openxmlformats.org/officeDocument/2006/relationships/customXml" Target="../ink/ink1588.xml"/><Relationship Id="rId191" Type="http://schemas.openxmlformats.org/officeDocument/2006/relationships/image" Target="../media/image1594.emf"/><Relationship Id="rId205" Type="http://schemas.openxmlformats.org/officeDocument/2006/relationships/image" Target="../media/image1601.emf"/><Relationship Id="rId226" Type="http://schemas.openxmlformats.org/officeDocument/2006/relationships/customXml" Target="../ink/ink1616.xml"/><Relationship Id="rId247" Type="http://schemas.openxmlformats.org/officeDocument/2006/relationships/image" Target="../media/image1622.emf"/><Relationship Id="rId107" Type="http://schemas.openxmlformats.org/officeDocument/2006/relationships/image" Target="../media/image1552.emf"/><Relationship Id="rId11" Type="http://schemas.openxmlformats.org/officeDocument/2006/relationships/image" Target="../media/image1504.emf"/><Relationship Id="rId32" Type="http://schemas.openxmlformats.org/officeDocument/2006/relationships/customXml" Target="../ink/ink1519.xml"/><Relationship Id="rId53" Type="http://schemas.openxmlformats.org/officeDocument/2006/relationships/image" Target="../media/image1525.emf"/><Relationship Id="rId74" Type="http://schemas.openxmlformats.org/officeDocument/2006/relationships/customXml" Target="../ink/ink1540.xml"/><Relationship Id="rId128" Type="http://schemas.openxmlformats.org/officeDocument/2006/relationships/customXml" Target="../ink/ink1567.xml"/><Relationship Id="rId149" Type="http://schemas.openxmlformats.org/officeDocument/2006/relationships/image" Target="../media/image1573.emf"/><Relationship Id="rId5" Type="http://schemas.openxmlformats.org/officeDocument/2006/relationships/image" Target="../media/image1501.emf"/><Relationship Id="rId95" Type="http://schemas.openxmlformats.org/officeDocument/2006/relationships/image" Target="../media/image1546.emf"/><Relationship Id="rId160" Type="http://schemas.openxmlformats.org/officeDocument/2006/relationships/customXml" Target="../ink/ink1583.xml"/><Relationship Id="rId181" Type="http://schemas.openxmlformats.org/officeDocument/2006/relationships/image" Target="../media/image1589.emf"/><Relationship Id="rId216" Type="http://schemas.openxmlformats.org/officeDocument/2006/relationships/customXml" Target="../ink/ink1611.xml"/><Relationship Id="rId237" Type="http://schemas.openxmlformats.org/officeDocument/2006/relationships/image" Target="../media/image1617.emf"/><Relationship Id="rId258" Type="http://schemas.openxmlformats.org/officeDocument/2006/relationships/customXml" Target="../ink/ink1632.xml"/><Relationship Id="rId22" Type="http://schemas.openxmlformats.org/officeDocument/2006/relationships/customXml" Target="../ink/ink1514.xml"/><Relationship Id="rId43" Type="http://schemas.openxmlformats.org/officeDocument/2006/relationships/image" Target="../media/image1520.emf"/><Relationship Id="rId64" Type="http://schemas.openxmlformats.org/officeDocument/2006/relationships/customXml" Target="../ink/ink1535.xml"/><Relationship Id="rId118" Type="http://schemas.openxmlformats.org/officeDocument/2006/relationships/customXml" Target="../ink/ink1562.xml"/><Relationship Id="rId139" Type="http://schemas.openxmlformats.org/officeDocument/2006/relationships/image" Target="../media/image1568.emf"/><Relationship Id="rId85" Type="http://schemas.openxmlformats.org/officeDocument/2006/relationships/image" Target="../media/image1541.emf"/><Relationship Id="rId150" Type="http://schemas.openxmlformats.org/officeDocument/2006/relationships/customXml" Target="../ink/ink1578.xml"/><Relationship Id="rId171" Type="http://schemas.openxmlformats.org/officeDocument/2006/relationships/image" Target="../media/image1584.emf"/><Relationship Id="rId192" Type="http://schemas.openxmlformats.org/officeDocument/2006/relationships/customXml" Target="../ink/ink1599.xml"/><Relationship Id="rId206" Type="http://schemas.openxmlformats.org/officeDocument/2006/relationships/customXml" Target="../ink/ink1606.xml"/><Relationship Id="rId227" Type="http://schemas.openxmlformats.org/officeDocument/2006/relationships/image" Target="../media/image1612.emf"/><Relationship Id="rId248" Type="http://schemas.openxmlformats.org/officeDocument/2006/relationships/customXml" Target="../ink/ink1627.xml"/><Relationship Id="rId12" Type="http://schemas.openxmlformats.org/officeDocument/2006/relationships/customXml" Target="../ink/ink1509.xml"/><Relationship Id="rId33" Type="http://schemas.openxmlformats.org/officeDocument/2006/relationships/image" Target="../media/image1515.emf"/><Relationship Id="rId108" Type="http://schemas.openxmlformats.org/officeDocument/2006/relationships/customXml" Target="../ink/ink1557.xml"/><Relationship Id="rId129" Type="http://schemas.openxmlformats.org/officeDocument/2006/relationships/image" Target="../media/image1563.emf"/><Relationship Id="rId54" Type="http://schemas.openxmlformats.org/officeDocument/2006/relationships/customXml" Target="../ink/ink1530.xml"/><Relationship Id="rId75" Type="http://schemas.openxmlformats.org/officeDocument/2006/relationships/image" Target="../media/image1536.emf"/><Relationship Id="rId96" Type="http://schemas.openxmlformats.org/officeDocument/2006/relationships/customXml" Target="../ink/ink1551.xml"/><Relationship Id="rId140" Type="http://schemas.openxmlformats.org/officeDocument/2006/relationships/customXml" Target="../ink/ink1573.xml"/><Relationship Id="rId161" Type="http://schemas.openxmlformats.org/officeDocument/2006/relationships/image" Target="../media/image1579.emf"/><Relationship Id="rId182" Type="http://schemas.openxmlformats.org/officeDocument/2006/relationships/customXml" Target="../ink/ink1594.xml"/><Relationship Id="rId217" Type="http://schemas.openxmlformats.org/officeDocument/2006/relationships/image" Target="../media/image160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506.xml"/><Relationship Id="rId212" Type="http://schemas.openxmlformats.org/officeDocument/2006/relationships/customXml" Target="../ink/ink1609.xml"/><Relationship Id="rId233" Type="http://schemas.openxmlformats.org/officeDocument/2006/relationships/image" Target="../media/image1615.emf"/><Relationship Id="rId238" Type="http://schemas.openxmlformats.org/officeDocument/2006/relationships/customXml" Target="../ink/ink1622.xml"/><Relationship Id="rId254" Type="http://schemas.openxmlformats.org/officeDocument/2006/relationships/customXml" Target="../ink/ink1630.xml"/><Relationship Id="rId259" Type="http://schemas.openxmlformats.org/officeDocument/2006/relationships/image" Target="../media/image1628.emf"/><Relationship Id="rId23" Type="http://schemas.openxmlformats.org/officeDocument/2006/relationships/image" Target="../media/image1510.emf"/><Relationship Id="rId28" Type="http://schemas.openxmlformats.org/officeDocument/2006/relationships/customXml" Target="../ink/ink1517.xml"/><Relationship Id="rId49" Type="http://schemas.openxmlformats.org/officeDocument/2006/relationships/image" Target="../media/image1523.emf"/><Relationship Id="rId114" Type="http://schemas.openxmlformats.org/officeDocument/2006/relationships/customXml" Target="../ink/ink1560.xml"/><Relationship Id="rId119" Type="http://schemas.openxmlformats.org/officeDocument/2006/relationships/image" Target="../media/image1558.emf"/><Relationship Id="rId44" Type="http://schemas.openxmlformats.org/officeDocument/2006/relationships/customXml" Target="../ink/ink1525.xml"/><Relationship Id="rId60" Type="http://schemas.openxmlformats.org/officeDocument/2006/relationships/customXml" Target="../ink/ink1533.xml"/><Relationship Id="rId65" Type="http://schemas.openxmlformats.org/officeDocument/2006/relationships/image" Target="../media/image1531.emf"/><Relationship Id="rId81" Type="http://schemas.openxmlformats.org/officeDocument/2006/relationships/image" Target="../media/image1539.emf"/><Relationship Id="rId86" Type="http://schemas.openxmlformats.org/officeDocument/2006/relationships/customXml" Target="../ink/ink1546.xml"/><Relationship Id="rId130" Type="http://schemas.openxmlformats.org/officeDocument/2006/relationships/customXml" Target="../ink/ink1568.xml"/><Relationship Id="rId135" Type="http://schemas.openxmlformats.org/officeDocument/2006/relationships/image" Target="../media/image1566.emf"/><Relationship Id="rId151" Type="http://schemas.openxmlformats.org/officeDocument/2006/relationships/image" Target="../media/image1574.emf"/><Relationship Id="rId156" Type="http://schemas.openxmlformats.org/officeDocument/2006/relationships/customXml" Target="../ink/ink1581.xml"/><Relationship Id="rId177" Type="http://schemas.openxmlformats.org/officeDocument/2006/relationships/image" Target="../media/image1587.emf"/><Relationship Id="rId198" Type="http://schemas.openxmlformats.org/officeDocument/2006/relationships/customXml" Target="../ink/ink1602.xml"/><Relationship Id="rId172" Type="http://schemas.openxmlformats.org/officeDocument/2006/relationships/customXml" Target="../ink/ink1589.xml"/><Relationship Id="rId193" Type="http://schemas.openxmlformats.org/officeDocument/2006/relationships/image" Target="../media/image1595.emf"/><Relationship Id="rId202" Type="http://schemas.openxmlformats.org/officeDocument/2006/relationships/customXml" Target="../ink/ink1604.xml"/><Relationship Id="rId207" Type="http://schemas.openxmlformats.org/officeDocument/2006/relationships/image" Target="../media/image1602.emf"/><Relationship Id="rId223" Type="http://schemas.openxmlformats.org/officeDocument/2006/relationships/image" Target="../media/image1610.emf"/><Relationship Id="rId228" Type="http://schemas.openxmlformats.org/officeDocument/2006/relationships/customXml" Target="../ink/ink1617.xml"/><Relationship Id="rId244" Type="http://schemas.openxmlformats.org/officeDocument/2006/relationships/customXml" Target="../ink/ink1625.xml"/><Relationship Id="rId249" Type="http://schemas.openxmlformats.org/officeDocument/2006/relationships/image" Target="../media/image1623.emf"/><Relationship Id="rId13" Type="http://schemas.openxmlformats.org/officeDocument/2006/relationships/image" Target="../media/image1505.emf"/><Relationship Id="rId18" Type="http://schemas.openxmlformats.org/officeDocument/2006/relationships/customXml" Target="../ink/ink1512.xml"/><Relationship Id="rId39" Type="http://schemas.openxmlformats.org/officeDocument/2006/relationships/image" Target="../media/image1518.emf"/><Relationship Id="rId109" Type="http://schemas.openxmlformats.org/officeDocument/2006/relationships/image" Target="../media/image1553.emf"/><Relationship Id="rId260" Type="http://schemas.openxmlformats.org/officeDocument/2006/relationships/customXml" Target="../ink/ink1633.xml"/><Relationship Id="rId34" Type="http://schemas.openxmlformats.org/officeDocument/2006/relationships/customXml" Target="../ink/ink1520.xml"/><Relationship Id="rId50" Type="http://schemas.openxmlformats.org/officeDocument/2006/relationships/customXml" Target="../ink/ink1528.xml"/><Relationship Id="rId55" Type="http://schemas.openxmlformats.org/officeDocument/2006/relationships/image" Target="../media/image1526.emf"/><Relationship Id="rId76" Type="http://schemas.openxmlformats.org/officeDocument/2006/relationships/customXml" Target="../ink/ink1541.xml"/><Relationship Id="rId97" Type="http://schemas.openxmlformats.org/officeDocument/2006/relationships/image" Target="../media/image1547.emf"/><Relationship Id="rId104" Type="http://schemas.openxmlformats.org/officeDocument/2006/relationships/customXml" Target="../ink/ink1555.xml"/><Relationship Id="rId120" Type="http://schemas.openxmlformats.org/officeDocument/2006/relationships/customXml" Target="../ink/ink1563.xml"/><Relationship Id="rId125" Type="http://schemas.openxmlformats.org/officeDocument/2006/relationships/image" Target="../media/image1561.emf"/><Relationship Id="rId141" Type="http://schemas.openxmlformats.org/officeDocument/2006/relationships/image" Target="../media/image1569.emf"/><Relationship Id="rId146" Type="http://schemas.openxmlformats.org/officeDocument/2006/relationships/customXml" Target="../ink/ink1576.xml"/><Relationship Id="rId167" Type="http://schemas.openxmlformats.org/officeDocument/2006/relationships/image" Target="../media/image1582.emf"/><Relationship Id="rId188" Type="http://schemas.openxmlformats.org/officeDocument/2006/relationships/customXml" Target="../ink/ink1597.xml"/><Relationship Id="rId7" Type="http://schemas.openxmlformats.org/officeDocument/2006/relationships/image" Target="../media/image1502.emf"/><Relationship Id="rId71" Type="http://schemas.openxmlformats.org/officeDocument/2006/relationships/image" Target="../media/image1534.emf"/><Relationship Id="rId92" Type="http://schemas.openxmlformats.org/officeDocument/2006/relationships/customXml" Target="../ink/ink1549.xml"/><Relationship Id="rId162" Type="http://schemas.openxmlformats.org/officeDocument/2006/relationships/customXml" Target="../ink/ink1584.xml"/><Relationship Id="rId183" Type="http://schemas.openxmlformats.org/officeDocument/2006/relationships/image" Target="../media/image1590.emf"/><Relationship Id="rId213" Type="http://schemas.openxmlformats.org/officeDocument/2006/relationships/image" Target="../media/image1605.emf"/><Relationship Id="rId218" Type="http://schemas.openxmlformats.org/officeDocument/2006/relationships/customXml" Target="../ink/ink1612.xml"/><Relationship Id="rId234" Type="http://schemas.openxmlformats.org/officeDocument/2006/relationships/customXml" Target="../ink/ink1620.xml"/><Relationship Id="rId239" Type="http://schemas.openxmlformats.org/officeDocument/2006/relationships/image" Target="../media/image1618.emf"/><Relationship Id="rId2" Type="http://schemas.openxmlformats.org/officeDocument/2006/relationships/customXml" Target="../ink/ink1504.xml"/><Relationship Id="rId29" Type="http://schemas.openxmlformats.org/officeDocument/2006/relationships/image" Target="../media/image1513.emf"/><Relationship Id="rId250" Type="http://schemas.openxmlformats.org/officeDocument/2006/relationships/customXml" Target="../ink/ink1628.xml"/><Relationship Id="rId255" Type="http://schemas.openxmlformats.org/officeDocument/2006/relationships/image" Target="../media/image1626.emf"/><Relationship Id="rId24" Type="http://schemas.openxmlformats.org/officeDocument/2006/relationships/customXml" Target="../ink/ink1515.xml"/><Relationship Id="rId40" Type="http://schemas.openxmlformats.org/officeDocument/2006/relationships/customXml" Target="../ink/ink1523.xml"/><Relationship Id="rId45" Type="http://schemas.openxmlformats.org/officeDocument/2006/relationships/image" Target="../media/image1521.emf"/><Relationship Id="rId66" Type="http://schemas.openxmlformats.org/officeDocument/2006/relationships/customXml" Target="../ink/ink1536.xml"/><Relationship Id="rId87" Type="http://schemas.openxmlformats.org/officeDocument/2006/relationships/image" Target="../media/image1542.emf"/><Relationship Id="rId110" Type="http://schemas.openxmlformats.org/officeDocument/2006/relationships/customXml" Target="../ink/ink1558.xml"/><Relationship Id="rId115" Type="http://schemas.openxmlformats.org/officeDocument/2006/relationships/image" Target="../media/image1556.emf"/><Relationship Id="rId131" Type="http://schemas.openxmlformats.org/officeDocument/2006/relationships/image" Target="../media/image1564.emf"/><Relationship Id="rId136" Type="http://schemas.openxmlformats.org/officeDocument/2006/relationships/customXml" Target="../ink/ink1571.xml"/><Relationship Id="rId157" Type="http://schemas.openxmlformats.org/officeDocument/2006/relationships/image" Target="../media/image1577.emf"/><Relationship Id="rId178" Type="http://schemas.openxmlformats.org/officeDocument/2006/relationships/customXml" Target="../ink/ink1592.xml"/><Relationship Id="rId61" Type="http://schemas.openxmlformats.org/officeDocument/2006/relationships/image" Target="../media/image1529.emf"/><Relationship Id="rId82" Type="http://schemas.openxmlformats.org/officeDocument/2006/relationships/customXml" Target="../ink/ink1544.xml"/><Relationship Id="rId152" Type="http://schemas.openxmlformats.org/officeDocument/2006/relationships/customXml" Target="../ink/ink1579.xml"/><Relationship Id="rId173" Type="http://schemas.openxmlformats.org/officeDocument/2006/relationships/image" Target="../media/image1585.emf"/><Relationship Id="rId194" Type="http://schemas.openxmlformats.org/officeDocument/2006/relationships/customXml" Target="../ink/ink1600.xml"/><Relationship Id="rId199" Type="http://schemas.openxmlformats.org/officeDocument/2006/relationships/image" Target="../media/image1598.emf"/><Relationship Id="rId203" Type="http://schemas.openxmlformats.org/officeDocument/2006/relationships/image" Target="../media/image1600.emf"/><Relationship Id="rId208" Type="http://schemas.openxmlformats.org/officeDocument/2006/relationships/customXml" Target="../ink/ink1607.xml"/><Relationship Id="rId229" Type="http://schemas.openxmlformats.org/officeDocument/2006/relationships/image" Target="../media/image1613.emf"/><Relationship Id="rId19" Type="http://schemas.openxmlformats.org/officeDocument/2006/relationships/image" Target="../media/image1508.emf"/><Relationship Id="rId224" Type="http://schemas.openxmlformats.org/officeDocument/2006/relationships/customXml" Target="../ink/ink1615.xml"/><Relationship Id="rId240" Type="http://schemas.openxmlformats.org/officeDocument/2006/relationships/customXml" Target="../ink/ink1623.xml"/><Relationship Id="rId245" Type="http://schemas.openxmlformats.org/officeDocument/2006/relationships/image" Target="../media/image1621.emf"/><Relationship Id="rId261" Type="http://schemas.openxmlformats.org/officeDocument/2006/relationships/image" Target="../media/image1629.emf"/><Relationship Id="rId14" Type="http://schemas.openxmlformats.org/officeDocument/2006/relationships/customXml" Target="../ink/ink1510.xml"/><Relationship Id="rId30" Type="http://schemas.openxmlformats.org/officeDocument/2006/relationships/customXml" Target="../ink/ink1518.xml"/><Relationship Id="rId35" Type="http://schemas.openxmlformats.org/officeDocument/2006/relationships/image" Target="../media/image1516.emf"/><Relationship Id="rId56" Type="http://schemas.openxmlformats.org/officeDocument/2006/relationships/customXml" Target="../ink/ink1531.xml"/><Relationship Id="rId77" Type="http://schemas.openxmlformats.org/officeDocument/2006/relationships/image" Target="../media/image1537.emf"/><Relationship Id="rId100" Type="http://schemas.openxmlformats.org/officeDocument/2006/relationships/customXml" Target="../ink/ink1553.xml"/><Relationship Id="rId105" Type="http://schemas.openxmlformats.org/officeDocument/2006/relationships/image" Target="../media/image1551.emf"/><Relationship Id="rId126" Type="http://schemas.openxmlformats.org/officeDocument/2006/relationships/customXml" Target="../ink/ink1566.xml"/><Relationship Id="rId147" Type="http://schemas.openxmlformats.org/officeDocument/2006/relationships/image" Target="../media/image1572.emf"/><Relationship Id="rId168" Type="http://schemas.openxmlformats.org/officeDocument/2006/relationships/customXml" Target="../ink/ink1587.xml"/><Relationship Id="rId8" Type="http://schemas.openxmlformats.org/officeDocument/2006/relationships/customXml" Target="../ink/ink1507.xml"/><Relationship Id="rId51" Type="http://schemas.openxmlformats.org/officeDocument/2006/relationships/image" Target="../media/image1524.emf"/><Relationship Id="rId72" Type="http://schemas.openxmlformats.org/officeDocument/2006/relationships/customXml" Target="../ink/ink1539.xml"/><Relationship Id="rId93" Type="http://schemas.openxmlformats.org/officeDocument/2006/relationships/image" Target="../media/image1545.emf"/><Relationship Id="rId98" Type="http://schemas.openxmlformats.org/officeDocument/2006/relationships/customXml" Target="../ink/ink1552.xml"/><Relationship Id="rId121" Type="http://schemas.openxmlformats.org/officeDocument/2006/relationships/image" Target="../media/image1559.emf"/><Relationship Id="rId142" Type="http://schemas.openxmlformats.org/officeDocument/2006/relationships/customXml" Target="../ink/ink1574.xml"/><Relationship Id="rId163" Type="http://schemas.openxmlformats.org/officeDocument/2006/relationships/image" Target="../media/image1580.emf"/><Relationship Id="rId184" Type="http://schemas.openxmlformats.org/officeDocument/2006/relationships/customXml" Target="../ink/ink1595.xml"/><Relationship Id="rId189" Type="http://schemas.openxmlformats.org/officeDocument/2006/relationships/image" Target="../media/image1593.emf"/><Relationship Id="rId219" Type="http://schemas.openxmlformats.org/officeDocument/2006/relationships/image" Target="../media/image1608.emf"/><Relationship Id="rId3" Type="http://schemas.openxmlformats.org/officeDocument/2006/relationships/image" Target="../media/image1500.emf"/><Relationship Id="rId214" Type="http://schemas.openxmlformats.org/officeDocument/2006/relationships/customXml" Target="../ink/ink1610.xml"/><Relationship Id="rId230" Type="http://schemas.openxmlformats.org/officeDocument/2006/relationships/customXml" Target="../ink/ink1618.xml"/><Relationship Id="rId235" Type="http://schemas.openxmlformats.org/officeDocument/2006/relationships/image" Target="../media/image1616.emf"/><Relationship Id="rId251" Type="http://schemas.openxmlformats.org/officeDocument/2006/relationships/image" Target="../media/image1624.emf"/><Relationship Id="rId256" Type="http://schemas.openxmlformats.org/officeDocument/2006/relationships/customXml" Target="../ink/ink1631.xml"/><Relationship Id="rId25" Type="http://schemas.openxmlformats.org/officeDocument/2006/relationships/image" Target="../media/image1511.emf"/><Relationship Id="rId46" Type="http://schemas.openxmlformats.org/officeDocument/2006/relationships/customXml" Target="../ink/ink1526.xml"/><Relationship Id="rId67" Type="http://schemas.openxmlformats.org/officeDocument/2006/relationships/image" Target="../media/image1532.emf"/><Relationship Id="rId116" Type="http://schemas.openxmlformats.org/officeDocument/2006/relationships/customXml" Target="../ink/ink1561.xml"/><Relationship Id="rId137" Type="http://schemas.openxmlformats.org/officeDocument/2006/relationships/image" Target="../media/image1567.emf"/><Relationship Id="rId158" Type="http://schemas.openxmlformats.org/officeDocument/2006/relationships/customXml" Target="../ink/ink1582.xml"/><Relationship Id="rId20" Type="http://schemas.openxmlformats.org/officeDocument/2006/relationships/customXml" Target="../ink/ink1513.xml"/><Relationship Id="rId41" Type="http://schemas.openxmlformats.org/officeDocument/2006/relationships/image" Target="../media/image1519.emf"/><Relationship Id="rId62" Type="http://schemas.openxmlformats.org/officeDocument/2006/relationships/customXml" Target="../ink/ink1534.xml"/><Relationship Id="rId83" Type="http://schemas.openxmlformats.org/officeDocument/2006/relationships/image" Target="../media/image1540.emf"/><Relationship Id="rId88" Type="http://schemas.openxmlformats.org/officeDocument/2006/relationships/customXml" Target="../ink/ink1547.xml"/><Relationship Id="rId111" Type="http://schemas.openxmlformats.org/officeDocument/2006/relationships/image" Target="../media/image1554.emf"/><Relationship Id="rId132" Type="http://schemas.openxmlformats.org/officeDocument/2006/relationships/customXml" Target="../ink/ink1569.xml"/><Relationship Id="rId153" Type="http://schemas.openxmlformats.org/officeDocument/2006/relationships/image" Target="../media/image1575.emf"/><Relationship Id="rId174" Type="http://schemas.openxmlformats.org/officeDocument/2006/relationships/customXml" Target="../ink/ink1590.xml"/><Relationship Id="rId179" Type="http://schemas.openxmlformats.org/officeDocument/2006/relationships/image" Target="../media/image1588.emf"/><Relationship Id="rId195" Type="http://schemas.openxmlformats.org/officeDocument/2006/relationships/image" Target="../media/image1596.emf"/><Relationship Id="rId209" Type="http://schemas.openxmlformats.org/officeDocument/2006/relationships/image" Target="../media/image1603.emf"/><Relationship Id="rId190" Type="http://schemas.openxmlformats.org/officeDocument/2006/relationships/customXml" Target="../ink/ink1598.xml"/><Relationship Id="rId204" Type="http://schemas.openxmlformats.org/officeDocument/2006/relationships/customXml" Target="../ink/ink1605.xml"/><Relationship Id="rId220" Type="http://schemas.openxmlformats.org/officeDocument/2006/relationships/customXml" Target="../ink/ink1613.xml"/><Relationship Id="rId225" Type="http://schemas.openxmlformats.org/officeDocument/2006/relationships/image" Target="../media/image1611.emf"/><Relationship Id="rId241" Type="http://schemas.openxmlformats.org/officeDocument/2006/relationships/image" Target="../media/image1619.emf"/><Relationship Id="rId246" Type="http://schemas.openxmlformats.org/officeDocument/2006/relationships/customXml" Target="../ink/ink1626.xml"/><Relationship Id="rId15" Type="http://schemas.openxmlformats.org/officeDocument/2006/relationships/image" Target="../media/image1506.emf"/><Relationship Id="rId36" Type="http://schemas.openxmlformats.org/officeDocument/2006/relationships/customXml" Target="../ink/ink1521.xml"/><Relationship Id="rId57" Type="http://schemas.openxmlformats.org/officeDocument/2006/relationships/image" Target="../media/image1527.emf"/><Relationship Id="rId106" Type="http://schemas.openxmlformats.org/officeDocument/2006/relationships/customXml" Target="../ink/ink1556.xml"/><Relationship Id="rId127" Type="http://schemas.openxmlformats.org/officeDocument/2006/relationships/image" Target="../media/image1562.emf"/><Relationship Id="rId10" Type="http://schemas.openxmlformats.org/officeDocument/2006/relationships/customXml" Target="../ink/ink1508.xml"/><Relationship Id="rId31" Type="http://schemas.openxmlformats.org/officeDocument/2006/relationships/image" Target="../media/image1514.emf"/><Relationship Id="rId52" Type="http://schemas.openxmlformats.org/officeDocument/2006/relationships/customXml" Target="../ink/ink1529.xml"/><Relationship Id="rId73" Type="http://schemas.openxmlformats.org/officeDocument/2006/relationships/image" Target="../media/image1535.emf"/><Relationship Id="rId78" Type="http://schemas.openxmlformats.org/officeDocument/2006/relationships/customXml" Target="../ink/ink1542.xml"/><Relationship Id="rId94" Type="http://schemas.openxmlformats.org/officeDocument/2006/relationships/customXml" Target="../ink/ink1550.xml"/><Relationship Id="rId99" Type="http://schemas.openxmlformats.org/officeDocument/2006/relationships/image" Target="../media/image1548.emf"/><Relationship Id="rId101" Type="http://schemas.openxmlformats.org/officeDocument/2006/relationships/image" Target="../media/image1549.emf"/><Relationship Id="rId122" Type="http://schemas.openxmlformats.org/officeDocument/2006/relationships/customXml" Target="../ink/ink1564.xml"/><Relationship Id="rId143" Type="http://schemas.openxmlformats.org/officeDocument/2006/relationships/image" Target="../media/image1570.emf"/><Relationship Id="rId148" Type="http://schemas.openxmlformats.org/officeDocument/2006/relationships/customXml" Target="../ink/ink1577.xml"/><Relationship Id="rId164" Type="http://schemas.openxmlformats.org/officeDocument/2006/relationships/customXml" Target="../ink/ink1585.xml"/><Relationship Id="rId169" Type="http://schemas.openxmlformats.org/officeDocument/2006/relationships/image" Target="../media/image1583.emf"/><Relationship Id="rId185" Type="http://schemas.openxmlformats.org/officeDocument/2006/relationships/image" Target="../media/image1591.emf"/><Relationship Id="rId4" Type="http://schemas.openxmlformats.org/officeDocument/2006/relationships/customXml" Target="../ink/ink1505.xml"/><Relationship Id="rId9" Type="http://schemas.openxmlformats.org/officeDocument/2006/relationships/image" Target="../media/image1503.emf"/><Relationship Id="rId180" Type="http://schemas.openxmlformats.org/officeDocument/2006/relationships/customXml" Target="../ink/ink1593.xml"/><Relationship Id="rId210" Type="http://schemas.openxmlformats.org/officeDocument/2006/relationships/customXml" Target="../ink/ink1608.xml"/><Relationship Id="rId215" Type="http://schemas.openxmlformats.org/officeDocument/2006/relationships/image" Target="../media/image1606.emf"/><Relationship Id="rId236" Type="http://schemas.openxmlformats.org/officeDocument/2006/relationships/customXml" Target="../ink/ink1621.xml"/><Relationship Id="rId257" Type="http://schemas.openxmlformats.org/officeDocument/2006/relationships/image" Target="../media/image1627.emf"/><Relationship Id="rId26" Type="http://schemas.openxmlformats.org/officeDocument/2006/relationships/customXml" Target="../ink/ink1516.xml"/><Relationship Id="rId231" Type="http://schemas.openxmlformats.org/officeDocument/2006/relationships/image" Target="../media/image1614.emf"/><Relationship Id="rId252" Type="http://schemas.openxmlformats.org/officeDocument/2006/relationships/customXml" Target="../ink/ink1629.xml"/><Relationship Id="rId47" Type="http://schemas.openxmlformats.org/officeDocument/2006/relationships/image" Target="../media/image1522.emf"/><Relationship Id="rId68" Type="http://schemas.openxmlformats.org/officeDocument/2006/relationships/customXml" Target="../ink/ink1537.xml"/><Relationship Id="rId89" Type="http://schemas.openxmlformats.org/officeDocument/2006/relationships/image" Target="../media/image1543.emf"/><Relationship Id="rId112" Type="http://schemas.openxmlformats.org/officeDocument/2006/relationships/customXml" Target="../ink/ink1559.xml"/><Relationship Id="rId133" Type="http://schemas.openxmlformats.org/officeDocument/2006/relationships/image" Target="../media/image1565.emf"/><Relationship Id="rId154" Type="http://schemas.openxmlformats.org/officeDocument/2006/relationships/customXml" Target="../ink/ink1580.xml"/><Relationship Id="rId175" Type="http://schemas.openxmlformats.org/officeDocument/2006/relationships/image" Target="../media/image1586.emf"/><Relationship Id="rId196" Type="http://schemas.openxmlformats.org/officeDocument/2006/relationships/customXml" Target="../ink/ink1601.xml"/><Relationship Id="rId200" Type="http://schemas.openxmlformats.org/officeDocument/2006/relationships/customXml" Target="../ink/ink1603.xml"/><Relationship Id="rId16" Type="http://schemas.openxmlformats.org/officeDocument/2006/relationships/customXml" Target="../ink/ink1511.xml"/><Relationship Id="rId221" Type="http://schemas.openxmlformats.org/officeDocument/2006/relationships/image" Target="../media/image1609.emf"/><Relationship Id="rId242" Type="http://schemas.openxmlformats.org/officeDocument/2006/relationships/customXml" Target="../ink/ink1624.xml"/><Relationship Id="rId37" Type="http://schemas.openxmlformats.org/officeDocument/2006/relationships/image" Target="../media/image1517.emf"/><Relationship Id="rId58" Type="http://schemas.openxmlformats.org/officeDocument/2006/relationships/customXml" Target="../ink/ink1532.xml"/><Relationship Id="rId79" Type="http://schemas.openxmlformats.org/officeDocument/2006/relationships/image" Target="../media/image1538.emf"/><Relationship Id="rId102" Type="http://schemas.openxmlformats.org/officeDocument/2006/relationships/customXml" Target="../ink/ink1554.xml"/><Relationship Id="rId123" Type="http://schemas.openxmlformats.org/officeDocument/2006/relationships/image" Target="../media/image1560.emf"/><Relationship Id="rId144" Type="http://schemas.openxmlformats.org/officeDocument/2006/relationships/customXml" Target="../ink/ink1575.xml"/><Relationship Id="rId90" Type="http://schemas.openxmlformats.org/officeDocument/2006/relationships/customXml" Target="../ink/ink1548.xml"/><Relationship Id="rId165" Type="http://schemas.openxmlformats.org/officeDocument/2006/relationships/image" Target="../media/image1581.emf"/><Relationship Id="rId186" Type="http://schemas.openxmlformats.org/officeDocument/2006/relationships/customXml" Target="../ink/ink1596.xml"/><Relationship Id="rId211" Type="http://schemas.openxmlformats.org/officeDocument/2006/relationships/image" Target="../media/image1604.emf"/><Relationship Id="rId232" Type="http://schemas.openxmlformats.org/officeDocument/2006/relationships/customXml" Target="../ink/ink1619.xml"/><Relationship Id="rId253" Type="http://schemas.openxmlformats.org/officeDocument/2006/relationships/image" Target="../media/image1625.emf"/><Relationship Id="rId27" Type="http://schemas.openxmlformats.org/officeDocument/2006/relationships/image" Target="../media/image1512.emf"/><Relationship Id="rId48" Type="http://schemas.openxmlformats.org/officeDocument/2006/relationships/customXml" Target="../ink/ink1527.xml"/><Relationship Id="rId69" Type="http://schemas.openxmlformats.org/officeDocument/2006/relationships/image" Target="../media/image1533.emf"/><Relationship Id="rId113" Type="http://schemas.openxmlformats.org/officeDocument/2006/relationships/image" Target="../media/image1555.emf"/><Relationship Id="rId134" Type="http://schemas.openxmlformats.org/officeDocument/2006/relationships/customXml" Target="../ink/ink1570.xml"/><Relationship Id="rId80" Type="http://schemas.openxmlformats.org/officeDocument/2006/relationships/customXml" Target="../ink/ink1543.xml"/><Relationship Id="rId155" Type="http://schemas.openxmlformats.org/officeDocument/2006/relationships/image" Target="../media/image1576.emf"/><Relationship Id="rId176" Type="http://schemas.openxmlformats.org/officeDocument/2006/relationships/customXml" Target="../ink/ink1591.xml"/><Relationship Id="rId197" Type="http://schemas.openxmlformats.org/officeDocument/2006/relationships/image" Target="../media/image1597.emf"/><Relationship Id="rId201" Type="http://schemas.openxmlformats.org/officeDocument/2006/relationships/image" Target="../media/image1599.emf"/><Relationship Id="rId222" Type="http://schemas.openxmlformats.org/officeDocument/2006/relationships/customXml" Target="../ink/ink1614.xml"/><Relationship Id="rId243" Type="http://schemas.openxmlformats.org/officeDocument/2006/relationships/image" Target="../media/image1620.emf"/><Relationship Id="rId17" Type="http://schemas.openxmlformats.org/officeDocument/2006/relationships/image" Target="../media/image1507.emf"/><Relationship Id="rId38" Type="http://schemas.openxmlformats.org/officeDocument/2006/relationships/customXml" Target="../ink/ink1522.xml"/><Relationship Id="rId59" Type="http://schemas.openxmlformats.org/officeDocument/2006/relationships/image" Target="../media/image1528.emf"/><Relationship Id="rId103" Type="http://schemas.openxmlformats.org/officeDocument/2006/relationships/image" Target="../media/image1550.emf"/><Relationship Id="rId124" Type="http://schemas.openxmlformats.org/officeDocument/2006/relationships/customXml" Target="../ink/ink1565.xml"/><Relationship Id="rId70" Type="http://schemas.openxmlformats.org/officeDocument/2006/relationships/customXml" Target="../ink/ink1538.xml"/><Relationship Id="rId91" Type="http://schemas.openxmlformats.org/officeDocument/2006/relationships/image" Target="../media/image1544.emf"/><Relationship Id="rId145" Type="http://schemas.openxmlformats.org/officeDocument/2006/relationships/image" Target="../media/image1571.emf"/><Relationship Id="rId166" Type="http://schemas.openxmlformats.org/officeDocument/2006/relationships/customXml" Target="../ink/ink1586.xml"/><Relationship Id="rId187" Type="http://schemas.openxmlformats.org/officeDocument/2006/relationships/image" Target="../media/image1592.emf"/></Relationships>
</file>

<file path=ppt/slides/_rels/slide1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646.xml"/><Relationship Id="rId117" Type="http://schemas.openxmlformats.org/officeDocument/2006/relationships/image" Target="../media/image1687.emf"/><Relationship Id="rId21" Type="http://schemas.openxmlformats.org/officeDocument/2006/relationships/image" Target="../media/image1639.emf"/><Relationship Id="rId42" Type="http://schemas.openxmlformats.org/officeDocument/2006/relationships/customXml" Target="../ink/ink1654.xml"/><Relationship Id="rId47" Type="http://schemas.openxmlformats.org/officeDocument/2006/relationships/image" Target="../media/image1652.emf"/><Relationship Id="rId63" Type="http://schemas.openxmlformats.org/officeDocument/2006/relationships/image" Target="../media/image1660.emf"/><Relationship Id="rId68" Type="http://schemas.openxmlformats.org/officeDocument/2006/relationships/customXml" Target="../ink/ink1667.xml"/><Relationship Id="rId84" Type="http://schemas.openxmlformats.org/officeDocument/2006/relationships/customXml" Target="../ink/ink1675.xml"/><Relationship Id="rId89" Type="http://schemas.openxmlformats.org/officeDocument/2006/relationships/image" Target="../media/image1673.emf"/><Relationship Id="rId112" Type="http://schemas.openxmlformats.org/officeDocument/2006/relationships/customXml" Target="../ink/ink1689.xml"/><Relationship Id="rId133" Type="http://schemas.openxmlformats.org/officeDocument/2006/relationships/image" Target="../media/image1695.emf"/><Relationship Id="rId138" Type="http://schemas.openxmlformats.org/officeDocument/2006/relationships/customXml" Target="../ink/ink1702.xml"/><Relationship Id="rId16" Type="http://schemas.openxmlformats.org/officeDocument/2006/relationships/customXml" Target="../ink/ink1641.xml"/><Relationship Id="rId107" Type="http://schemas.openxmlformats.org/officeDocument/2006/relationships/image" Target="../media/image1682.emf"/><Relationship Id="rId11" Type="http://schemas.openxmlformats.org/officeDocument/2006/relationships/image" Target="../media/image1634.emf"/><Relationship Id="rId32" Type="http://schemas.openxmlformats.org/officeDocument/2006/relationships/customXml" Target="../ink/ink1649.xml"/><Relationship Id="rId37" Type="http://schemas.openxmlformats.org/officeDocument/2006/relationships/image" Target="../media/image1647.emf"/><Relationship Id="rId53" Type="http://schemas.openxmlformats.org/officeDocument/2006/relationships/image" Target="../media/image1655.emf"/><Relationship Id="rId58" Type="http://schemas.openxmlformats.org/officeDocument/2006/relationships/customXml" Target="../ink/ink1662.xml"/><Relationship Id="rId74" Type="http://schemas.openxmlformats.org/officeDocument/2006/relationships/customXml" Target="../ink/ink1670.xml"/><Relationship Id="rId79" Type="http://schemas.openxmlformats.org/officeDocument/2006/relationships/image" Target="../media/image1668.emf"/><Relationship Id="rId102" Type="http://schemas.openxmlformats.org/officeDocument/2006/relationships/customXml" Target="../ink/ink1684.xml"/><Relationship Id="rId123" Type="http://schemas.openxmlformats.org/officeDocument/2006/relationships/image" Target="../media/image1690.emf"/><Relationship Id="rId128" Type="http://schemas.openxmlformats.org/officeDocument/2006/relationships/customXml" Target="../ink/ink1697.xml"/><Relationship Id="rId144" Type="http://schemas.openxmlformats.org/officeDocument/2006/relationships/customXml" Target="../ink/ink1705.xml"/><Relationship Id="rId149" Type="http://schemas.openxmlformats.org/officeDocument/2006/relationships/image" Target="../media/image1703.emf"/><Relationship Id="rId5" Type="http://schemas.openxmlformats.org/officeDocument/2006/relationships/image" Target="../media/image1631.emf"/><Relationship Id="rId90" Type="http://schemas.openxmlformats.org/officeDocument/2006/relationships/customXml" Target="../ink/ink1678.xml"/><Relationship Id="rId95" Type="http://schemas.openxmlformats.org/officeDocument/2006/relationships/image" Target="../media/image1676.emf"/><Relationship Id="rId22" Type="http://schemas.openxmlformats.org/officeDocument/2006/relationships/customXml" Target="../ink/ink1644.xml"/><Relationship Id="rId27" Type="http://schemas.openxmlformats.org/officeDocument/2006/relationships/image" Target="../media/image1642.emf"/><Relationship Id="rId43" Type="http://schemas.openxmlformats.org/officeDocument/2006/relationships/image" Target="../media/image1650.emf"/><Relationship Id="rId48" Type="http://schemas.openxmlformats.org/officeDocument/2006/relationships/customXml" Target="../ink/ink1657.xml"/><Relationship Id="rId64" Type="http://schemas.openxmlformats.org/officeDocument/2006/relationships/customXml" Target="../ink/ink1665.xml"/><Relationship Id="rId69" Type="http://schemas.openxmlformats.org/officeDocument/2006/relationships/image" Target="../media/image1663.emf"/><Relationship Id="rId113" Type="http://schemas.openxmlformats.org/officeDocument/2006/relationships/image" Target="../media/image1685.emf"/><Relationship Id="rId118" Type="http://schemas.openxmlformats.org/officeDocument/2006/relationships/customXml" Target="../ink/ink1692.xml"/><Relationship Id="rId134" Type="http://schemas.openxmlformats.org/officeDocument/2006/relationships/customXml" Target="../ink/ink1700.xml"/><Relationship Id="rId139" Type="http://schemas.openxmlformats.org/officeDocument/2006/relationships/image" Target="../media/image1698.emf"/><Relationship Id="rId80" Type="http://schemas.openxmlformats.org/officeDocument/2006/relationships/customXml" Target="../ink/ink1673.xml"/><Relationship Id="rId85" Type="http://schemas.openxmlformats.org/officeDocument/2006/relationships/image" Target="../media/image1671.emf"/><Relationship Id="rId150" Type="http://schemas.openxmlformats.org/officeDocument/2006/relationships/customXml" Target="../ink/ink1708.xml"/><Relationship Id="rId12" Type="http://schemas.openxmlformats.org/officeDocument/2006/relationships/customXml" Target="../ink/ink1639.xml"/><Relationship Id="rId17" Type="http://schemas.openxmlformats.org/officeDocument/2006/relationships/image" Target="../media/image1637.emf"/><Relationship Id="rId25" Type="http://schemas.openxmlformats.org/officeDocument/2006/relationships/image" Target="../media/image1641.emf"/><Relationship Id="rId33" Type="http://schemas.openxmlformats.org/officeDocument/2006/relationships/image" Target="../media/image1645.emf"/><Relationship Id="rId38" Type="http://schemas.openxmlformats.org/officeDocument/2006/relationships/customXml" Target="../ink/ink1652.xml"/><Relationship Id="rId46" Type="http://schemas.openxmlformats.org/officeDocument/2006/relationships/customXml" Target="../ink/ink1656.xml"/><Relationship Id="rId59" Type="http://schemas.openxmlformats.org/officeDocument/2006/relationships/image" Target="../media/image1658.emf"/><Relationship Id="rId67" Type="http://schemas.openxmlformats.org/officeDocument/2006/relationships/image" Target="../media/image1662.emf"/><Relationship Id="rId103" Type="http://schemas.openxmlformats.org/officeDocument/2006/relationships/image" Target="../media/image1680.emf"/><Relationship Id="rId108" Type="http://schemas.openxmlformats.org/officeDocument/2006/relationships/customXml" Target="../ink/ink1687.xml"/><Relationship Id="rId116" Type="http://schemas.openxmlformats.org/officeDocument/2006/relationships/customXml" Target="../ink/ink1691.xml"/><Relationship Id="rId124" Type="http://schemas.openxmlformats.org/officeDocument/2006/relationships/customXml" Target="../ink/ink1695.xml"/><Relationship Id="rId129" Type="http://schemas.openxmlformats.org/officeDocument/2006/relationships/image" Target="../media/image1693.emf"/><Relationship Id="rId137" Type="http://schemas.openxmlformats.org/officeDocument/2006/relationships/image" Target="../media/image1697.emf"/><Relationship Id="rId20" Type="http://schemas.openxmlformats.org/officeDocument/2006/relationships/customXml" Target="../ink/ink1643.xml"/><Relationship Id="rId41" Type="http://schemas.openxmlformats.org/officeDocument/2006/relationships/image" Target="../media/image1649.emf"/><Relationship Id="rId54" Type="http://schemas.openxmlformats.org/officeDocument/2006/relationships/customXml" Target="../ink/ink1660.xml"/><Relationship Id="rId62" Type="http://schemas.openxmlformats.org/officeDocument/2006/relationships/customXml" Target="../ink/ink1664.xml"/><Relationship Id="rId70" Type="http://schemas.openxmlformats.org/officeDocument/2006/relationships/customXml" Target="../ink/ink1668.xml"/><Relationship Id="rId75" Type="http://schemas.openxmlformats.org/officeDocument/2006/relationships/image" Target="../media/image1666.emf"/><Relationship Id="rId83" Type="http://schemas.openxmlformats.org/officeDocument/2006/relationships/image" Target="../media/image1670.emf"/><Relationship Id="rId88" Type="http://schemas.openxmlformats.org/officeDocument/2006/relationships/customXml" Target="../ink/ink1677.xml"/><Relationship Id="rId91" Type="http://schemas.openxmlformats.org/officeDocument/2006/relationships/image" Target="../media/image1674.emf"/><Relationship Id="rId96" Type="http://schemas.openxmlformats.org/officeDocument/2006/relationships/customXml" Target="../ink/ink1681.xml"/><Relationship Id="rId111" Type="http://schemas.openxmlformats.org/officeDocument/2006/relationships/image" Target="../media/image1684.emf"/><Relationship Id="rId132" Type="http://schemas.openxmlformats.org/officeDocument/2006/relationships/customXml" Target="../ink/ink1699.xml"/><Relationship Id="rId140" Type="http://schemas.openxmlformats.org/officeDocument/2006/relationships/customXml" Target="../ink/ink1703.xml"/><Relationship Id="rId145" Type="http://schemas.openxmlformats.org/officeDocument/2006/relationships/image" Target="../media/image170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636.xml"/><Relationship Id="rId15" Type="http://schemas.openxmlformats.org/officeDocument/2006/relationships/image" Target="../media/image1636.emf"/><Relationship Id="rId23" Type="http://schemas.openxmlformats.org/officeDocument/2006/relationships/image" Target="../media/image1640.emf"/><Relationship Id="rId28" Type="http://schemas.openxmlformats.org/officeDocument/2006/relationships/customXml" Target="../ink/ink1647.xml"/><Relationship Id="rId36" Type="http://schemas.openxmlformats.org/officeDocument/2006/relationships/customXml" Target="../ink/ink1651.xml"/><Relationship Id="rId49" Type="http://schemas.openxmlformats.org/officeDocument/2006/relationships/image" Target="../media/image1653.emf"/><Relationship Id="rId57" Type="http://schemas.openxmlformats.org/officeDocument/2006/relationships/image" Target="../media/image1657.emf"/><Relationship Id="rId106" Type="http://schemas.openxmlformats.org/officeDocument/2006/relationships/customXml" Target="../ink/ink1686.xml"/><Relationship Id="rId114" Type="http://schemas.openxmlformats.org/officeDocument/2006/relationships/customXml" Target="../ink/ink1690.xml"/><Relationship Id="rId119" Type="http://schemas.openxmlformats.org/officeDocument/2006/relationships/image" Target="../media/image1688.emf"/><Relationship Id="rId127" Type="http://schemas.openxmlformats.org/officeDocument/2006/relationships/image" Target="../media/image1692.emf"/><Relationship Id="rId10" Type="http://schemas.openxmlformats.org/officeDocument/2006/relationships/customXml" Target="../ink/ink1638.xml"/><Relationship Id="rId31" Type="http://schemas.openxmlformats.org/officeDocument/2006/relationships/image" Target="../media/image1644.emf"/><Relationship Id="rId44" Type="http://schemas.openxmlformats.org/officeDocument/2006/relationships/customXml" Target="../ink/ink1655.xml"/><Relationship Id="rId52" Type="http://schemas.openxmlformats.org/officeDocument/2006/relationships/customXml" Target="../ink/ink1659.xml"/><Relationship Id="rId60" Type="http://schemas.openxmlformats.org/officeDocument/2006/relationships/customXml" Target="../ink/ink1663.xml"/><Relationship Id="rId65" Type="http://schemas.openxmlformats.org/officeDocument/2006/relationships/image" Target="../media/image1661.emf"/><Relationship Id="rId73" Type="http://schemas.openxmlformats.org/officeDocument/2006/relationships/image" Target="../media/image1665.emf"/><Relationship Id="rId78" Type="http://schemas.openxmlformats.org/officeDocument/2006/relationships/customXml" Target="../ink/ink1672.xml"/><Relationship Id="rId81" Type="http://schemas.openxmlformats.org/officeDocument/2006/relationships/image" Target="../media/image1669.emf"/><Relationship Id="rId86" Type="http://schemas.openxmlformats.org/officeDocument/2006/relationships/customXml" Target="../ink/ink1676.xml"/><Relationship Id="rId94" Type="http://schemas.openxmlformats.org/officeDocument/2006/relationships/customXml" Target="../ink/ink1680.xml"/><Relationship Id="rId99" Type="http://schemas.openxmlformats.org/officeDocument/2006/relationships/image" Target="../media/image1678.emf"/><Relationship Id="rId101" Type="http://schemas.openxmlformats.org/officeDocument/2006/relationships/image" Target="../media/image1679.emf"/><Relationship Id="rId122" Type="http://schemas.openxmlformats.org/officeDocument/2006/relationships/customXml" Target="../ink/ink1694.xml"/><Relationship Id="rId130" Type="http://schemas.openxmlformats.org/officeDocument/2006/relationships/customXml" Target="../ink/ink1698.xml"/><Relationship Id="rId135" Type="http://schemas.openxmlformats.org/officeDocument/2006/relationships/image" Target="../media/image1696.emf"/><Relationship Id="rId143" Type="http://schemas.openxmlformats.org/officeDocument/2006/relationships/image" Target="../media/image1700.emf"/><Relationship Id="rId148" Type="http://schemas.openxmlformats.org/officeDocument/2006/relationships/customXml" Target="../ink/ink1707.xml"/><Relationship Id="rId151" Type="http://schemas.openxmlformats.org/officeDocument/2006/relationships/image" Target="../media/image1704.emf"/><Relationship Id="rId4" Type="http://schemas.openxmlformats.org/officeDocument/2006/relationships/customXml" Target="../ink/ink1635.xml"/><Relationship Id="rId9" Type="http://schemas.openxmlformats.org/officeDocument/2006/relationships/image" Target="../media/image1633.emf"/><Relationship Id="rId13" Type="http://schemas.openxmlformats.org/officeDocument/2006/relationships/image" Target="../media/image1635.emf"/><Relationship Id="rId18" Type="http://schemas.openxmlformats.org/officeDocument/2006/relationships/customXml" Target="../ink/ink1642.xml"/><Relationship Id="rId39" Type="http://schemas.openxmlformats.org/officeDocument/2006/relationships/image" Target="../media/image1648.emf"/><Relationship Id="rId109" Type="http://schemas.openxmlformats.org/officeDocument/2006/relationships/image" Target="../media/image1683.emf"/><Relationship Id="rId34" Type="http://schemas.openxmlformats.org/officeDocument/2006/relationships/customXml" Target="../ink/ink1650.xml"/><Relationship Id="rId50" Type="http://schemas.openxmlformats.org/officeDocument/2006/relationships/customXml" Target="../ink/ink1658.xml"/><Relationship Id="rId55" Type="http://schemas.openxmlformats.org/officeDocument/2006/relationships/image" Target="../media/image1656.emf"/><Relationship Id="rId76" Type="http://schemas.openxmlformats.org/officeDocument/2006/relationships/customXml" Target="../ink/ink1671.xml"/><Relationship Id="rId97" Type="http://schemas.openxmlformats.org/officeDocument/2006/relationships/image" Target="../media/image1677.emf"/><Relationship Id="rId104" Type="http://schemas.openxmlformats.org/officeDocument/2006/relationships/customXml" Target="../ink/ink1685.xml"/><Relationship Id="rId120" Type="http://schemas.openxmlformats.org/officeDocument/2006/relationships/customXml" Target="../ink/ink1693.xml"/><Relationship Id="rId125" Type="http://schemas.openxmlformats.org/officeDocument/2006/relationships/image" Target="../media/image1691.emf"/><Relationship Id="rId141" Type="http://schemas.openxmlformats.org/officeDocument/2006/relationships/image" Target="../media/image1699.emf"/><Relationship Id="rId146" Type="http://schemas.openxmlformats.org/officeDocument/2006/relationships/customXml" Target="../ink/ink1706.xml"/><Relationship Id="rId7" Type="http://schemas.openxmlformats.org/officeDocument/2006/relationships/image" Target="../media/image1632.emf"/><Relationship Id="rId71" Type="http://schemas.openxmlformats.org/officeDocument/2006/relationships/image" Target="../media/image1664.emf"/><Relationship Id="rId92" Type="http://schemas.openxmlformats.org/officeDocument/2006/relationships/customXml" Target="../ink/ink1679.xml"/><Relationship Id="rId2" Type="http://schemas.openxmlformats.org/officeDocument/2006/relationships/customXml" Target="../ink/ink1634.xml"/><Relationship Id="rId29" Type="http://schemas.openxmlformats.org/officeDocument/2006/relationships/image" Target="../media/image1643.emf"/><Relationship Id="rId24" Type="http://schemas.openxmlformats.org/officeDocument/2006/relationships/customXml" Target="../ink/ink1645.xml"/><Relationship Id="rId40" Type="http://schemas.openxmlformats.org/officeDocument/2006/relationships/customXml" Target="../ink/ink1653.xml"/><Relationship Id="rId45" Type="http://schemas.openxmlformats.org/officeDocument/2006/relationships/image" Target="../media/image1651.emf"/><Relationship Id="rId66" Type="http://schemas.openxmlformats.org/officeDocument/2006/relationships/customXml" Target="../ink/ink1666.xml"/><Relationship Id="rId87" Type="http://schemas.openxmlformats.org/officeDocument/2006/relationships/image" Target="../media/image1672.emf"/><Relationship Id="rId110" Type="http://schemas.openxmlformats.org/officeDocument/2006/relationships/customXml" Target="../ink/ink1688.xml"/><Relationship Id="rId115" Type="http://schemas.openxmlformats.org/officeDocument/2006/relationships/image" Target="../media/image1686.emf"/><Relationship Id="rId131" Type="http://schemas.openxmlformats.org/officeDocument/2006/relationships/image" Target="../media/image1694.emf"/><Relationship Id="rId136" Type="http://schemas.openxmlformats.org/officeDocument/2006/relationships/customXml" Target="../ink/ink1701.xml"/><Relationship Id="rId61" Type="http://schemas.openxmlformats.org/officeDocument/2006/relationships/image" Target="../media/image1659.emf"/><Relationship Id="rId82" Type="http://schemas.openxmlformats.org/officeDocument/2006/relationships/customXml" Target="../ink/ink1674.xml"/><Relationship Id="rId19" Type="http://schemas.openxmlformats.org/officeDocument/2006/relationships/image" Target="../media/image1638.emf"/><Relationship Id="rId14" Type="http://schemas.openxmlformats.org/officeDocument/2006/relationships/customXml" Target="../ink/ink1640.xml"/><Relationship Id="rId30" Type="http://schemas.openxmlformats.org/officeDocument/2006/relationships/customXml" Target="../ink/ink1648.xml"/><Relationship Id="rId35" Type="http://schemas.openxmlformats.org/officeDocument/2006/relationships/image" Target="../media/image1646.emf"/><Relationship Id="rId56" Type="http://schemas.openxmlformats.org/officeDocument/2006/relationships/customXml" Target="../ink/ink1661.xml"/><Relationship Id="rId77" Type="http://schemas.openxmlformats.org/officeDocument/2006/relationships/image" Target="../media/image1667.emf"/><Relationship Id="rId100" Type="http://schemas.openxmlformats.org/officeDocument/2006/relationships/customXml" Target="../ink/ink1683.xml"/><Relationship Id="rId105" Type="http://schemas.openxmlformats.org/officeDocument/2006/relationships/image" Target="../media/image1681.emf"/><Relationship Id="rId126" Type="http://schemas.openxmlformats.org/officeDocument/2006/relationships/customXml" Target="../ink/ink1696.xml"/><Relationship Id="rId147" Type="http://schemas.openxmlformats.org/officeDocument/2006/relationships/image" Target="../media/image1702.emf"/><Relationship Id="rId8" Type="http://schemas.openxmlformats.org/officeDocument/2006/relationships/customXml" Target="../ink/ink1637.xml"/><Relationship Id="rId51" Type="http://schemas.openxmlformats.org/officeDocument/2006/relationships/image" Target="../media/image1654.emf"/><Relationship Id="rId72" Type="http://schemas.openxmlformats.org/officeDocument/2006/relationships/customXml" Target="../ink/ink1669.xml"/><Relationship Id="rId93" Type="http://schemas.openxmlformats.org/officeDocument/2006/relationships/image" Target="../media/image1675.emf"/><Relationship Id="rId98" Type="http://schemas.openxmlformats.org/officeDocument/2006/relationships/customXml" Target="../ink/ink1682.xml"/><Relationship Id="rId121" Type="http://schemas.openxmlformats.org/officeDocument/2006/relationships/image" Target="../media/image1689.emf"/><Relationship Id="rId142" Type="http://schemas.openxmlformats.org/officeDocument/2006/relationships/customXml" Target="../ink/ink1704.xml"/><Relationship Id="rId3" Type="http://schemas.openxmlformats.org/officeDocument/2006/relationships/image" Target="../media/image1630.emf"/></Relationships>
</file>

<file path=ppt/slides/_rels/slide2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52.emf"/><Relationship Id="rId21" Type="http://schemas.openxmlformats.org/officeDocument/2006/relationships/image" Target="../media/image104.emf"/><Relationship Id="rId42" Type="http://schemas.openxmlformats.org/officeDocument/2006/relationships/customXml" Target="../ink/ink114.xml"/><Relationship Id="rId63" Type="http://schemas.openxmlformats.org/officeDocument/2006/relationships/image" Target="../media/image125.emf"/><Relationship Id="rId84" Type="http://schemas.openxmlformats.org/officeDocument/2006/relationships/customXml" Target="../ink/ink135.xml"/><Relationship Id="rId138" Type="http://schemas.openxmlformats.org/officeDocument/2006/relationships/customXml" Target="../ink/ink162.xml"/><Relationship Id="rId159" Type="http://schemas.openxmlformats.org/officeDocument/2006/relationships/image" Target="../media/image173.emf"/><Relationship Id="rId170" Type="http://schemas.openxmlformats.org/officeDocument/2006/relationships/customXml" Target="../ink/ink178.xml"/><Relationship Id="rId191" Type="http://schemas.openxmlformats.org/officeDocument/2006/relationships/image" Target="../media/image189.emf"/><Relationship Id="rId205" Type="http://schemas.openxmlformats.org/officeDocument/2006/relationships/image" Target="../media/image196.emf"/><Relationship Id="rId226" Type="http://schemas.openxmlformats.org/officeDocument/2006/relationships/customXml" Target="../ink/ink206.xml"/><Relationship Id="rId247" Type="http://schemas.openxmlformats.org/officeDocument/2006/relationships/image" Target="../media/image217.emf"/><Relationship Id="rId107" Type="http://schemas.openxmlformats.org/officeDocument/2006/relationships/image" Target="../media/image147.emf"/><Relationship Id="rId11" Type="http://schemas.openxmlformats.org/officeDocument/2006/relationships/image" Target="../media/image99.emf"/><Relationship Id="rId32" Type="http://schemas.openxmlformats.org/officeDocument/2006/relationships/customXml" Target="../ink/ink109.xml"/><Relationship Id="rId53" Type="http://schemas.openxmlformats.org/officeDocument/2006/relationships/image" Target="../media/image120.emf"/><Relationship Id="rId74" Type="http://schemas.openxmlformats.org/officeDocument/2006/relationships/customXml" Target="../ink/ink130.xml"/><Relationship Id="rId128" Type="http://schemas.openxmlformats.org/officeDocument/2006/relationships/customXml" Target="../ink/ink157.xml"/><Relationship Id="rId149" Type="http://schemas.openxmlformats.org/officeDocument/2006/relationships/image" Target="../media/image168.emf"/><Relationship Id="rId5" Type="http://schemas.openxmlformats.org/officeDocument/2006/relationships/image" Target="../media/image96.emf"/><Relationship Id="rId95" Type="http://schemas.openxmlformats.org/officeDocument/2006/relationships/image" Target="../media/image141.emf"/><Relationship Id="rId160" Type="http://schemas.openxmlformats.org/officeDocument/2006/relationships/customXml" Target="../ink/ink173.xml"/><Relationship Id="rId181" Type="http://schemas.openxmlformats.org/officeDocument/2006/relationships/image" Target="../media/image184.emf"/><Relationship Id="rId216" Type="http://schemas.openxmlformats.org/officeDocument/2006/relationships/customXml" Target="../ink/ink201.xml"/><Relationship Id="rId237" Type="http://schemas.openxmlformats.org/officeDocument/2006/relationships/image" Target="../media/image212.emf"/><Relationship Id="rId22" Type="http://schemas.openxmlformats.org/officeDocument/2006/relationships/customXml" Target="../ink/ink104.xml"/><Relationship Id="rId43" Type="http://schemas.openxmlformats.org/officeDocument/2006/relationships/image" Target="../media/image115.emf"/><Relationship Id="rId64" Type="http://schemas.openxmlformats.org/officeDocument/2006/relationships/customXml" Target="../ink/ink125.xml"/><Relationship Id="rId118" Type="http://schemas.openxmlformats.org/officeDocument/2006/relationships/customXml" Target="../ink/ink152.xml"/><Relationship Id="rId139" Type="http://schemas.openxmlformats.org/officeDocument/2006/relationships/image" Target="../media/image163.emf"/><Relationship Id="rId85" Type="http://schemas.openxmlformats.org/officeDocument/2006/relationships/image" Target="../media/image136.emf"/><Relationship Id="rId150" Type="http://schemas.openxmlformats.org/officeDocument/2006/relationships/customXml" Target="../ink/ink168.xml"/><Relationship Id="rId171" Type="http://schemas.openxmlformats.org/officeDocument/2006/relationships/image" Target="../media/image179.emf"/><Relationship Id="rId192" Type="http://schemas.openxmlformats.org/officeDocument/2006/relationships/customXml" Target="../ink/ink189.xml"/><Relationship Id="rId206" Type="http://schemas.openxmlformats.org/officeDocument/2006/relationships/customXml" Target="../ink/ink196.xml"/><Relationship Id="rId227" Type="http://schemas.openxmlformats.org/officeDocument/2006/relationships/image" Target="../media/image207.emf"/><Relationship Id="rId248" Type="http://schemas.openxmlformats.org/officeDocument/2006/relationships/customXml" Target="../ink/ink217.xml"/><Relationship Id="rId12" Type="http://schemas.openxmlformats.org/officeDocument/2006/relationships/customXml" Target="../ink/ink99.xml"/><Relationship Id="rId17" Type="http://schemas.openxmlformats.org/officeDocument/2006/relationships/image" Target="../media/image102.emf"/><Relationship Id="rId33" Type="http://schemas.openxmlformats.org/officeDocument/2006/relationships/image" Target="../media/image110.emf"/><Relationship Id="rId38" Type="http://schemas.openxmlformats.org/officeDocument/2006/relationships/customXml" Target="../ink/ink112.xml"/><Relationship Id="rId59" Type="http://schemas.openxmlformats.org/officeDocument/2006/relationships/image" Target="../media/image123.emf"/><Relationship Id="rId103" Type="http://schemas.openxmlformats.org/officeDocument/2006/relationships/image" Target="../media/image145.emf"/><Relationship Id="rId108" Type="http://schemas.openxmlformats.org/officeDocument/2006/relationships/customXml" Target="../ink/ink147.xml"/><Relationship Id="rId124" Type="http://schemas.openxmlformats.org/officeDocument/2006/relationships/customXml" Target="../ink/ink155.xml"/><Relationship Id="rId129" Type="http://schemas.openxmlformats.org/officeDocument/2006/relationships/image" Target="../media/image158.emf"/><Relationship Id="rId54" Type="http://schemas.openxmlformats.org/officeDocument/2006/relationships/customXml" Target="../ink/ink120.xml"/><Relationship Id="rId70" Type="http://schemas.openxmlformats.org/officeDocument/2006/relationships/customXml" Target="../ink/ink128.xml"/><Relationship Id="rId75" Type="http://schemas.openxmlformats.org/officeDocument/2006/relationships/image" Target="../media/image131.emf"/><Relationship Id="rId91" Type="http://schemas.openxmlformats.org/officeDocument/2006/relationships/image" Target="../media/image139.emf"/><Relationship Id="rId96" Type="http://schemas.openxmlformats.org/officeDocument/2006/relationships/customXml" Target="../ink/ink141.xml"/><Relationship Id="rId140" Type="http://schemas.openxmlformats.org/officeDocument/2006/relationships/customXml" Target="../ink/ink163.xml"/><Relationship Id="rId145" Type="http://schemas.openxmlformats.org/officeDocument/2006/relationships/image" Target="../media/image166.emf"/><Relationship Id="rId161" Type="http://schemas.openxmlformats.org/officeDocument/2006/relationships/image" Target="../media/image174.emf"/><Relationship Id="rId166" Type="http://schemas.openxmlformats.org/officeDocument/2006/relationships/customXml" Target="../ink/ink176.xml"/><Relationship Id="rId182" Type="http://schemas.openxmlformats.org/officeDocument/2006/relationships/customXml" Target="../ink/ink184.xml"/><Relationship Id="rId187" Type="http://schemas.openxmlformats.org/officeDocument/2006/relationships/image" Target="../media/image187.emf"/><Relationship Id="rId217" Type="http://schemas.openxmlformats.org/officeDocument/2006/relationships/image" Target="../media/image20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6.xml"/><Relationship Id="rId212" Type="http://schemas.openxmlformats.org/officeDocument/2006/relationships/customXml" Target="../ink/ink199.xml"/><Relationship Id="rId233" Type="http://schemas.openxmlformats.org/officeDocument/2006/relationships/image" Target="../media/image210.emf"/><Relationship Id="rId238" Type="http://schemas.openxmlformats.org/officeDocument/2006/relationships/customXml" Target="../ink/ink212.xml"/><Relationship Id="rId23" Type="http://schemas.openxmlformats.org/officeDocument/2006/relationships/image" Target="../media/image105.emf"/><Relationship Id="rId28" Type="http://schemas.openxmlformats.org/officeDocument/2006/relationships/customXml" Target="../ink/ink107.xml"/><Relationship Id="rId49" Type="http://schemas.openxmlformats.org/officeDocument/2006/relationships/image" Target="../media/image118.emf"/><Relationship Id="rId114" Type="http://schemas.openxmlformats.org/officeDocument/2006/relationships/customXml" Target="../ink/ink150.xml"/><Relationship Id="rId119" Type="http://schemas.openxmlformats.org/officeDocument/2006/relationships/image" Target="../media/image153.emf"/><Relationship Id="rId44" Type="http://schemas.openxmlformats.org/officeDocument/2006/relationships/customXml" Target="../ink/ink115.xml"/><Relationship Id="rId60" Type="http://schemas.openxmlformats.org/officeDocument/2006/relationships/customXml" Target="../ink/ink123.xml"/><Relationship Id="rId65" Type="http://schemas.openxmlformats.org/officeDocument/2006/relationships/image" Target="../media/image126.emf"/><Relationship Id="rId81" Type="http://schemas.openxmlformats.org/officeDocument/2006/relationships/image" Target="../media/image134.emf"/><Relationship Id="rId86" Type="http://schemas.openxmlformats.org/officeDocument/2006/relationships/customXml" Target="../ink/ink136.xml"/><Relationship Id="rId130" Type="http://schemas.openxmlformats.org/officeDocument/2006/relationships/customXml" Target="../ink/ink158.xml"/><Relationship Id="rId135" Type="http://schemas.openxmlformats.org/officeDocument/2006/relationships/image" Target="../media/image161.emf"/><Relationship Id="rId151" Type="http://schemas.openxmlformats.org/officeDocument/2006/relationships/image" Target="../media/image169.emf"/><Relationship Id="rId156" Type="http://schemas.openxmlformats.org/officeDocument/2006/relationships/customXml" Target="../ink/ink171.xml"/><Relationship Id="rId177" Type="http://schemas.openxmlformats.org/officeDocument/2006/relationships/image" Target="../media/image182.emf"/><Relationship Id="rId198" Type="http://schemas.openxmlformats.org/officeDocument/2006/relationships/customXml" Target="../ink/ink192.xml"/><Relationship Id="rId172" Type="http://schemas.openxmlformats.org/officeDocument/2006/relationships/customXml" Target="../ink/ink179.xml"/><Relationship Id="rId193" Type="http://schemas.openxmlformats.org/officeDocument/2006/relationships/image" Target="../media/image190.emf"/><Relationship Id="rId202" Type="http://schemas.openxmlformats.org/officeDocument/2006/relationships/customXml" Target="../ink/ink194.xml"/><Relationship Id="rId207" Type="http://schemas.openxmlformats.org/officeDocument/2006/relationships/image" Target="../media/image197.emf"/><Relationship Id="rId223" Type="http://schemas.openxmlformats.org/officeDocument/2006/relationships/image" Target="../media/image205.emf"/><Relationship Id="rId228" Type="http://schemas.openxmlformats.org/officeDocument/2006/relationships/customXml" Target="../ink/ink207.xml"/><Relationship Id="rId244" Type="http://schemas.openxmlformats.org/officeDocument/2006/relationships/customXml" Target="../ink/ink215.xml"/><Relationship Id="rId249" Type="http://schemas.openxmlformats.org/officeDocument/2006/relationships/image" Target="../media/image218.emf"/><Relationship Id="rId13" Type="http://schemas.openxmlformats.org/officeDocument/2006/relationships/image" Target="../media/image100.emf"/><Relationship Id="rId18" Type="http://schemas.openxmlformats.org/officeDocument/2006/relationships/customXml" Target="../ink/ink102.xml"/><Relationship Id="rId39" Type="http://schemas.openxmlformats.org/officeDocument/2006/relationships/image" Target="../media/image113.emf"/><Relationship Id="rId109" Type="http://schemas.openxmlformats.org/officeDocument/2006/relationships/image" Target="../media/image148.emf"/><Relationship Id="rId34" Type="http://schemas.openxmlformats.org/officeDocument/2006/relationships/customXml" Target="../ink/ink110.xml"/><Relationship Id="rId50" Type="http://schemas.openxmlformats.org/officeDocument/2006/relationships/customXml" Target="../ink/ink118.xml"/><Relationship Id="rId55" Type="http://schemas.openxmlformats.org/officeDocument/2006/relationships/image" Target="../media/image121.emf"/><Relationship Id="rId76" Type="http://schemas.openxmlformats.org/officeDocument/2006/relationships/customXml" Target="../ink/ink131.xml"/><Relationship Id="rId97" Type="http://schemas.openxmlformats.org/officeDocument/2006/relationships/image" Target="../media/image142.emf"/><Relationship Id="rId104" Type="http://schemas.openxmlformats.org/officeDocument/2006/relationships/customXml" Target="../ink/ink145.xml"/><Relationship Id="rId120" Type="http://schemas.openxmlformats.org/officeDocument/2006/relationships/customXml" Target="../ink/ink153.xml"/><Relationship Id="rId125" Type="http://schemas.openxmlformats.org/officeDocument/2006/relationships/image" Target="../media/image156.emf"/><Relationship Id="rId141" Type="http://schemas.openxmlformats.org/officeDocument/2006/relationships/image" Target="../media/image164.emf"/><Relationship Id="rId146" Type="http://schemas.openxmlformats.org/officeDocument/2006/relationships/customXml" Target="../ink/ink166.xml"/><Relationship Id="rId167" Type="http://schemas.openxmlformats.org/officeDocument/2006/relationships/image" Target="../media/image177.emf"/><Relationship Id="rId188" Type="http://schemas.openxmlformats.org/officeDocument/2006/relationships/customXml" Target="../ink/ink187.xml"/><Relationship Id="rId7" Type="http://schemas.openxmlformats.org/officeDocument/2006/relationships/image" Target="../media/image97.emf"/><Relationship Id="rId71" Type="http://schemas.openxmlformats.org/officeDocument/2006/relationships/image" Target="../media/image129.emf"/><Relationship Id="rId92" Type="http://schemas.openxmlformats.org/officeDocument/2006/relationships/customXml" Target="../ink/ink139.xml"/><Relationship Id="rId162" Type="http://schemas.openxmlformats.org/officeDocument/2006/relationships/customXml" Target="../ink/ink174.xml"/><Relationship Id="rId183" Type="http://schemas.openxmlformats.org/officeDocument/2006/relationships/image" Target="../media/image185.emf"/><Relationship Id="rId213" Type="http://schemas.openxmlformats.org/officeDocument/2006/relationships/image" Target="../media/image200.emf"/><Relationship Id="rId218" Type="http://schemas.openxmlformats.org/officeDocument/2006/relationships/customXml" Target="../ink/ink202.xml"/><Relationship Id="rId234" Type="http://schemas.openxmlformats.org/officeDocument/2006/relationships/customXml" Target="../ink/ink210.xml"/><Relationship Id="rId239" Type="http://schemas.openxmlformats.org/officeDocument/2006/relationships/image" Target="../media/image213.emf"/><Relationship Id="rId2" Type="http://schemas.openxmlformats.org/officeDocument/2006/relationships/customXml" Target="../ink/ink94.xml"/><Relationship Id="rId29" Type="http://schemas.openxmlformats.org/officeDocument/2006/relationships/image" Target="../media/image108.emf"/><Relationship Id="rId24" Type="http://schemas.openxmlformats.org/officeDocument/2006/relationships/customXml" Target="../ink/ink105.xml"/><Relationship Id="rId40" Type="http://schemas.openxmlformats.org/officeDocument/2006/relationships/customXml" Target="../ink/ink113.xml"/><Relationship Id="rId45" Type="http://schemas.openxmlformats.org/officeDocument/2006/relationships/image" Target="../media/image116.emf"/><Relationship Id="rId66" Type="http://schemas.openxmlformats.org/officeDocument/2006/relationships/customXml" Target="../ink/ink126.xml"/><Relationship Id="rId87" Type="http://schemas.openxmlformats.org/officeDocument/2006/relationships/image" Target="../media/image137.emf"/><Relationship Id="rId110" Type="http://schemas.openxmlformats.org/officeDocument/2006/relationships/customXml" Target="../ink/ink148.xml"/><Relationship Id="rId115" Type="http://schemas.openxmlformats.org/officeDocument/2006/relationships/image" Target="../media/image151.emf"/><Relationship Id="rId131" Type="http://schemas.openxmlformats.org/officeDocument/2006/relationships/image" Target="../media/image159.emf"/><Relationship Id="rId136" Type="http://schemas.openxmlformats.org/officeDocument/2006/relationships/customXml" Target="../ink/ink161.xml"/><Relationship Id="rId157" Type="http://schemas.openxmlformats.org/officeDocument/2006/relationships/image" Target="../media/image172.emf"/><Relationship Id="rId178" Type="http://schemas.openxmlformats.org/officeDocument/2006/relationships/customXml" Target="../ink/ink182.xml"/><Relationship Id="rId61" Type="http://schemas.openxmlformats.org/officeDocument/2006/relationships/image" Target="../media/image124.emf"/><Relationship Id="rId82" Type="http://schemas.openxmlformats.org/officeDocument/2006/relationships/customXml" Target="../ink/ink134.xml"/><Relationship Id="rId152" Type="http://schemas.openxmlformats.org/officeDocument/2006/relationships/customXml" Target="../ink/ink169.xml"/><Relationship Id="rId173" Type="http://schemas.openxmlformats.org/officeDocument/2006/relationships/image" Target="../media/image180.emf"/><Relationship Id="rId194" Type="http://schemas.openxmlformats.org/officeDocument/2006/relationships/customXml" Target="../ink/ink190.xml"/><Relationship Id="rId199" Type="http://schemas.openxmlformats.org/officeDocument/2006/relationships/image" Target="../media/image193.emf"/><Relationship Id="rId203" Type="http://schemas.openxmlformats.org/officeDocument/2006/relationships/image" Target="../media/image195.emf"/><Relationship Id="rId208" Type="http://schemas.openxmlformats.org/officeDocument/2006/relationships/customXml" Target="../ink/ink197.xml"/><Relationship Id="rId229" Type="http://schemas.openxmlformats.org/officeDocument/2006/relationships/image" Target="../media/image208.emf"/><Relationship Id="rId19" Type="http://schemas.openxmlformats.org/officeDocument/2006/relationships/image" Target="../media/image103.emf"/><Relationship Id="rId224" Type="http://schemas.openxmlformats.org/officeDocument/2006/relationships/customXml" Target="../ink/ink205.xml"/><Relationship Id="rId240" Type="http://schemas.openxmlformats.org/officeDocument/2006/relationships/customXml" Target="../ink/ink213.xml"/><Relationship Id="rId245" Type="http://schemas.openxmlformats.org/officeDocument/2006/relationships/image" Target="../media/image216.emf"/><Relationship Id="rId14" Type="http://schemas.openxmlformats.org/officeDocument/2006/relationships/customXml" Target="../ink/ink100.xml"/><Relationship Id="rId30" Type="http://schemas.openxmlformats.org/officeDocument/2006/relationships/customXml" Target="../ink/ink108.xml"/><Relationship Id="rId35" Type="http://schemas.openxmlformats.org/officeDocument/2006/relationships/image" Target="../media/image111.emf"/><Relationship Id="rId56" Type="http://schemas.openxmlformats.org/officeDocument/2006/relationships/customXml" Target="../ink/ink121.xml"/><Relationship Id="rId77" Type="http://schemas.openxmlformats.org/officeDocument/2006/relationships/image" Target="../media/image132.emf"/><Relationship Id="rId100" Type="http://schemas.openxmlformats.org/officeDocument/2006/relationships/customXml" Target="../ink/ink143.xml"/><Relationship Id="rId105" Type="http://schemas.openxmlformats.org/officeDocument/2006/relationships/image" Target="../media/image146.emf"/><Relationship Id="rId126" Type="http://schemas.openxmlformats.org/officeDocument/2006/relationships/customXml" Target="../ink/ink156.xml"/><Relationship Id="rId147" Type="http://schemas.openxmlformats.org/officeDocument/2006/relationships/image" Target="../media/image167.emf"/><Relationship Id="rId168" Type="http://schemas.openxmlformats.org/officeDocument/2006/relationships/customXml" Target="../ink/ink177.xml"/><Relationship Id="rId8" Type="http://schemas.openxmlformats.org/officeDocument/2006/relationships/customXml" Target="../ink/ink97.xml"/><Relationship Id="rId51" Type="http://schemas.openxmlformats.org/officeDocument/2006/relationships/image" Target="../media/image119.emf"/><Relationship Id="rId72" Type="http://schemas.openxmlformats.org/officeDocument/2006/relationships/customXml" Target="../ink/ink129.xml"/><Relationship Id="rId93" Type="http://schemas.openxmlformats.org/officeDocument/2006/relationships/image" Target="../media/image140.emf"/><Relationship Id="rId98" Type="http://schemas.openxmlformats.org/officeDocument/2006/relationships/customXml" Target="../ink/ink142.xml"/><Relationship Id="rId121" Type="http://schemas.openxmlformats.org/officeDocument/2006/relationships/image" Target="../media/image154.emf"/><Relationship Id="rId142" Type="http://schemas.openxmlformats.org/officeDocument/2006/relationships/customXml" Target="../ink/ink164.xml"/><Relationship Id="rId163" Type="http://schemas.openxmlformats.org/officeDocument/2006/relationships/image" Target="../media/image175.emf"/><Relationship Id="rId184" Type="http://schemas.openxmlformats.org/officeDocument/2006/relationships/customXml" Target="../ink/ink185.xml"/><Relationship Id="rId189" Type="http://schemas.openxmlformats.org/officeDocument/2006/relationships/image" Target="../media/image188.emf"/><Relationship Id="rId219" Type="http://schemas.openxmlformats.org/officeDocument/2006/relationships/image" Target="../media/image203.emf"/><Relationship Id="rId3" Type="http://schemas.openxmlformats.org/officeDocument/2006/relationships/image" Target="../media/image95.emf"/><Relationship Id="rId214" Type="http://schemas.openxmlformats.org/officeDocument/2006/relationships/customXml" Target="../ink/ink200.xml"/><Relationship Id="rId230" Type="http://schemas.openxmlformats.org/officeDocument/2006/relationships/customXml" Target="../ink/ink208.xml"/><Relationship Id="rId235" Type="http://schemas.openxmlformats.org/officeDocument/2006/relationships/image" Target="../media/image211.emf"/><Relationship Id="rId25" Type="http://schemas.openxmlformats.org/officeDocument/2006/relationships/image" Target="../media/image106.emf"/><Relationship Id="rId46" Type="http://schemas.openxmlformats.org/officeDocument/2006/relationships/customXml" Target="../ink/ink116.xml"/><Relationship Id="rId67" Type="http://schemas.openxmlformats.org/officeDocument/2006/relationships/image" Target="../media/image127.emf"/><Relationship Id="rId116" Type="http://schemas.openxmlformats.org/officeDocument/2006/relationships/customXml" Target="../ink/ink151.xml"/><Relationship Id="rId137" Type="http://schemas.openxmlformats.org/officeDocument/2006/relationships/image" Target="../media/image162.emf"/><Relationship Id="rId158" Type="http://schemas.openxmlformats.org/officeDocument/2006/relationships/customXml" Target="../ink/ink172.xml"/><Relationship Id="rId20" Type="http://schemas.openxmlformats.org/officeDocument/2006/relationships/customXml" Target="../ink/ink103.xml"/><Relationship Id="rId41" Type="http://schemas.openxmlformats.org/officeDocument/2006/relationships/image" Target="../media/image114.emf"/><Relationship Id="rId62" Type="http://schemas.openxmlformats.org/officeDocument/2006/relationships/customXml" Target="../ink/ink124.xml"/><Relationship Id="rId83" Type="http://schemas.openxmlformats.org/officeDocument/2006/relationships/image" Target="../media/image135.emf"/><Relationship Id="rId88" Type="http://schemas.openxmlformats.org/officeDocument/2006/relationships/customXml" Target="../ink/ink137.xml"/><Relationship Id="rId111" Type="http://schemas.openxmlformats.org/officeDocument/2006/relationships/image" Target="../media/image149.emf"/><Relationship Id="rId132" Type="http://schemas.openxmlformats.org/officeDocument/2006/relationships/customXml" Target="../ink/ink159.xml"/><Relationship Id="rId153" Type="http://schemas.openxmlformats.org/officeDocument/2006/relationships/image" Target="../media/image170.emf"/><Relationship Id="rId174" Type="http://schemas.openxmlformats.org/officeDocument/2006/relationships/customXml" Target="../ink/ink180.xml"/><Relationship Id="rId179" Type="http://schemas.openxmlformats.org/officeDocument/2006/relationships/image" Target="../media/image183.emf"/><Relationship Id="rId195" Type="http://schemas.openxmlformats.org/officeDocument/2006/relationships/image" Target="../media/image191.emf"/><Relationship Id="rId209" Type="http://schemas.openxmlformats.org/officeDocument/2006/relationships/image" Target="../media/image198.emf"/><Relationship Id="rId190" Type="http://schemas.openxmlformats.org/officeDocument/2006/relationships/customXml" Target="../ink/ink188.xml"/><Relationship Id="rId204" Type="http://schemas.openxmlformats.org/officeDocument/2006/relationships/customXml" Target="../ink/ink195.xml"/><Relationship Id="rId220" Type="http://schemas.openxmlformats.org/officeDocument/2006/relationships/customXml" Target="../ink/ink203.xml"/><Relationship Id="rId225" Type="http://schemas.openxmlformats.org/officeDocument/2006/relationships/image" Target="../media/image206.emf"/><Relationship Id="rId241" Type="http://schemas.openxmlformats.org/officeDocument/2006/relationships/image" Target="../media/image214.emf"/><Relationship Id="rId246" Type="http://schemas.openxmlformats.org/officeDocument/2006/relationships/customXml" Target="../ink/ink216.xml"/><Relationship Id="rId15" Type="http://schemas.openxmlformats.org/officeDocument/2006/relationships/image" Target="../media/image101.emf"/><Relationship Id="rId36" Type="http://schemas.openxmlformats.org/officeDocument/2006/relationships/customXml" Target="../ink/ink111.xml"/><Relationship Id="rId57" Type="http://schemas.openxmlformats.org/officeDocument/2006/relationships/image" Target="../media/image122.emf"/><Relationship Id="rId106" Type="http://schemas.openxmlformats.org/officeDocument/2006/relationships/customXml" Target="../ink/ink146.xml"/><Relationship Id="rId127" Type="http://schemas.openxmlformats.org/officeDocument/2006/relationships/image" Target="../media/image157.emf"/><Relationship Id="rId10" Type="http://schemas.openxmlformats.org/officeDocument/2006/relationships/customXml" Target="../ink/ink98.xml"/><Relationship Id="rId31" Type="http://schemas.openxmlformats.org/officeDocument/2006/relationships/image" Target="../media/image109.emf"/><Relationship Id="rId52" Type="http://schemas.openxmlformats.org/officeDocument/2006/relationships/customXml" Target="../ink/ink119.xml"/><Relationship Id="rId73" Type="http://schemas.openxmlformats.org/officeDocument/2006/relationships/image" Target="../media/image130.emf"/><Relationship Id="rId78" Type="http://schemas.openxmlformats.org/officeDocument/2006/relationships/customXml" Target="../ink/ink132.xml"/><Relationship Id="rId94" Type="http://schemas.openxmlformats.org/officeDocument/2006/relationships/customXml" Target="../ink/ink140.xml"/><Relationship Id="rId99" Type="http://schemas.openxmlformats.org/officeDocument/2006/relationships/image" Target="../media/image143.emf"/><Relationship Id="rId101" Type="http://schemas.openxmlformats.org/officeDocument/2006/relationships/image" Target="../media/image144.emf"/><Relationship Id="rId122" Type="http://schemas.openxmlformats.org/officeDocument/2006/relationships/customXml" Target="../ink/ink154.xml"/><Relationship Id="rId143" Type="http://schemas.openxmlformats.org/officeDocument/2006/relationships/image" Target="../media/image165.emf"/><Relationship Id="rId148" Type="http://schemas.openxmlformats.org/officeDocument/2006/relationships/customXml" Target="../ink/ink167.xml"/><Relationship Id="rId164" Type="http://schemas.openxmlformats.org/officeDocument/2006/relationships/customXml" Target="../ink/ink175.xml"/><Relationship Id="rId169" Type="http://schemas.openxmlformats.org/officeDocument/2006/relationships/image" Target="../media/image178.emf"/><Relationship Id="rId185" Type="http://schemas.openxmlformats.org/officeDocument/2006/relationships/image" Target="../media/image186.emf"/><Relationship Id="rId4" Type="http://schemas.openxmlformats.org/officeDocument/2006/relationships/customXml" Target="../ink/ink95.xml"/><Relationship Id="rId9" Type="http://schemas.openxmlformats.org/officeDocument/2006/relationships/image" Target="../media/image98.emf"/><Relationship Id="rId180" Type="http://schemas.openxmlformats.org/officeDocument/2006/relationships/customXml" Target="../ink/ink183.xml"/><Relationship Id="rId210" Type="http://schemas.openxmlformats.org/officeDocument/2006/relationships/customXml" Target="../ink/ink198.xml"/><Relationship Id="rId215" Type="http://schemas.openxmlformats.org/officeDocument/2006/relationships/image" Target="../media/image201.emf"/><Relationship Id="rId236" Type="http://schemas.openxmlformats.org/officeDocument/2006/relationships/customXml" Target="../ink/ink211.xml"/><Relationship Id="rId26" Type="http://schemas.openxmlformats.org/officeDocument/2006/relationships/customXml" Target="../ink/ink106.xml"/><Relationship Id="rId231" Type="http://schemas.openxmlformats.org/officeDocument/2006/relationships/image" Target="../media/image209.emf"/><Relationship Id="rId47" Type="http://schemas.openxmlformats.org/officeDocument/2006/relationships/image" Target="../media/image117.emf"/><Relationship Id="rId68" Type="http://schemas.openxmlformats.org/officeDocument/2006/relationships/customXml" Target="../ink/ink127.xml"/><Relationship Id="rId89" Type="http://schemas.openxmlformats.org/officeDocument/2006/relationships/image" Target="../media/image138.emf"/><Relationship Id="rId112" Type="http://schemas.openxmlformats.org/officeDocument/2006/relationships/customXml" Target="../ink/ink149.xml"/><Relationship Id="rId133" Type="http://schemas.openxmlformats.org/officeDocument/2006/relationships/image" Target="../media/image160.emf"/><Relationship Id="rId154" Type="http://schemas.openxmlformats.org/officeDocument/2006/relationships/customXml" Target="../ink/ink170.xml"/><Relationship Id="rId175" Type="http://schemas.openxmlformats.org/officeDocument/2006/relationships/image" Target="../media/image181.emf"/><Relationship Id="rId196" Type="http://schemas.openxmlformats.org/officeDocument/2006/relationships/customXml" Target="../ink/ink191.xml"/><Relationship Id="rId200" Type="http://schemas.openxmlformats.org/officeDocument/2006/relationships/customXml" Target="../ink/ink193.xml"/><Relationship Id="rId16" Type="http://schemas.openxmlformats.org/officeDocument/2006/relationships/customXml" Target="../ink/ink101.xml"/><Relationship Id="rId221" Type="http://schemas.openxmlformats.org/officeDocument/2006/relationships/image" Target="../media/image204.emf"/><Relationship Id="rId242" Type="http://schemas.openxmlformats.org/officeDocument/2006/relationships/customXml" Target="../ink/ink214.xml"/><Relationship Id="rId37" Type="http://schemas.openxmlformats.org/officeDocument/2006/relationships/image" Target="../media/image112.emf"/><Relationship Id="rId58" Type="http://schemas.openxmlformats.org/officeDocument/2006/relationships/customXml" Target="../ink/ink122.xml"/><Relationship Id="rId79" Type="http://schemas.openxmlformats.org/officeDocument/2006/relationships/image" Target="../media/image133.emf"/><Relationship Id="rId102" Type="http://schemas.openxmlformats.org/officeDocument/2006/relationships/customXml" Target="../ink/ink144.xml"/><Relationship Id="rId123" Type="http://schemas.openxmlformats.org/officeDocument/2006/relationships/image" Target="../media/image155.emf"/><Relationship Id="rId144" Type="http://schemas.openxmlformats.org/officeDocument/2006/relationships/customXml" Target="../ink/ink165.xml"/><Relationship Id="rId90" Type="http://schemas.openxmlformats.org/officeDocument/2006/relationships/customXml" Target="../ink/ink138.xml"/><Relationship Id="rId165" Type="http://schemas.openxmlformats.org/officeDocument/2006/relationships/image" Target="../media/image176.emf"/><Relationship Id="rId186" Type="http://schemas.openxmlformats.org/officeDocument/2006/relationships/customXml" Target="../ink/ink186.xml"/><Relationship Id="rId211" Type="http://schemas.openxmlformats.org/officeDocument/2006/relationships/image" Target="../media/image199.emf"/><Relationship Id="rId232" Type="http://schemas.openxmlformats.org/officeDocument/2006/relationships/customXml" Target="../ink/ink209.xml"/><Relationship Id="rId27" Type="http://schemas.openxmlformats.org/officeDocument/2006/relationships/image" Target="../media/image107.emf"/><Relationship Id="rId48" Type="http://schemas.openxmlformats.org/officeDocument/2006/relationships/customXml" Target="../ink/ink117.xml"/><Relationship Id="rId69" Type="http://schemas.openxmlformats.org/officeDocument/2006/relationships/image" Target="../media/image128.emf"/><Relationship Id="rId113" Type="http://schemas.openxmlformats.org/officeDocument/2006/relationships/image" Target="../media/image150.emf"/><Relationship Id="rId134" Type="http://schemas.openxmlformats.org/officeDocument/2006/relationships/customXml" Target="../ink/ink160.xml"/><Relationship Id="rId80" Type="http://schemas.openxmlformats.org/officeDocument/2006/relationships/customXml" Target="../ink/ink133.xml"/><Relationship Id="rId155" Type="http://schemas.openxmlformats.org/officeDocument/2006/relationships/image" Target="../media/image171.emf"/><Relationship Id="rId176" Type="http://schemas.openxmlformats.org/officeDocument/2006/relationships/customXml" Target="../ink/ink181.xml"/><Relationship Id="rId197" Type="http://schemas.openxmlformats.org/officeDocument/2006/relationships/image" Target="../media/image192.emf"/><Relationship Id="rId201" Type="http://schemas.openxmlformats.org/officeDocument/2006/relationships/image" Target="../media/image194.emf"/><Relationship Id="rId222" Type="http://schemas.openxmlformats.org/officeDocument/2006/relationships/customXml" Target="../ink/ink204.xml"/><Relationship Id="rId243" Type="http://schemas.openxmlformats.org/officeDocument/2006/relationships/image" Target="../media/image215.emf"/></Relationships>
</file>

<file path=ppt/slides/_rels/slide20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710.emf"/><Relationship Id="rId18" Type="http://schemas.openxmlformats.org/officeDocument/2006/relationships/customXml" Target="../ink/ink1717.xml"/><Relationship Id="rId26" Type="http://schemas.openxmlformats.org/officeDocument/2006/relationships/customXml" Target="../ink/ink1721.xml"/><Relationship Id="rId39" Type="http://schemas.openxmlformats.org/officeDocument/2006/relationships/image" Target="../media/image1723.emf"/><Relationship Id="rId21" Type="http://schemas.openxmlformats.org/officeDocument/2006/relationships/image" Target="../media/image1714.emf"/><Relationship Id="rId34" Type="http://schemas.openxmlformats.org/officeDocument/2006/relationships/customXml" Target="../ink/ink1725.xml"/><Relationship Id="rId42" Type="http://schemas.openxmlformats.org/officeDocument/2006/relationships/customXml" Target="../ink/ink1729.xml"/><Relationship Id="rId47" Type="http://schemas.openxmlformats.org/officeDocument/2006/relationships/image" Target="../media/image1727.emf"/><Relationship Id="rId50" Type="http://schemas.openxmlformats.org/officeDocument/2006/relationships/customXml" Target="../ink/ink1733.xml"/><Relationship Id="rId55" Type="http://schemas.openxmlformats.org/officeDocument/2006/relationships/image" Target="../media/image1731.emf"/><Relationship Id="rId63" Type="http://schemas.openxmlformats.org/officeDocument/2006/relationships/image" Target="../media/image1735.emf"/><Relationship Id="rId68" Type="http://schemas.openxmlformats.org/officeDocument/2006/relationships/customXml" Target="../ink/ink1742.xml"/><Relationship Id="rId76" Type="http://schemas.openxmlformats.org/officeDocument/2006/relationships/customXml" Target="../ink/ink1746.xml"/><Relationship Id="rId84" Type="http://schemas.openxmlformats.org/officeDocument/2006/relationships/customXml" Target="../ink/ink1750.xml"/><Relationship Id="rId89" Type="http://schemas.openxmlformats.org/officeDocument/2006/relationships/image" Target="../media/image3100.emf"/><Relationship Id="rId7" Type="http://schemas.openxmlformats.org/officeDocument/2006/relationships/image" Target="../media/image1707.emf"/><Relationship Id="rId71" Type="http://schemas.openxmlformats.org/officeDocument/2006/relationships/image" Target="../media/image1739.emf"/><Relationship Id="rId92" Type="http://schemas.openxmlformats.org/officeDocument/2006/relationships/customXml" Target="../ink/ink1754.xml"/><Relationship Id="rId2" Type="http://schemas.openxmlformats.org/officeDocument/2006/relationships/customXml" Target="../ink/ink1709.xml"/><Relationship Id="rId16" Type="http://schemas.openxmlformats.org/officeDocument/2006/relationships/customXml" Target="../ink/ink1716.xml"/><Relationship Id="rId29" Type="http://schemas.openxmlformats.org/officeDocument/2006/relationships/image" Target="../media/image1718.emf"/><Relationship Id="rId11" Type="http://schemas.openxmlformats.org/officeDocument/2006/relationships/image" Target="../media/image1709.emf"/><Relationship Id="rId24" Type="http://schemas.openxmlformats.org/officeDocument/2006/relationships/customXml" Target="../ink/ink1720.xml"/><Relationship Id="rId32" Type="http://schemas.openxmlformats.org/officeDocument/2006/relationships/customXml" Target="../ink/ink1724.xml"/><Relationship Id="rId37" Type="http://schemas.openxmlformats.org/officeDocument/2006/relationships/image" Target="../media/image1722.emf"/><Relationship Id="rId40" Type="http://schemas.openxmlformats.org/officeDocument/2006/relationships/customXml" Target="../ink/ink1728.xml"/><Relationship Id="rId45" Type="http://schemas.openxmlformats.org/officeDocument/2006/relationships/image" Target="../media/image1726.emf"/><Relationship Id="rId53" Type="http://schemas.openxmlformats.org/officeDocument/2006/relationships/image" Target="../media/image1730.emf"/><Relationship Id="rId58" Type="http://schemas.openxmlformats.org/officeDocument/2006/relationships/customXml" Target="../ink/ink1737.xml"/><Relationship Id="rId66" Type="http://schemas.openxmlformats.org/officeDocument/2006/relationships/customXml" Target="../ink/ink1741.xml"/><Relationship Id="rId74" Type="http://schemas.openxmlformats.org/officeDocument/2006/relationships/customXml" Target="../ink/ink1745.xml"/><Relationship Id="rId79" Type="http://schemas.openxmlformats.org/officeDocument/2006/relationships/image" Target="../media/image1743.emf"/><Relationship Id="rId87" Type="http://schemas.openxmlformats.org/officeDocument/2006/relationships/image" Target="../media/image2100.emf"/><Relationship Id="rId5" Type="http://schemas.openxmlformats.org/officeDocument/2006/relationships/image" Target="../media/image1706.emf"/><Relationship Id="rId61" Type="http://schemas.openxmlformats.org/officeDocument/2006/relationships/image" Target="../media/image1734.emf"/><Relationship Id="rId82" Type="http://schemas.openxmlformats.org/officeDocument/2006/relationships/customXml" Target="../ink/ink1749.xml"/><Relationship Id="rId90" Type="http://schemas.openxmlformats.org/officeDocument/2006/relationships/customXml" Target="../ink/ink1753.xml"/><Relationship Id="rId95" Type="http://schemas.openxmlformats.org/officeDocument/2006/relationships/image" Target="../media/image6100.emf"/><Relationship Id="rId19" Type="http://schemas.openxmlformats.org/officeDocument/2006/relationships/image" Target="../media/image1713.emf"/><Relationship Id="rId14" Type="http://schemas.openxmlformats.org/officeDocument/2006/relationships/customXml" Target="../ink/ink1715.xml"/><Relationship Id="rId22" Type="http://schemas.openxmlformats.org/officeDocument/2006/relationships/customXml" Target="../ink/ink1719.xml"/><Relationship Id="rId27" Type="http://schemas.openxmlformats.org/officeDocument/2006/relationships/image" Target="../media/image1717.emf"/><Relationship Id="rId30" Type="http://schemas.openxmlformats.org/officeDocument/2006/relationships/customXml" Target="../ink/ink1723.xml"/><Relationship Id="rId35" Type="http://schemas.openxmlformats.org/officeDocument/2006/relationships/image" Target="../media/image1721.emf"/><Relationship Id="rId43" Type="http://schemas.openxmlformats.org/officeDocument/2006/relationships/image" Target="../media/image1725.emf"/><Relationship Id="rId48" Type="http://schemas.openxmlformats.org/officeDocument/2006/relationships/customXml" Target="../ink/ink1732.xml"/><Relationship Id="rId56" Type="http://schemas.openxmlformats.org/officeDocument/2006/relationships/customXml" Target="../ink/ink1736.xml"/><Relationship Id="rId64" Type="http://schemas.openxmlformats.org/officeDocument/2006/relationships/customXml" Target="../ink/ink1740.xml"/><Relationship Id="rId69" Type="http://schemas.openxmlformats.org/officeDocument/2006/relationships/image" Target="../media/image1738.emf"/><Relationship Id="rId77" Type="http://schemas.openxmlformats.org/officeDocument/2006/relationships/image" Target="../media/image1742.emf"/><Relationship Id="rId8" Type="http://schemas.openxmlformats.org/officeDocument/2006/relationships/customXml" Target="../ink/ink1712.xml"/><Relationship Id="rId51" Type="http://schemas.openxmlformats.org/officeDocument/2006/relationships/image" Target="../media/image1729.emf"/><Relationship Id="rId72" Type="http://schemas.openxmlformats.org/officeDocument/2006/relationships/customXml" Target="../ink/ink1744.xml"/><Relationship Id="rId80" Type="http://schemas.openxmlformats.org/officeDocument/2006/relationships/customXml" Target="../ink/ink1748.xml"/><Relationship Id="rId85" Type="http://schemas.openxmlformats.org/officeDocument/2006/relationships/image" Target="../media/image1746.emf"/><Relationship Id="rId93" Type="http://schemas.openxmlformats.org/officeDocument/2006/relationships/image" Target="../media/image5100.emf"/><Relationship Id="rId3" Type="http://schemas.openxmlformats.org/officeDocument/2006/relationships/image" Target="../media/image1705.emf"/><Relationship Id="rId12" Type="http://schemas.openxmlformats.org/officeDocument/2006/relationships/customXml" Target="../ink/ink1714.xml"/><Relationship Id="rId17" Type="http://schemas.openxmlformats.org/officeDocument/2006/relationships/image" Target="../media/image1712.emf"/><Relationship Id="rId25" Type="http://schemas.openxmlformats.org/officeDocument/2006/relationships/image" Target="../media/image1716.emf"/><Relationship Id="rId33" Type="http://schemas.openxmlformats.org/officeDocument/2006/relationships/image" Target="../media/image1720.emf"/><Relationship Id="rId38" Type="http://schemas.openxmlformats.org/officeDocument/2006/relationships/customXml" Target="../ink/ink1727.xml"/><Relationship Id="rId46" Type="http://schemas.openxmlformats.org/officeDocument/2006/relationships/customXml" Target="../ink/ink1731.xml"/><Relationship Id="rId59" Type="http://schemas.openxmlformats.org/officeDocument/2006/relationships/image" Target="../media/image1733.emf"/><Relationship Id="rId67" Type="http://schemas.openxmlformats.org/officeDocument/2006/relationships/image" Target="../media/image1737.emf"/><Relationship Id="rId20" Type="http://schemas.openxmlformats.org/officeDocument/2006/relationships/customXml" Target="../ink/ink1718.xml"/><Relationship Id="rId41" Type="http://schemas.openxmlformats.org/officeDocument/2006/relationships/image" Target="../media/image1724.emf"/><Relationship Id="rId54" Type="http://schemas.openxmlformats.org/officeDocument/2006/relationships/customXml" Target="../ink/ink1735.xml"/><Relationship Id="rId62" Type="http://schemas.openxmlformats.org/officeDocument/2006/relationships/customXml" Target="../ink/ink1739.xml"/><Relationship Id="rId70" Type="http://schemas.openxmlformats.org/officeDocument/2006/relationships/customXml" Target="../ink/ink1743.xml"/><Relationship Id="rId75" Type="http://schemas.openxmlformats.org/officeDocument/2006/relationships/image" Target="../media/image1741.emf"/><Relationship Id="rId83" Type="http://schemas.openxmlformats.org/officeDocument/2006/relationships/image" Target="../media/image1745.emf"/><Relationship Id="rId88" Type="http://schemas.openxmlformats.org/officeDocument/2006/relationships/customXml" Target="../ink/ink1752.xml"/><Relationship Id="rId91" Type="http://schemas.openxmlformats.org/officeDocument/2006/relationships/image" Target="../media/image410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11.xml"/><Relationship Id="rId15" Type="http://schemas.openxmlformats.org/officeDocument/2006/relationships/image" Target="../media/image1711.emf"/><Relationship Id="rId23" Type="http://schemas.openxmlformats.org/officeDocument/2006/relationships/image" Target="../media/image1715.emf"/><Relationship Id="rId28" Type="http://schemas.openxmlformats.org/officeDocument/2006/relationships/customXml" Target="../ink/ink1722.xml"/><Relationship Id="rId36" Type="http://schemas.openxmlformats.org/officeDocument/2006/relationships/customXml" Target="../ink/ink1726.xml"/><Relationship Id="rId49" Type="http://schemas.openxmlformats.org/officeDocument/2006/relationships/image" Target="../media/image1728.emf"/><Relationship Id="rId57" Type="http://schemas.openxmlformats.org/officeDocument/2006/relationships/image" Target="../media/image1732.emf"/><Relationship Id="rId10" Type="http://schemas.openxmlformats.org/officeDocument/2006/relationships/customXml" Target="../ink/ink1713.xml"/><Relationship Id="rId31" Type="http://schemas.openxmlformats.org/officeDocument/2006/relationships/image" Target="../media/image1719.emf"/><Relationship Id="rId44" Type="http://schemas.openxmlformats.org/officeDocument/2006/relationships/customXml" Target="../ink/ink1730.xml"/><Relationship Id="rId52" Type="http://schemas.openxmlformats.org/officeDocument/2006/relationships/customXml" Target="../ink/ink1734.xml"/><Relationship Id="rId60" Type="http://schemas.openxmlformats.org/officeDocument/2006/relationships/customXml" Target="../ink/ink1738.xml"/><Relationship Id="rId65" Type="http://schemas.openxmlformats.org/officeDocument/2006/relationships/image" Target="../media/image1736.emf"/><Relationship Id="rId73" Type="http://schemas.openxmlformats.org/officeDocument/2006/relationships/image" Target="../media/image1740.emf"/><Relationship Id="rId78" Type="http://schemas.openxmlformats.org/officeDocument/2006/relationships/customXml" Target="../ink/ink1747.xml"/><Relationship Id="rId81" Type="http://schemas.openxmlformats.org/officeDocument/2006/relationships/image" Target="../media/image1744.emf"/><Relationship Id="rId86" Type="http://schemas.openxmlformats.org/officeDocument/2006/relationships/customXml" Target="../ink/ink1751.xml"/><Relationship Id="rId94" Type="http://schemas.openxmlformats.org/officeDocument/2006/relationships/customXml" Target="../ink/ink1755.xml"/><Relationship Id="rId4" Type="http://schemas.openxmlformats.org/officeDocument/2006/relationships/customXml" Target="../ink/ink1710.xml"/><Relationship Id="rId9" Type="http://schemas.openxmlformats.org/officeDocument/2006/relationships/image" Target="../media/image1708.emf"/></Relationships>
</file>

<file path=ppt/slides/_rels/slide21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6410.emf"/><Relationship Id="rId21" Type="http://schemas.openxmlformats.org/officeDocument/2006/relationships/image" Target="../media/image16100.emf"/><Relationship Id="rId42" Type="http://schemas.openxmlformats.org/officeDocument/2006/relationships/customXml" Target="../ink/ink1776.xml"/><Relationship Id="rId63" Type="http://schemas.openxmlformats.org/officeDocument/2006/relationships/image" Target="../media/image3710.emf"/><Relationship Id="rId84" Type="http://schemas.openxmlformats.org/officeDocument/2006/relationships/customXml" Target="../ink/ink1797.xml"/><Relationship Id="rId138" Type="http://schemas.openxmlformats.org/officeDocument/2006/relationships/customXml" Target="../ink/ink1824.xml"/><Relationship Id="rId159" Type="http://schemas.openxmlformats.org/officeDocument/2006/relationships/image" Target="../media/image8510.emf"/><Relationship Id="rId170" Type="http://schemas.openxmlformats.org/officeDocument/2006/relationships/customXml" Target="../ink/ink1840.xml"/><Relationship Id="rId191" Type="http://schemas.openxmlformats.org/officeDocument/2006/relationships/image" Target="../media/image10110.emf"/><Relationship Id="rId205" Type="http://schemas.openxmlformats.org/officeDocument/2006/relationships/image" Target="../media/image10810.emf"/><Relationship Id="rId226" Type="http://schemas.openxmlformats.org/officeDocument/2006/relationships/customXml" Target="../ink/ink1868.xml"/><Relationship Id="rId247" Type="http://schemas.openxmlformats.org/officeDocument/2006/relationships/image" Target="../media/image12910.emf"/><Relationship Id="rId107" Type="http://schemas.openxmlformats.org/officeDocument/2006/relationships/image" Target="../media/image5910.emf"/><Relationship Id="rId11" Type="http://schemas.openxmlformats.org/officeDocument/2006/relationships/image" Target="../media/image11100.emf"/><Relationship Id="rId32" Type="http://schemas.openxmlformats.org/officeDocument/2006/relationships/customXml" Target="../ink/ink1771.xml"/><Relationship Id="rId53" Type="http://schemas.openxmlformats.org/officeDocument/2006/relationships/image" Target="../media/image3210.emf"/><Relationship Id="rId74" Type="http://schemas.openxmlformats.org/officeDocument/2006/relationships/customXml" Target="../ink/ink1792.xml"/><Relationship Id="rId128" Type="http://schemas.openxmlformats.org/officeDocument/2006/relationships/customXml" Target="../ink/ink1819.xml"/><Relationship Id="rId149" Type="http://schemas.openxmlformats.org/officeDocument/2006/relationships/image" Target="../media/image8010.emf"/><Relationship Id="rId5" Type="http://schemas.openxmlformats.org/officeDocument/2006/relationships/image" Target="../media/image8100.emf"/><Relationship Id="rId95" Type="http://schemas.openxmlformats.org/officeDocument/2006/relationships/image" Target="../media/image5310.emf"/><Relationship Id="rId160" Type="http://schemas.openxmlformats.org/officeDocument/2006/relationships/customXml" Target="../ink/ink1835.xml"/><Relationship Id="rId181" Type="http://schemas.openxmlformats.org/officeDocument/2006/relationships/image" Target="../media/image9610.emf"/><Relationship Id="rId216" Type="http://schemas.openxmlformats.org/officeDocument/2006/relationships/customXml" Target="../ink/ink1863.xml"/><Relationship Id="rId237" Type="http://schemas.openxmlformats.org/officeDocument/2006/relationships/image" Target="../media/image12410.emf"/><Relationship Id="rId22" Type="http://schemas.openxmlformats.org/officeDocument/2006/relationships/customXml" Target="../ink/ink1766.xml"/><Relationship Id="rId43" Type="http://schemas.openxmlformats.org/officeDocument/2006/relationships/image" Target="../media/image2710.emf"/><Relationship Id="rId64" Type="http://schemas.openxmlformats.org/officeDocument/2006/relationships/customXml" Target="../ink/ink1787.xml"/><Relationship Id="rId118" Type="http://schemas.openxmlformats.org/officeDocument/2006/relationships/customXml" Target="../ink/ink1814.xml"/><Relationship Id="rId139" Type="http://schemas.openxmlformats.org/officeDocument/2006/relationships/image" Target="../media/image7510.emf"/><Relationship Id="rId85" Type="http://schemas.openxmlformats.org/officeDocument/2006/relationships/image" Target="../media/image4810.emf"/><Relationship Id="rId150" Type="http://schemas.openxmlformats.org/officeDocument/2006/relationships/customXml" Target="../ink/ink1830.xml"/><Relationship Id="rId171" Type="http://schemas.openxmlformats.org/officeDocument/2006/relationships/image" Target="../media/image9110.emf"/><Relationship Id="rId192" Type="http://schemas.openxmlformats.org/officeDocument/2006/relationships/customXml" Target="../ink/ink1851.xml"/><Relationship Id="rId206" Type="http://schemas.openxmlformats.org/officeDocument/2006/relationships/customXml" Target="../ink/ink1858.xml"/><Relationship Id="rId227" Type="http://schemas.openxmlformats.org/officeDocument/2006/relationships/image" Target="../media/image11910.emf"/><Relationship Id="rId248" Type="http://schemas.openxmlformats.org/officeDocument/2006/relationships/customXml" Target="../ink/ink1879.xml"/><Relationship Id="rId12" Type="http://schemas.openxmlformats.org/officeDocument/2006/relationships/customXml" Target="../ink/ink1761.xml"/><Relationship Id="rId17" Type="http://schemas.openxmlformats.org/officeDocument/2006/relationships/image" Target="../media/image14100.emf"/><Relationship Id="rId33" Type="http://schemas.openxmlformats.org/officeDocument/2006/relationships/image" Target="../media/image2210.emf"/><Relationship Id="rId38" Type="http://schemas.openxmlformats.org/officeDocument/2006/relationships/customXml" Target="../ink/ink1774.xml"/><Relationship Id="rId59" Type="http://schemas.openxmlformats.org/officeDocument/2006/relationships/image" Target="../media/image3510.emf"/><Relationship Id="rId103" Type="http://schemas.openxmlformats.org/officeDocument/2006/relationships/image" Target="../media/image5710.emf"/><Relationship Id="rId108" Type="http://schemas.openxmlformats.org/officeDocument/2006/relationships/customXml" Target="../ink/ink1809.xml"/><Relationship Id="rId124" Type="http://schemas.openxmlformats.org/officeDocument/2006/relationships/customXml" Target="../ink/ink1817.xml"/><Relationship Id="rId129" Type="http://schemas.openxmlformats.org/officeDocument/2006/relationships/image" Target="../media/image7010.emf"/><Relationship Id="rId54" Type="http://schemas.openxmlformats.org/officeDocument/2006/relationships/customXml" Target="../ink/ink1782.xml"/><Relationship Id="rId70" Type="http://schemas.openxmlformats.org/officeDocument/2006/relationships/customXml" Target="../ink/ink1790.xml"/><Relationship Id="rId75" Type="http://schemas.openxmlformats.org/officeDocument/2006/relationships/image" Target="../media/image4310.emf"/><Relationship Id="rId91" Type="http://schemas.openxmlformats.org/officeDocument/2006/relationships/image" Target="../media/image5110.emf"/><Relationship Id="rId96" Type="http://schemas.openxmlformats.org/officeDocument/2006/relationships/customXml" Target="../ink/ink1803.xml"/><Relationship Id="rId140" Type="http://schemas.openxmlformats.org/officeDocument/2006/relationships/customXml" Target="../ink/ink1825.xml"/><Relationship Id="rId145" Type="http://schemas.openxmlformats.org/officeDocument/2006/relationships/image" Target="../media/image7810.emf"/><Relationship Id="rId161" Type="http://schemas.openxmlformats.org/officeDocument/2006/relationships/image" Target="../media/image8610.emf"/><Relationship Id="rId166" Type="http://schemas.openxmlformats.org/officeDocument/2006/relationships/customXml" Target="../ink/ink1838.xml"/><Relationship Id="rId182" Type="http://schemas.openxmlformats.org/officeDocument/2006/relationships/customXml" Target="../ink/ink1846.xml"/><Relationship Id="rId187" Type="http://schemas.openxmlformats.org/officeDocument/2006/relationships/image" Target="../media/image9910.emf"/><Relationship Id="rId217" Type="http://schemas.openxmlformats.org/officeDocument/2006/relationships/image" Target="../media/image1141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758.xml"/><Relationship Id="rId212" Type="http://schemas.openxmlformats.org/officeDocument/2006/relationships/customXml" Target="../ink/ink1861.xml"/><Relationship Id="rId233" Type="http://schemas.openxmlformats.org/officeDocument/2006/relationships/image" Target="../media/image12210.emf"/><Relationship Id="rId238" Type="http://schemas.openxmlformats.org/officeDocument/2006/relationships/customXml" Target="../ink/ink1874.xml"/><Relationship Id="rId23" Type="http://schemas.openxmlformats.org/officeDocument/2006/relationships/image" Target="../media/image1747.emf"/><Relationship Id="rId28" Type="http://schemas.openxmlformats.org/officeDocument/2006/relationships/customXml" Target="../ink/ink1769.xml"/><Relationship Id="rId49" Type="http://schemas.openxmlformats.org/officeDocument/2006/relationships/image" Target="../media/image3010.emf"/><Relationship Id="rId114" Type="http://schemas.openxmlformats.org/officeDocument/2006/relationships/customXml" Target="../ink/ink1812.xml"/><Relationship Id="rId119" Type="http://schemas.openxmlformats.org/officeDocument/2006/relationships/image" Target="../media/image6510.emf"/><Relationship Id="rId44" Type="http://schemas.openxmlformats.org/officeDocument/2006/relationships/customXml" Target="../ink/ink1777.xml"/><Relationship Id="rId60" Type="http://schemas.openxmlformats.org/officeDocument/2006/relationships/customXml" Target="../ink/ink1785.xml"/><Relationship Id="rId65" Type="http://schemas.openxmlformats.org/officeDocument/2006/relationships/image" Target="../media/image3810.emf"/><Relationship Id="rId81" Type="http://schemas.openxmlformats.org/officeDocument/2006/relationships/image" Target="../media/image4610.emf"/><Relationship Id="rId86" Type="http://schemas.openxmlformats.org/officeDocument/2006/relationships/customXml" Target="../ink/ink1798.xml"/><Relationship Id="rId130" Type="http://schemas.openxmlformats.org/officeDocument/2006/relationships/customXml" Target="../ink/ink1820.xml"/><Relationship Id="rId135" Type="http://schemas.openxmlformats.org/officeDocument/2006/relationships/image" Target="../media/image7310.emf"/><Relationship Id="rId151" Type="http://schemas.openxmlformats.org/officeDocument/2006/relationships/image" Target="../media/image8110.emf"/><Relationship Id="rId156" Type="http://schemas.openxmlformats.org/officeDocument/2006/relationships/customXml" Target="../ink/ink1833.xml"/><Relationship Id="rId177" Type="http://schemas.openxmlformats.org/officeDocument/2006/relationships/image" Target="../media/image9410.emf"/><Relationship Id="rId198" Type="http://schemas.openxmlformats.org/officeDocument/2006/relationships/customXml" Target="../ink/ink1854.xml"/><Relationship Id="rId172" Type="http://schemas.openxmlformats.org/officeDocument/2006/relationships/customXml" Target="../ink/ink1841.xml"/><Relationship Id="rId193" Type="http://schemas.openxmlformats.org/officeDocument/2006/relationships/image" Target="../media/image10210.emf"/><Relationship Id="rId202" Type="http://schemas.openxmlformats.org/officeDocument/2006/relationships/customXml" Target="../ink/ink1856.xml"/><Relationship Id="rId207" Type="http://schemas.openxmlformats.org/officeDocument/2006/relationships/image" Target="../media/image10910.emf"/><Relationship Id="rId223" Type="http://schemas.openxmlformats.org/officeDocument/2006/relationships/image" Target="../media/image11710.emf"/><Relationship Id="rId228" Type="http://schemas.openxmlformats.org/officeDocument/2006/relationships/customXml" Target="../ink/ink1869.xml"/><Relationship Id="rId244" Type="http://schemas.openxmlformats.org/officeDocument/2006/relationships/customXml" Target="../ink/ink1877.xml"/><Relationship Id="rId249" Type="http://schemas.openxmlformats.org/officeDocument/2006/relationships/image" Target="../media/image13010.emf"/><Relationship Id="rId13" Type="http://schemas.openxmlformats.org/officeDocument/2006/relationships/image" Target="../media/image12100.emf"/><Relationship Id="rId18" Type="http://schemas.openxmlformats.org/officeDocument/2006/relationships/customXml" Target="../ink/ink1764.xml"/><Relationship Id="rId39" Type="http://schemas.openxmlformats.org/officeDocument/2006/relationships/image" Target="../media/image2510.emf"/><Relationship Id="rId109" Type="http://schemas.openxmlformats.org/officeDocument/2006/relationships/image" Target="../media/image6010.emf"/><Relationship Id="rId34" Type="http://schemas.openxmlformats.org/officeDocument/2006/relationships/customXml" Target="../ink/ink1772.xml"/><Relationship Id="rId50" Type="http://schemas.openxmlformats.org/officeDocument/2006/relationships/customXml" Target="../ink/ink1780.xml"/><Relationship Id="rId55" Type="http://schemas.openxmlformats.org/officeDocument/2006/relationships/image" Target="../media/image3310.emf"/><Relationship Id="rId76" Type="http://schemas.openxmlformats.org/officeDocument/2006/relationships/customXml" Target="../ink/ink1793.xml"/><Relationship Id="rId97" Type="http://schemas.openxmlformats.org/officeDocument/2006/relationships/image" Target="../media/image5410.emf"/><Relationship Id="rId104" Type="http://schemas.openxmlformats.org/officeDocument/2006/relationships/customXml" Target="../ink/ink1807.xml"/><Relationship Id="rId120" Type="http://schemas.openxmlformats.org/officeDocument/2006/relationships/customXml" Target="../ink/ink1815.xml"/><Relationship Id="rId125" Type="http://schemas.openxmlformats.org/officeDocument/2006/relationships/image" Target="../media/image6810.emf"/><Relationship Id="rId141" Type="http://schemas.openxmlformats.org/officeDocument/2006/relationships/image" Target="../media/image7610.emf"/><Relationship Id="rId146" Type="http://schemas.openxmlformats.org/officeDocument/2006/relationships/customXml" Target="../ink/ink1828.xml"/><Relationship Id="rId167" Type="http://schemas.openxmlformats.org/officeDocument/2006/relationships/image" Target="../media/image8910.emf"/><Relationship Id="rId188" Type="http://schemas.openxmlformats.org/officeDocument/2006/relationships/customXml" Target="../ink/ink1849.xml"/><Relationship Id="rId7" Type="http://schemas.openxmlformats.org/officeDocument/2006/relationships/image" Target="../media/image9100.emf"/><Relationship Id="rId71" Type="http://schemas.openxmlformats.org/officeDocument/2006/relationships/image" Target="../media/image4110.emf"/><Relationship Id="rId92" Type="http://schemas.openxmlformats.org/officeDocument/2006/relationships/customXml" Target="../ink/ink1801.xml"/><Relationship Id="rId162" Type="http://schemas.openxmlformats.org/officeDocument/2006/relationships/customXml" Target="../ink/ink1836.xml"/><Relationship Id="rId183" Type="http://schemas.openxmlformats.org/officeDocument/2006/relationships/image" Target="../media/image9710.emf"/><Relationship Id="rId213" Type="http://schemas.openxmlformats.org/officeDocument/2006/relationships/image" Target="../media/image11210.emf"/><Relationship Id="rId218" Type="http://schemas.openxmlformats.org/officeDocument/2006/relationships/customXml" Target="../ink/ink1864.xml"/><Relationship Id="rId234" Type="http://schemas.openxmlformats.org/officeDocument/2006/relationships/customXml" Target="../ink/ink1872.xml"/><Relationship Id="rId239" Type="http://schemas.openxmlformats.org/officeDocument/2006/relationships/image" Target="../media/image12510.emf"/><Relationship Id="rId2" Type="http://schemas.openxmlformats.org/officeDocument/2006/relationships/customXml" Target="../ink/ink1756.xml"/><Relationship Id="rId29" Type="http://schemas.openxmlformats.org/officeDocument/2006/relationships/image" Target="../media/image2010.emf"/><Relationship Id="rId250" Type="http://schemas.openxmlformats.org/officeDocument/2006/relationships/customXml" Target="../ink/ink1880.xml"/><Relationship Id="rId24" Type="http://schemas.openxmlformats.org/officeDocument/2006/relationships/customXml" Target="../ink/ink1767.xml"/><Relationship Id="rId40" Type="http://schemas.openxmlformats.org/officeDocument/2006/relationships/customXml" Target="../ink/ink1775.xml"/><Relationship Id="rId45" Type="http://schemas.openxmlformats.org/officeDocument/2006/relationships/image" Target="../media/image2810.emf"/><Relationship Id="rId66" Type="http://schemas.openxmlformats.org/officeDocument/2006/relationships/customXml" Target="../ink/ink1788.xml"/><Relationship Id="rId87" Type="http://schemas.openxmlformats.org/officeDocument/2006/relationships/image" Target="../media/image4910.emf"/><Relationship Id="rId110" Type="http://schemas.openxmlformats.org/officeDocument/2006/relationships/customXml" Target="../ink/ink1810.xml"/><Relationship Id="rId115" Type="http://schemas.openxmlformats.org/officeDocument/2006/relationships/image" Target="../media/image6310.emf"/><Relationship Id="rId131" Type="http://schemas.openxmlformats.org/officeDocument/2006/relationships/image" Target="../media/image7110.emf"/><Relationship Id="rId136" Type="http://schemas.openxmlformats.org/officeDocument/2006/relationships/customXml" Target="../ink/ink1823.xml"/><Relationship Id="rId157" Type="http://schemas.openxmlformats.org/officeDocument/2006/relationships/image" Target="../media/image8410.emf"/><Relationship Id="rId178" Type="http://schemas.openxmlformats.org/officeDocument/2006/relationships/customXml" Target="../ink/ink1844.xml"/><Relationship Id="rId61" Type="http://schemas.openxmlformats.org/officeDocument/2006/relationships/image" Target="../media/image3610.emf"/><Relationship Id="rId82" Type="http://schemas.openxmlformats.org/officeDocument/2006/relationships/customXml" Target="../ink/ink1796.xml"/><Relationship Id="rId152" Type="http://schemas.openxmlformats.org/officeDocument/2006/relationships/customXml" Target="../ink/ink1831.xml"/><Relationship Id="rId173" Type="http://schemas.openxmlformats.org/officeDocument/2006/relationships/image" Target="../media/image9210.emf"/><Relationship Id="rId194" Type="http://schemas.openxmlformats.org/officeDocument/2006/relationships/customXml" Target="../ink/ink1852.xml"/><Relationship Id="rId199" Type="http://schemas.openxmlformats.org/officeDocument/2006/relationships/image" Target="../media/image10510.emf"/><Relationship Id="rId203" Type="http://schemas.openxmlformats.org/officeDocument/2006/relationships/image" Target="../media/image10710.emf"/><Relationship Id="rId208" Type="http://schemas.openxmlformats.org/officeDocument/2006/relationships/customXml" Target="../ink/ink1859.xml"/><Relationship Id="rId229" Type="http://schemas.openxmlformats.org/officeDocument/2006/relationships/image" Target="../media/image12010.emf"/><Relationship Id="rId19" Type="http://schemas.openxmlformats.org/officeDocument/2006/relationships/image" Target="../media/image15100.emf"/><Relationship Id="rId224" Type="http://schemas.openxmlformats.org/officeDocument/2006/relationships/customXml" Target="../ink/ink1867.xml"/><Relationship Id="rId240" Type="http://schemas.openxmlformats.org/officeDocument/2006/relationships/customXml" Target="../ink/ink1875.xml"/><Relationship Id="rId245" Type="http://schemas.openxmlformats.org/officeDocument/2006/relationships/image" Target="../media/image12810.emf"/><Relationship Id="rId14" Type="http://schemas.openxmlformats.org/officeDocument/2006/relationships/customXml" Target="../ink/ink1762.xml"/><Relationship Id="rId30" Type="http://schemas.openxmlformats.org/officeDocument/2006/relationships/customXml" Target="../ink/ink1770.xml"/><Relationship Id="rId35" Type="http://schemas.openxmlformats.org/officeDocument/2006/relationships/image" Target="../media/image2310.emf"/><Relationship Id="rId56" Type="http://schemas.openxmlformats.org/officeDocument/2006/relationships/customXml" Target="../ink/ink1783.xml"/><Relationship Id="rId77" Type="http://schemas.openxmlformats.org/officeDocument/2006/relationships/image" Target="../media/image4410.emf"/><Relationship Id="rId100" Type="http://schemas.openxmlformats.org/officeDocument/2006/relationships/customXml" Target="../ink/ink1805.xml"/><Relationship Id="rId105" Type="http://schemas.openxmlformats.org/officeDocument/2006/relationships/image" Target="../media/image5810.emf"/><Relationship Id="rId126" Type="http://schemas.openxmlformats.org/officeDocument/2006/relationships/customXml" Target="../ink/ink1818.xml"/><Relationship Id="rId147" Type="http://schemas.openxmlformats.org/officeDocument/2006/relationships/image" Target="../media/image7910.emf"/><Relationship Id="rId168" Type="http://schemas.openxmlformats.org/officeDocument/2006/relationships/customXml" Target="../ink/ink1839.xml"/><Relationship Id="rId8" Type="http://schemas.openxmlformats.org/officeDocument/2006/relationships/customXml" Target="../ink/ink1759.xml"/><Relationship Id="rId51" Type="http://schemas.openxmlformats.org/officeDocument/2006/relationships/image" Target="../media/image3110.emf"/><Relationship Id="rId72" Type="http://schemas.openxmlformats.org/officeDocument/2006/relationships/customXml" Target="../ink/ink1791.xml"/><Relationship Id="rId93" Type="http://schemas.openxmlformats.org/officeDocument/2006/relationships/image" Target="../media/image5210.emf"/><Relationship Id="rId98" Type="http://schemas.openxmlformats.org/officeDocument/2006/relationships/customXml" Target="../ink/ink1804.xml"/><Relationship Id="rId121" Type="http://schemas.openxmlformats.org/officeDocument/2006/relationships/image" Target="../media/image6610.emf"/><Relationship Id="rId142" Type="http://schemas.openxmlformats.org/officeDocument/2006/relationships/customXml" Target="../ink/ink1826.xml"/><Relationship Id="rId163" Type="http://schemas.openxmlformats.org/officeDocument/2006/relationships/image" Target="../media/image8710.emf"/><Relationship Id="rId184" Type="http://schemas.openxmlformats.org/officeDocument/2006/relationships/customXml" Target="../ink/ink1847.xml"/><Relationship Id="rId189" Type="http://schemas.openxmlformats.org/officeDocument/2006/relationships/image" Target="../media/image10010.emf"/><Relationship Id="rId219" Type="http://schemas.openxmlformats.org/officeDocument/2006/relationships/image" Target="../media/image11510.emf"/><Relationship Id="rId3" Type="http://schemas.openxmlformats.org/officeDocument/2006/relationships/image" Target="../media/image7100.emf"/><Relationship Id="rId214" Type="http://schemas.openxmlformats.org/officeDocument/2006/relationships/customXml" Target="../ink/ink1862.xml"/><Relationship Id="rId230" Type="http://schemas.openxmlformats.org/officeDocument/2006/relationships/customXml" Target="../ink/ink1870.xml"/><Relationship Id="rId235" Type="http://schemas.openxmlformats.org/officeDocument/2006/relationships/image" Target="../media/image12310.emf"/><Relationship Id="rId251" Type="http://schemas.openxmlformats.org/officeDocument/2006/relationships/image" Target="../media/image13110.emf"/><Relationship Id="rId25" Type="http://schemas.openxmlformats.org/officeDocument/2006/relationships/image" Target="../media/image1810.emf"/><Relationship Id="rId46" Type="http://schemas.openxmlformats.org/officeDocument/2006/relationships/customXml" Target="../ink/ink1778.xml"/><Relationship Id="rId67" Type="http://schemas.openxmlformats.org/officeDocument/2006/relationships/image" Target="../media/image3910.emf"/><Relationship Id="rId116" Type="http://schemas.openxmlformats.org/officeDocument/2006/relationships/customXml" Target="../ink/ink1813.xml"/><Relationship Id="rId137" Type="http://schemas.openxmlformats.org/officeDocument/2006/relationships/image" Target="../media/image7410.emf"/><Relationship Id="rId158" Type="http://schemas.openxmlformats.org/officeDocument/2006/relationships/customXml" Target="../ink/ink1834.xml"/><Relationship Id="rId20" Type="http://schemas.openxmlformats.org/officeDocument/2006/relationships/customXml" Target="../ink/ink1765.xml"/><Relationship Id="rId41" Type="http://schemas.openxmlformats.org/officeDocument/2006/relationships/image" Target="../media/image2610.emf"/><Relationship Id="rId62" Type="http://schemas.openxmlformats.org/officeDocument/2006/relationships/customXml" Target="../ink/ink1786.xml"/><Relationship Id="rId83" Type="http://schemas.openxmlformats.org/officeDocument/2006/relationships/image" Target="../media/image4710.emf"/><Relationship Id="rId88" Type="http://schemas.openxmlformats.org/officeDocument/2006/relationships/customXml" Target="../ink/ink1799.xml"/><Relationship Id="rId111" Type="http://schemas.openxmlformats.org/officeDocument/2006/relationships/image" Target="../media/image6110.emf"/><Relationship Id="rId132" Type="http://schemas.openxmlformats.org/officeDocument/2006/relationships/customXml" Target="../ink/ink1821.xml"/><Relationship Id="rId153" Type="http://schemas.openxmlformats.org/officeDocument/2006/relationships/image" Target="../media/image8210.emf"/><Relationship Id="rId174" Type="http://schemas.openxmlformats.org/officeDocument/2006/relationships/customXml" Target="../ink/ink1842.xml"/><Relationship Id="rId179" Type="http://schemas.openxmlformats.org/officeDocument/2006/relationships/image" Target="../media/image9510.emf"/><Relationship Id="rId195" Type="http://schemas.openxmlformats.org/officeDocument/2006/relationships/image" Target="../media/image10310.emf"/><Relationship Id="rId209" Type="http://schemas.openxmlformats.org/officeDocument/2006/relationships/image" Target="../media/image11010.emf"/><Relationship Id="rId190" Type="http://schemas.openxmlformats.org/officeDocument/2006/relationships/customXml" Target="../ink/ink1850.xml"/><Relationship Id="rId204" Type="http://schemas.openxmlformats.org/officeDocument/2006/relationships/customXml" Target="../ink/ink1857.xml"/><Relationship Id="rId220" Type="http://schemas.openxmlformats.org/officeDocument/2006/relationships/customXml" Target="../ink/ink1865.xml"/><Relationship Id="rId225" Type="http://schemas.openxmlformats.org/officeDocument/2006/relationships/image" Target="../media/image11810.emf"/><Relationship Id="rId241" Type="http://schemas.openxmlformats.org/officeDocument/2006/relationships/image" Target="../media/image12610.emf"/><Relationship Id="rId246" Type="http://schemas.openxmlformats.org/officeDocument/2006/relationships/customXml" Target="../ink/ink1878.xml"/><Relationship Id="rId15" Type="http://schemas.openxmlformats.org/officeDocument/2006/relationships/image" Target="../media/image13100.emf"/><Relationship Id="rId36" Type="http://schemas.openxmlformats.org/officeDocument/2006/relationships/customXml" Target="../ink/ink1773.xml"/><Relationship Id="rId57" Type="http://schemas.openxmlformats.org/officeDocument/2006/relationships/image" Target="../media/image3410.emf"/><Relationship Id="rId106" Type="http://schemas.openxmlformats.org/officeDocument/2006/relationships/customXml" Target="../ink/ink1808.xml"/><Relationship Id="rId127" Type="http://schemas.openxmlformats.org/officeDocument/2006/relationships/image" Target="../media/image6910.emf"/><Relationship Id="rId10" Type="http://schemas.openxmlformats.org/officeDocument/2006/relationships/customXml" Target="../ink/ink1760.xml"/><Relationship Id="rId31" Type="http://schemas.openxmlformats.org/officeDocument/2006/relationships/image" Target="../media/image2110.emf"/><Relationship Id="rId52" Type="http://schemas.openxmlformats.org/officeDocument/2006/relationships/customXml" Target="../ink/ink1781.xml"/><Relationship Id="rId73" Type="http://schemas.openxmlformats.org/officeDocument/2006/relationships/image" Target="../media/image4210.emf"/><Relationship Id="rId78" Type="http://schemas.openxmlformats.org/officeDocument/2006/relationships/customXml" Target="../ink/ink1794.xml"/><Relationship Id="rId94" Type="http://schemas.openxmlformats.org/officeDocument/2006/relationships/customXml" Target="../ink/ink1802.xml"/><Relationship Id="rId99" Type="http://schemas.openxmlformats.org/officeDocument/2006/relationships/image" Target="../media/image5510.emf"/><Relationship Id="rId101" Type="http://schemas.openxmlformats.org/officeDocument/2006/relationships/image" Target="../media/image5610.emf"/><Relationship Id="rId122" Type="http://schemas.openxmlformats.org/officeDocument/2006/relationships/customXml" Target="../ink/ink1816.xml"/><Relationship Id="rId143" Type="http://schemas.openxmlformats.org/officeDocument/2006/relationships/image" Target="../media/image7710.emf"/><Relationship Id="rId148" Type="http://schemas.openxmlformats.org/officeDocument/2006/relationships/customXml" Target="../ink/ink1829.xml"/><Relationship Id="rId164" Type="http://schemas.openxmlformats.org/officeDocument/2006/relationships/customXml" Target="../ink/ink1837.xml"/><Relationship Id="rId169" Type="http://schemas.openxmlformats.org/officeDocument/2006/relationships/image" Target="../media/image9010.emf"/><Relationship Id="rId185" Type="http://schemas.openxmlformats.org/officeDocument/2006/relationships/image" Target="../media/image9810.emf"/><Relationship Id="rId4" Type="http://schemas.openxmlformats.org/officeDocument/2006/relationships/customXml" Target="../ink/ink1757.xml"/><Relationship Id="rId9" Type="http://schemas.openxmlformats.org/officeDocument/2006/relationships/image" Target="../media/image10100.emf"/><Relationship Id="rId180" Type="http://schemas.openxmlformats.org/officeDocument/2006/relationships/customXml" Target="../ink/ink1845.xml"/><Relationship Id="rId210" Type="http://schemas.openxmlformats.org/officeDocument/2006/relationships/customXml" Target="../ink/ink1860.xml"/><Relationship Id="rId215" Type="http://schemas.openxmlformats.org/officeDocument/2006/relationships/image" Target="../media/image11310.emf"/><Relationship Id="rId236" Type="http://schemas.openxmlformats.org/officeDocument/2006/relationships/customXml" Target="../ink/ink1873.xml"/><Relationship Id="rId26" Type="http://schemas.openxmlformats.org/officeDocument/2006/relationships/customXml" Target="../ink/ink1768.xml"/><Relationship Id="rId231" Type="http://schemas.openxmlformats.org/officeDocument/2006/relationships/image" Target="../media/image12110.emf"/><Relationship Id="rId47" Type="http://schemas.openxmlformats.org/officeDocument/2006/relationships/image" Target="../media/image2910.emf"/><Relationship Id="rId68" Type="http://schemas.openxmlformats.org/officeDocument/2006/relationships/customXml" Target="../ink/ink1789.xml"/><Relationship Id="rId89" Type="http://schemas.openxmlformats.org/officeDocument/2006/relationships/image" Target="../media/image5010.emf"/><Relationship Id="rId112" Type="http://schemas.openxmlformats.org/officeDocument/2006/relationships/customXml" Target="../ink/ink1811.xml"/><Relationship Id="rId133" Type="http://schemas.openxmlformats.org/officeDocument/2006/relationships/image" Target="../media/image7210.emf"/><Relationship Id="rId154" Type="http://schemas.openxmlformats.org/officeDocument/2006/relationships/customXml" Target="../ink/ink1832.xml"/><Relationship Id="rId175" Type="http://schemas.openxmlformats.org/officeDocument/2006/relationships/image" Target="../media/image9310.emf"/><Relationship Id="rId196" Type="http://schemas.openxmlformats.org/officeDocument/2006/relationships/customXml" Target="../ink/ink1853.xml"/><Relationship Id="rId200" Type="http://schemas.openxmlformats.org/officeDocument/2006/relationships/customXml" Target="../ink/ink1855.xml"/><Relationship Id="rId16" Type="http://schemas.openxmlformats.org/officeDocument/2006/relationships/customXml" Target="../ink/ink1763.xml"/><Relationship Id="rId221" Type="http://schemas.openxmlformats.org/officeDocument/2006/relationships/image" Target="../media/image11610.emf"/><Relationship Id="rId242" Type="http://schemas.openxmlformats.org/officeDocument/2006/relationships/customXml" Target="../ink/ink1876.xml"/><Relationship Id="rId37" Type="http://schemas.openxmlformats.org/officeDocument/2006/relationships/image" Target="../media/image2410.emf"/><Relationship Id="rId58" Type="http://schemas.openxmlformats.org/officeDocument/2006/relationships/customXml" Target="../ink/ink1784.xml"/><Relationship Id="rId79" Type="http://schemas.openxmlformats.org/officeDocument/2006/relationships/image" Target="../media/image4510.emf"/><Relationship Id="rId102" Type="http://schemas.openxmlformats.org/officeDocument/2006/relationships/customXml" Target="../ink/ink1806.xml"/><Relationship Id="rId123" Type="http://schemas.openxmlformats.org/officeDocument/2006/relationships/image" Target="../media/image6710.emf"/><Relationship Id="rId144" Type="http://schemas.openxmlformats.org/officeDocument/2006/relationships/customXml" Target="../ink/ink1827.xml"/><Relationship Id="rId90" Type="http://schemas.openxmlformats.org/officeDocument/2006/relationships/customXml" Target="../ink/ink1800.xml"/><Relationship Id="rId165" Type="http://schemas.openxmlformats.org/officeDocument/2006/relationships/image" Target="../media/image8810.emf"/><Relationship Id="rId186" Type="http://schemas.openxmlformats.org/officeDocument/2006/relationships/customXml" Target="../ink/ink1848.xml"/><Relationship Id="rId211" Type="http://schemas.openxmlformats.org/officeDocument/2006/relationships/image" Target="../media/image11110.emf"/><Relationship Id="rId232" Type="http://schemas.openxmlformats.org/officeDocument/2006/relationships/customXml" Target="../ink/ink1871.xml"/><Relationship Id="rId27" Type="http://schemas.openxmlformats.org/officeDocument/2006/relationships/image" Target="../media/image1910.emf"/><Relationship Id="rId48" Type="http://schemas.openxmlformats.org/officeDocument/2006/relationships/customXml" Target="../ink/ink1779.xml"/><Relationship Id="rId69" Type="http://schemas.openxmlformats.org/officeDocument/2006/relationships/image" Target="../media/image4010.emf"/><Relationship Id="rId113" Type="http://schemas.openxmlformats.org/officeDocument/2006/relationships/image" Target="../media/image6210.emf"/><Relationship Id="rId134" Type="http://schemas.openxmlformats.org/officeDocument/2006/relationships/customXml" Target="../ink/ink1822.xml"/><Relationship Id="rId80" Type="http://schemas.openxmlformats.org/officeDocument/2006/relationships/customXml" Target="../ink/ink1795.xml"/><Relationship Id="rId155" Type="http://schemas.openxmlformats.org/officeDocument/2006/relationships/image" Target="../media/image8310.emf"/><Relationship Id="rId176" Type="http://schemas.openxmlformats.org/officeDocument/2006/relationships/customXml" Target="../ink/ink1843.xml"/><Relationship Id="rId197" Type="http://schemas.openxmlformats.org/officeDocument/2006/relationships/image" Target="../media/image10410.emf"/><Relationship Id="rId201" Type="http://schemas.openxmlformats.org/officeDocument/2006/relationships/image" Target="../media/image10610.emf"/><Relationship Id="rId222" Type="http://schemas.openxmlformats.org/officeDocument/2006/relationships/customXml" Target="../ink/ink1866.xml"/><Relationship Id="rId243" Type="http://schemas.openxmlformats.org/officeDocument/2006/relationships/image" Target="../media/image12710.emf"/></Relationships>
</file>

<file path=ppt/slides/_rels/slide22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893.xml"/><Relationship Id="rId117" Type="http://schemas.openxmlformats.org/officeDocument/2006/relationships/image" Target="../media/image1890.emf"/><Relationship Id="rId21" Type="http://schemas.openxmlformats.org/officeDocument/2006/relationships/image" Target="../media/image14110.emf"/><Relationship Id="rId42" Type="http://schemas.openxmlformats.org/officeDocument/2006/relationships/customXml" Target="../ink/ink1901.xml"/><Relationship Id="rId47" Type="http://schemas.openxmlformats.org/officeDocument/2006/relationships/image" Target="../media/image15410.emf"/><Relationship Id="rId63" Type="http://schemas.openxmlformats.org/officeDocument/2006/relationships/image" Target="../media/image16210.emf"/><Relationship Id="rId68" Type="http://schemas.openxmlformats.org/officeDocument/2006/relationships/customXml" Target="../ink/ink1914.xml"/><Relationship Id="rId84" Type="http://schemas.openxmlformats.org/officeDocument/2006/relationships/customXml" Target="../ink/ink1922.xml"/><Relationship Id="rId89" Type="http://schemas.openxmlformats.org/officeDocument/2006/relationships/image" Target="../media/image1750.emf"/><Relationship Id="rId112" Type="http://schemas.openxmlformats.org/officeDocument/2006/relationships/customXml" Target="../ink/ink1936.xml"/><Relationship Id="rId133" Type="http://schemas.openxmlformats.org/officeDocument/2006/relationships/image" Target="../media/image1970.emf"/><Relationship Id="rId138" Type="http://schemas.openxmlformats.org/officeDocument/2006/relationships/customXml" Target="../ink/ink1949.xml"/><Relationship Id="rId154" Type="http://schemas.openxmlformats.org/officeDocument/2006/relationships/customXml" Target="../ink/ink1957.xml"/><Relationship Id="rId159" Type="http://schemas.openxmlformats.org/officeDocument/2006/relationships/image" Target="../media/image2101.emf"/><Relationship Id="rId16" Type="http://schemas.openxmlformats.org/officeDocument/2006/relationships/customXml" Target="../ink/ink1888.xml"/><Relationship Id="rId107" Type="http://schemas.openxmlformats.org/officeDocument/2006/relationships/image" Target="../media/image1840.emf"/><Relationship Id="rId11" Type="http://schemas.openxmlformats.org/officeDocument/2006/relationships/image" Target="../media/image13610.emf"/><Relationship Id="rId32" Type="http://schemas.openxmlformats.org/officeDocument/2006/relationships/customXml" Target="../ink/ink1896.xml"/><Relationship Id="rId37" Type="http://schemas.openxmlformats.org/officeDocument/2006/relationships/image" Target="../media/image14910.emf"/><Relationship Id="rId53" Type="http://schemas.openxmlformats.org/officeDocument/2006/relationships/image" Target="../media/image15710.emf"/><Relationship Id="rId58" Type="http://schemas.openxmlformats.org/officeDocument/2006/relationships/customXml" Target="../ink/ink1909.xml"/><Relationship Id="rId74" Type="http://schemas.openxmlformats.org/officeDocument/2006/relationships/customXml" Target="../ink/ink1917.xml"/><Relationship Id="rId79" Type="http://schemas.openxmlformats.org/officeDocument/2006/relationships/image" Target="../media/image17010.emf"/><Relationship Id="rId102" Type="http://schemas.openxmlformats.org/officeDocument/2006/relationships/customXml" Target="../ink/ink1931.xml"/><Relationship Id="rId123" Type="http://schemas.openxmlformats.org/officeDocument/2006/relationships/image" Target="../media/image1920.emf"/><Relationship Id="rId128" Type="http://schemas.openxmlformats.org/officeDocument/2006/relationships/customXml" Target="../ink/ink1944.xml"/><Relationship Id="rId144" Type="http://schemas.openxmlformats.org/officeDocument/2006/relationships/customXml" Target="../ink/ink1952.xml"/><Relationship Id="rId149" Type="http://schemas.openxmlformats.org/officeDocument/2006/relationships/image" Target="../media/image2050.emf"/><Relationship Id="rId5" Type="http://schemas.openxmlformats.org/officeDocument/2006/relationships/image" Target="../media/image13310.emf"/><Relationship Id="rId90" Type="http://schemas.openxmlformats.org/officeDocument/2006/relationships/customXml" Target="../ink/ink1925.xml"/><Relationship Id="rId95" Type="http://schemas.openxmlformats.org/officeDocument/2006/relationships/image" Target="../media/image1780.emf"/><Relationship Id="rId22" Type="http://schemas.openxmlformats.org/officeDocument/2006/relationships/customXml" Target="../ink/ink1891.xml"/><Relationship Id="rId27" Type="http://schemas.openxmlformats.org/officeDocument/2006/relationships/image" Target="../media/image14410.emf"/><Relationship Id="rId43" Type="http://schemas.openxmlformats.org/officeDocument/2006/relationships/image" Target="../media/image15210.emf"/><Relationship Id="rId48" Type="http://schemas.openxmlformats.org/officeDocument/2006/relationships/customXml" Target="../ink/ink1904.xml"/><Relationship Id="rId64" Type="http://schemas.openxmlformats.org/officeDocument/2006/relationships/customXml" Target="../ink/ink1912.xml"/><Relationship Id="rId69" Type="http://schemas.openxmlformats.org/officeDocument/2006/relationships/image" Target="../media/image16510.emf"/><Relationship Id="rId113" Type="http://schemas.openxmlformats.org/officeDocument/2006/relationships/image" Target="../media/image1870.emf"/><Relationship Id="rId118" Type="http://schemas.openxmlformats.org/officeDocument/2006/relationships/customXml" Target="../ink/ink1939.xml"/><Relationship Id="rId134" Type="http://schemas.openxmlformats.org/officeDocument/2006/relationships/customXml" Target="../ink/ink1947.xml"/><Relationship Id="rId139" Type="http://schemas.openxmlformats.org/officeDocument/2006/relationships/image" Target="../media/image2000.emf"/><Relationship Id="rId80" Type="http://schemas.openxmlformats.org/officeDocument/2006/relationships/customXml" Target="../ink/ink1920.xml"/><Relationship Id="rId85" Type="http://schemas.openxmlformats.org/officeDocument/2006/relationships/image" Target="../media/image17310.emf"/><Relationship Id="rId150" Type="http://schemas.openxmlformats.org/officeDocument/2006/relationships/customXml" Target="../ink/ink1955.xml"/><Relationship Id="rId155" Type="http://schemas.openxmlformats.org/officeDocument/2006/relationships/image" Target="../media/image2080.emf"/><Relationship Id="rId12" Type="http://schemas.openxmlformats.org/officeDocument/2006/relationships/customXml" Target="../ink/ink1886.xml"/><Relationship Id="rId17" Type="http://schemas.openxmlformats.org/officeDocument/2006/relationships/image" Target="../media/image13910.emf"/><Relationship Id="rId33" Type="http://schemas.openxmlformats.org/officeDocument/2006/relationships/image" Target="../media/image14710.emf"/><Relationship Id="rId38" Type="http://schemas.openxmlformats.org/officeDocument/2006/relationships/customXml" Target="../ink/ink1899.xml"/><Relationship Id="rId59" Type="http://schemas.openxmlformats.org/officeDocument/2006/relationships/image" Target="../media/image16010.emf"/><Relationship Id="rId103" Type="http://schemas.openxmlformats.org/officeDocument/2006/relationships/image" Target="../media/image1820.emf"/><Relationship Id="rId108" Type="http://schemas.openxmlformats.org/officeDocument/2006/relationships/customXml" Target="../ink/ink1934.xml"/><Relationship Id="rId124" Type="http://schemas.openxmlformats.org/officeDocument/2006/relationships/customXml" Target="../ink/ink1942.xml"/><Relationship Id="rId129" Type="http://schemas.openxmlformats.org/officeDocument/2006/relationships/image" Target="../media/image1950.emf"/><Relationship Id="rId20" Type="http://schemas.openxmlformats.org/officeDocument/2006/relationships/customXml" Target="../ink/ink1890.xml"/><Relationship Id="rId41" Type="http://schemas.openxmlformats.org/officeDocument/2006/relationships/image" Target="../media/image15110.emf"/><Relationship Id="rId54" Type="http://schemas.openxmlformats.org/officeDocument/2006/relationships/customXml" Target="../ink/ink1907.xml"/><Relationship Id="rId62" Type="http://schemas.openxmlformats.org/officeDocument/2006/relationships/customXml" Target="../ink/ink1911.xml"/><Relationship Id="rId70" Type="http://schemas.openxmlformats.org/officeDocument/2006/relationships/customXml" Target="../ink/ink1915.xml"/><Relationship Id="rId75" Type="http://schemas.openxmlformats.org/officeDocument/2006/relationships/image" Target="../media/image16810.emf"/><Relationship Id="rId83" Type="http://schemas.openxmlformats.org/officeDocument/2006/relationships/image" Target="../media/image17210.emf"/><Relationship Id="rId88" Type="http://schemas.openxmlformats.org/officeDocument/2006/relationships/customXml" Target="../ink/ink1924.xml"/><Relationship Id="rId91" Type="http://schemas.openxmlformats.org/officeDocument/2006/relationships/image" Target="../media/image1760.emf"/><Relationship Id="rId96" Type="http://schemas.openxmlformats.org/officeDocument/2006/relationships/customXml" Target="../ink/ink1928.xml"/><Relationship Id="rId111" Type="http://schemas.openxmlformats.org/officeDocument/2006/relationships/image" Target="../media/image1860.emf"/><Relationship Id="rId132" Type="http://schemas.openxmlformats.org/officeDocument/2006/relationships/customXml" Target="../ink/ink1946.xml"/><Relationship Id="rId140" Type="http://schemas.openxmlformats.org/officeDocument/2006/relationships/customXml" Target="../ink/ink1950.xml"/><Relationship Id="rId145" Type="http://schemas.openxmlformats.org/officeDocument/2006/relationships/image" Target="../media/image2030.emf"/><Relationship Id="rId153" Type="http://schemas.openxmlformats.org/officeDocument/2006/relationships/image" Target="../media/image207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883.xml"/><Relationship Id="rId15" Type="http://schemas.openxmlformats.org/officeDocument/2006/relationships/image" Target="../media/image13810.emf"/><Relationship Id="rId23" Type="http://schemas.openxmlformats.org/officeDocument/2006/relationships/image" Target="../media/image14210.emf"/><Relationship Id="rId28" Type="http://schemas.openxmlformats.org/officeDocument/2006/relationships/customXml" Target="../ink/ink1894.xml"/><Relationship Id="rId36" Type="http://schemas.openxmlformats.org/officeDocument/2006/relationships/customXml" Target="../ink/ink1898.xml"/><Relationship Id="rId49" Type="http://schemas.openxmlformats.org/officeDocument/2006/relationships/image" Target="../media/image15510.emf"/><Relationship Id="rId57" Type="http://schemas.openxmlformats.org/officeDocument/2006/relationships/image" Target="../media/image15910.emf"/><Relationship Id="rId106" Type="http://schemas.openxmlformats.org/officeDocument/2006/relationships/customXml" Target="../ink/ink1933.xml"/><Relationship Id="rId114" Type="http://schemas.openxmlformats.org/officeDocument/2006/relationships/customXml" Target="../ink/ink1937.xml"/><Relationship Id="rId119" Type="http://schemas.openxmlformats.org/officeDocument/2006/relationships/image" Target="../media/image1900.emf"/><Relationship Id="rId127" Type="http://schemas.openxmlformats.org/officeDocument/2006/relationships/image" Target="../media/image1940.emf"/><Relationship Id="rId10" Type="http://schemas.openxmlformats.org/officeDocument/2006/relationships/customXml" Target="../ink/ink1885.xml"/><Relationship Id="rId31" Type="http://schemas.openxmlformats.org/officeDocument/2006/relationships/image" Target="../media/image14610.emf"/><Relationship Id="rId44" Type="http://schemas.openxmlformats.org/officeDocument/2006/relationships/customXml" Target="../ink/ink1902.xml"/><Relationship Id="rId52" Type="http://schemas.openxmlformats.org/officeDocument/2006/relationships/customXml" Target="../ink/ink1906.xml"/><Relationship Id="rId60" Type="http://schemas.openxmlformats.org/officeDocument/2006/relationships/customXml" Target="../ink/ink1910.xml"/><Relationship Id="rId65" Type="http://schemas.openxmlformats.org/officeDocument/2006/relationships/image" Target="../media/image16310.emf"/><Relationship Id="rId73" Type="http://schemas.openxmlformats.org/officeDocument/2006/relationships/image" Target="../media/image16710.emf"/><Relationship Id="rId78" Type="http://schemas.openxmlformats.org/officeDocument/2006/relationships/customXml" Target="../ink/ink1919.xml"/><Relationship Id="rId81" Type="http://schemas.openxmlformats.org/officeDocument/2006/relationships/image" Target="../media/image17110.emf"/><Relationship Id="rId86" Type="http://schemas.openxmlformats.org/officeDocument/2006/relationships/customXml" Target="../ink/ink1923.xml"/><Relationship Id="rId94" Type="http://schemas.openxmlformats.org/officeDocument/2006/relationships/customXml" Target="../ink/ink1927.xml"/><Relationship Id="rId99" Type="http://schemas.openxmlformats.org/officeDocument/2006/relationships/image" Target="../media/image1800.emf"/><Relationship Id="rId101" Type="http://schemas.openxmlformats.org/officeDocument/2006/relationships/image" Target="../media/image1811.emf"/><Relationship Id="rId122" Type="http://schemas.openxmlformats.org/officeDocument/2006/relationships/customXml" Target="../ink/ink1941.xml"/><Relationship Id="rId130" Type="http://schemas.openxmlformats.org/officeDocument/2006/relationships/customXml" Target="../ink/ink1945.xml"/><Relationship Id="rId135" Type="http://schemas.openxmlformats.org/officeDocument/2006/relationships/image" Target="../media/image1980.emf"/><Relationship Id="rId143" Type="http://schemas.openxmlformats.org/officeDocument/2006/relationships/image" Target="../media/image2020.emf"/><Relationship Id="rId148" Type="http://schemas.openxmlformats.org/officeDocument/2006/relationships/customXml" Target="../ink/ink1954.xml"/><Relationship Id="rId151" Type="http://schemas.openxmlformats.org/officeDocument/2006/relationships/image" Target="../media/image2060.emf"/><Relationship Id="rId156" Type="http://schemas.openxmlformats.org/officeDocument/2006/relationships/customXml" Target="../ink/ink1958.xml"/><Relationship Id="rId4" Type="http://schemas.openxmlformats.org/officeDocument/2006/relationships/customXml" Target="../ink/ink1882.xml"/><Relationship Id="rId9" Type="http://schemas.openxmlformats.org/officeDocument/2006/relationships/image" Target="../media/image13510.emf"/><Relationship Id="rId13" Type="http://schemas.openxmlformats.org/officeDocument/2006/relationships/image" Target="../media/image13710.emf"/><Relationship Id="rId18" Type="http://schemas.openxmlformats.org/officeDocument/2006/relationships/customXml" Target="../ink/ink1889.xml"/><Relationship Id="rId39" Type="http://schemas.openxmlformats.org/officeDocument/2006/relationships/image" Target="../media/image15010.emf"/><Relationship Id="rId109" Type="http://schemas.openxmlformats.org/officeDocument/2006/relationships/image" Target="../media/image1850.emf"/><Relationship Id="rId34" Type="http://schemas.openxmlformats.org/officeDocument/2006/relationships/customXml" Target="../ink/ink1897.xml"/><Relationship Id="rId50" Type="http://schemas.openxmlformats.org/officeDocument/2006/relationships/customXml" Target="../ink/ink1905.xml"/><Relationship Id="rId55" Type="http://schemas.openxmlformats.org/officeDocument/2006/relationships/image" Target="../media/image15810.emf"/><Relationship Id="rId76" Type="http://schemas.openxmlformats.org/officeDocument/2006/relationships/customXml" Target="../ink/ink1918.xml"/><Relationship Id="rId97" Type="http://schemas.openxmlformats.org/officeDocument/2006/relationships/image" Target="../media/image1790.emf"/><Relationship Id="rId104" Type="http://schemas.openxmlformats.org/officeDocument/2006/relationships/customXml" Target="../ink/ink1932.xml"/><Relationship Id="rId120" Type="http://schemas.openxmlformats.org/officeDocument/2006/relationships/customXml" Target="../ink/ink1940.xml"/><Relationship Id="rId125" Type="http://schemas.openxmlformats.org/officeDocument/2006/relationships/image" Target="../media/image1930.emf"/><Relationship Id="rId141" Type="http://schemas.openxmlformats.org/officeDocument/2006/relationships/image" Target="../media/image2011.emf"/><Relationship Id="rId146" Type="http://schemas.openxmlformats.org/officeDocument/2006/relationships/customXml" Target="../ink/ink1953.xml"/><Relationship Id="rId7" Type="http://schemas.openxmlformats.org/officeDocument/2006/relationships/image" Target="../media/image13410.emf"/><Relationship Id="rId71" Type="http://schemas.openxmlformats.org/officeDocument/2006/relationships/image" Target="../media/image16610.emf"/><Relationship Id="rId92" Type="http://schemas.openxmlformats.org/officeDocument/2006/relationships/customXml" Target="../ink/ink1926.xml"/><Relationship Id="rId2" Type="http://schemas.openxmlformats.org/officeDocument/2006/relationships/customXml" Target="../ink/ink1881.xml"/><Relationship Id="rId29" Type="http://schemas.openxmlformats.org/officeDocument/2006/relationships/image" Target="../media/image14510.emf"/><Relationship Id="rId24" Type="http://schemas.openxmlformats.org/officeDocument/2006/relationships/customXml" Target="../ink/ink1892.xml"/><Relationship Id="rId40" Type="http://schemas.openxmlformats.org/officeDocument/2006/relationships/customXml" Target="../ink/ink1900.xml"/><Relationship Id="rId45" Type="http://schemas.openxmlformats.org/officeDocument/2006/relationships/image" Target="../media/image15310.emf"/><Relationship Id="rId66" Type="http://schemas.openxmlformats.org/officeDocument/2006/relationships/customXml" Target="../ink/ink1913.xml"/><Relationship Id="rId87" Type="http://schemas.openxmlformats.org/officeDocument/2006/relationships/image" Target="../media/image1748.emf"/><Relationship Id="rId110" Type="http://schemas.openxmlformats.org/officeDocument/2006/relationships/customXml" Target="../ink/ink1935.xml"/><Relationship Id="rId115" Type="http://schemas.openxmlformats.org/officeDocument/2006/relationships/image" Target="../media/image1880.emf"/><Relationship Id="rId131" Type="http://schemas.openxmlformats.org/officeDocument/2006/relationships/image" Target="../media/image1960.emf"/><Relationship Id="rId136" Type="http://schemas.openxmlformats.org/officeDocument/2006/relationships/customXml" Target="../ink/ink1948.xml"/><Relationship Id="rId157" Type="http://schemas.openxmlformats.org/officeDocument/2006/relationships/image" Target="../media/image2090.emf"/><Relationship Id="rId61" Type="http://schemas.openxmlformats.org/officeDocument/2006/relationships/image" Target="../media/image16110.emf"/><Relationship Id="rId82" Type="http://schemas.openxmlformats.org/officeDocument/2006/relationships/customXml" Target="../ink/ink1921.xml"/><Relationship Id="rId152" Type="http://schemas.openxmlformats.org/officeDocument/2006/relationships/customXml" Target="../ink/ink1956.xml"/><Relationship Id="rId19" Type="http://schemas.openxmlformats.org/officeDocument/2006/relationships/image" Target="../media/image14010.emf"/><Relationship Id="rId14" Type="http://schemas.openxmlformats.org/officeDocument/2006/relationships/customXml" Target="../ink/ink1887.xml"/><Relationship Id="rId30" Type="http://schemas.openxmlformats.org/officeDocument/2006/relationships/customXml" Target="../ink/ink1895.xml"/><Relationship Id="rId35" Type="http://schemas.openxmlformats.org/officeDocument/2006/relationships/image" Target="../media/image14810.emf"/><Relationship Id="rId56" Type="http://schemas.openxmlformats.org/officeDocument/2006/relationships/customXml" Target="../ink/ink1908.xml"/><Relationship Id="rId77" Type="http://schemas.openxmlformats.org/officeDocument/2006/relationships/image" Target="../media/image16910.emf"/><Relationship Id="rId100" Type="http://schemas.openxmlformats.org/officeDocument/2006/relationships/customXml" Target="../ink/ink1930.xml"/><Relationship Id="rId105" Type="http://schemas.openxmlformats.org/officeDocument/2006/relationships/image" Target="../media/image1830.emf"/><Relationship Id="rId126" Type="http://schemas.openxmlformats.org/officeDocument/2006/relationships/customXml" Target="../ink/ink1943.xml"/><Relationship Id="rId147" Type="http://schemas.openxmlformats.org/officeDocument/2006/relationships/image" Target="../media/image2040.emf"/><Relationship Id="rId8" Type="http://schemas.openxmlformats.org/officeDocument/2006/relationships/customXml" Target="../ink/ink1884.xml"/><Relationship Id="rId51" Type="http://schemas.openxmlformats.org/officeDocument/2006/relationships/image" Target="../media/image15610.emf"/><Relationship Id="rId72" Type="http://schemas.openxmlformats.org/officeDocument/2006/relationships/customXml" Target="../ink/ink1916.xml"/><Relationship Id="rId93" Type="http://schemas.openxmlformats.org/officeDocument/2006/relationships/image" Target="../media/image1770.emf"/><Relationship Id="rId98" Type="http://schemas.openxmlformats.org/officeDocument/2006/relationships/customXml" Target="../ink/ink1929.xml"/><Relationship Id="rId121" Type="http://schemas.openxmlformats.org/officeDocument/2006/relationships/image" Target="../media/image1911.emf"/><Relationship Id="rId142" Type="http://schemas.openxmlformats.org/officeDocument/2006/relationships/customXml" Target="../ink/ink1951.xml"/><Relationship Id="rId3" Type="http://schemas.openxmlformats.org/officeDocument/2006/relationships/image" Target="../media/image13210.emf"/><Relationship Id="rId25" Type="http://schemas.openxmlformats.org/officeDocument/2006/relationships/image" Target="../media/image14310.emf"/><Relationship Id="rId46" Type="http://schemas.openxmlformats.org/officeDocument/2006/relationships/customXml" Target="../ink/ink1903.xml"/><Relationship Id="rId67" Type="http://schemas.openxmlformats.org/officeDocument/2006/relationships/image" Target="../media/image16410.emf"/><Relationship Id="rId116" Type="http://schemas.openxmlformats.org/officeDocument/2006/relationships/customXml" Target="../ink/ink1938.xml"/><Relationship Id="rId137" Type="http://schemas.openxmlformats.org/officeDocument/2006/relationships/image" Target="../media/image1990.emf"/><Relationship Id="rId158" Type="http://schemas.openxmlformats.org/officeDocument/2006/relationships/customXml" Target="../ink/ink1959.xml"/></Relationships>
</file>

<file path=ppt/slides/_rels/slide23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680.emf"/><Relationship Id="rId21" Type="http://schemas.openxmlformats.org/officeDocument/2006/relationships/image" Target="../media/image2200.emf"/><Relationship Id="rId42" Type="http://schemas.openxmlformats.org/officeDocument/2006/relationships/customXml" Target="../ink/ink1980.xml"/><Relationship Id="rId47" Type="http://schemas.openxmlformats.org/officeDocument/2006/relationships/image" Target="../media/image2330.emf"/><Relationship Id="rId63" Type="http://schemas.openxmlformats.org/officeDocument/2006/relationships/image" Target="../media/image2411.emf"/><Relationship Id="rId68" Type="http://schemas.openxmlformats.org/officeDocument/2006/relationships/customXml" Target="../ink/ink1993.xml"/><Relationship Id="rId84" Type="http://schemas.openxmlformats.org/officeDocument/2006/relationships/customXml" Target="../ink/ink2001.xml"/><Relationship Id="rId89" Type="http://schemas.openxmlformats.org/officeDocument/2006/relationships/image" Target="../media/image2540.emf"/><Relationship Id="rId112" Type="http://schemas.openxmlformats.org/officeDocument/2006/relationships/customXml" Target="../ink/ink2015.xml"/><Relationship Id="rId133" Type="http://schemas.openxmlformats.org/officeDocument/2006/relationships/image" Target="../media/image2760.emf"/><Relationship Id="rId138" Type="http://schemas.openxmlformats.org/officeDocument/2006/relationships/customXml" Target="../ink/ink2028.xml"/><Relationship Id="rId154" Type="http://schemas.openxmlformats.org/officeDocument/2006/relationships/customXml" Target="../ink/ink2036.xml"/><Relationship Id="rId159" Type="http://schemas.openxmlformats.org/officeDocument/2006/relationships/image" Target="../media/image2890.emf"/><Relationship Id="rId175" Type="http://schemas.openxmlformats.org/officeDocument/2006/relationships/image" Target="../media/image2970.emf"/><Relationship Id="rId170" Type="http://schemas.openxmlformats.org/officeDocument/2006/relationships/customXml" Target="../ink/ink2044.xml"/><Relationship Id="rId191" Type="http://schemas.openxmlformats.org/officeDocument/2006/relationships/image" Target="../media/image3050.emf"/><Relationship Id="rId196" Type="http://schemas.openxmlformats.org/officeDocument/2006/relationships/customXml" Target="../ink/ink2057.xml"/><Relationship Id="rId16" Type="http://schemas.openxmlformats.org/officeDocument/2006/relationships/customXml" Target="../ink/ink1967.xml"/><Relationship Id="rId107" Type="http://schemas.openxmlformats.org/officeDocument/2006/relationships/image" Target="../media/image2630.emf"/><Relationship Id="rId11" Type="http://schemas.openxmlformats.org/officeDocument/2006/relationships/image" Target="../media/image2150.emf"/><Relationship Id="rId32" Type="http://schemas.openxmlformats.org/officeDocument/2006/relationships/customXml" Target="../ink/ink1975.xml"/><Relationship Id="rId37" Type="http://schemas.openxmlformats.org/officeDocument/2006/relationships/image" Target="../media/image2280.emf"/><Relationship Id="rId53" Type="http://schemas.openxmlformats.org/officeDocument/2006/relationships/image" Target="../media/image2360.emf"/><Relationship Id="rId58" Type="http://schemas.openxmlformats.org/officeDocument/2006/relationships/customXml" Target="../ink/ink1988.xml"/><Relationship Id="rId74" Type="http://schemas.openxmlformats.org/officeDocument/2006/relationships/customXml" Target="../ink/ink1996.xml"/><Relationship Id="rId79" Type="http://schemas.openxmlformats.org/officeDocument/2006/relationships/image" Target="../media/image2490.emf"/><Relationship Id="rId102" Type="http://schemas.openxmlformats.org/officeDocument/2006/relationships/customXml" Target="../ink/ink2010.xml"/><Relationship Id="rId123" Type="http://schemas.openxmlformats.org/officeDocument/2006/relationships/image" Target="../media/image2711.emf"/><Relationship Id="rId128" Type="http://schemas.openxmlformats.org/officeDocument/2006/relationships/customXml" Target="../ink/ink2023.xml"/><Relationship Id="rId144" Type="http://schemas.openxmlformats.org/officeDocument/2006/relationships/customXml" Target="../ink/ink2031.xml"/><Relationship Id="rId149" Type="http://schemas.openxmlformats.org/officeDocument/2006/relationships/image" Target="../media/image2840.emf"/><Relationship Id="rId5" Type="http://schemas.openxmlformats.org/officeDocument/2006/relationships/image" Target="../media/image2120.emf"/><Relationship Id="rId90" Type="http://schemas.openxmlformats.org/officeDocument/2006/relationships/customXml" Target="../ink/ink2004.xml"/><Relationship Id="rId95" Type="http://schemas.openxmlformats.org/officeDocument/2006/relationships/image" Target="../media/image2570.emf"/><Relationship Id="rId160" Type="http://schemas.openxmlformats.org/officeDocument/2006/relationships/customXml" Target="../ink/ink2039.xml"/><Relationship Id="rId165" Type="http://schemas.openxmlformats.org/officeDocument/2006/relationships/image" Target="../media/image2920.emf"/><Relationship Id="rId181" Type="http://schemas.openxmlformats.org/officeDocument/2006/relationships/image" Target="../media/image3000.emf"/><Relationship Id="rId186" Type="http://schemas.openxmlformats.org/officeDocument/2006/relationships/customXml" Target="../ink/ink2052.xml"/><Relationship Id="rId22" Type="http://schemas.openxmlformats.org/officeDocument/2006/relationships/customXml" Target="../ink/ink1970.xml"/><Relationship Id="rId27" Type="http://schemas.openxmlformats.org/officeDocument/2006/relationships/image" Target="../media/image2230.emf"/><Relationship Id="rId43" Type="http://schemas.openxmlformats.org/officeDocument/2006/relationships/image" Target="../media/image2311.emf"/><Relationship Id="rId48" Type="http://schemas.openxmlformats.org/officeDocument/2006/relationships/customXml" Target="../ink/ink1983.xml"/><Relationship Id="rId64" Type="http://schemas.openxmlformats.org/officeDocument/2006/relationships/customXml" Target="../ink/ink1991.xml"/><Relationship Id="rId69" Type="http://schemas.openxmlformats.org/officeDocument/2006/relationships/image" Target="../media/image2440.emf"/><Relationship Id="rId113" Type="http://schemas.openxmlformats.org/officeDocument/2006/relationships/image" Target="../media/image2660.emf"/><Relationship Id="rId118" Type="http://schemas.openxmlformats.org/officeDocument/2006/relationships/customXml" Target="../ink/ink2018.xml"/><Relationship Id="rId134" Type="http://schemas.openxmlformats.org/officeDocument/2006/relationships/customXml" Target="../ink/ink2026.xml"/><Relationship Id="rId139" Type="http://schemas.openxmlformats.org/officeDocument/2006/relationships/image" Target="../media/image2790.emf"/><Relationship Id="rId80" Type="http://schemas.openxmlformats.org/officeDocument/2006/relationships/customXml" Target="../ink/ink1999.xml"/><Relationship Id="rId85" Type="http://schemas.openxmlformats.org/officeDocument/2006/relationships/image" Target="../media/image2520.emf"/><Relationship Id="rId150" Type="http://schemas.openxmlformats.org/officeDocument/2006/relationships/customXml" Target="../ink/ink2034.xml"/><Relationship Id="rId155" Type="http://schemas.openxmlformats.org/officeDocument/2006/relationships/image" Target="../media/image2870.emf"/><Relationship Id="rId171" Type="http://schemas.openxmlformats.org/officeDocument/2006/relationships/image" Target="../media/image2950.emf"/><Relationship Id="rId176" Type="http://schemas.openxmlformats.org/officeDocument/2006/relationships/customXml" Target="../ink/ink2047.xml"/><Relationship Id="rId192" Type="http://schemas.openxmlformats.org/officeDocument/2006/relationships/customXml" Target="../ink/ink2055.xml"/><Relationship Id="rId197" Type="http://schemas.openxmlformats.org/officeDocument/2006/relationships/image" Target="../media/image3080.emf"/><Relationship Id="rId12" Type="http://schemas.openxmlformats.org/officeDocument/2006/relationships/customXml" Target="../ink/ink1965.xml"/><Relationship Id="rId17" Type="http://schemas.openxmlformats.org/officeDocument/2006/relationships/image" Target="../media/image2180.emf"/><Relationship Id="rId33" Type="http://schemas.openxmlformats.org/officeDocument/2006/relationships/image" Target="../media/image2260.emf"/><Relationship Id="rId38" Type="http://schemas.openxmlformats.org/officeDocument/2006/relationships/customXml" Target="../ink/ink1978.xml"/><Relationship Id="rId59" Type="http://schemas.openxmlformats.org/officeDocument/2006/relationships/image" Target="../media/image2390.emf"/><Relationship Id="rId103" Type="http://schemas.openxmlformats.org/officeDocument/2006/relationships/image" Target="../media/image2611.emf"/><Relationship Id="rId108" Type="http://schemas.openxmlformats.org/officeDocument/2006/relationships/customXml" Target="../ink/ink2013.xml"/><Relationship Id="rId124" Type="http://schemas.openxmlformats.org/officeDocument/2006/relationships/customXml" Target="../ink/ink2021.xml"/><Relationship Id="rId129" Type="http://schemas.openxmlformats.org/officeDocument/2006/relationships/image" Target="../media/image2740.emf"/><Relationship Id="rId54" Type="http://schemas.openxmlformats.org/officeDocument/2006/relationships/customXml" Target="../ink/ink1986.xml"/><Relationship Id="rId70" Type="http://schemas.openxmlformats.org/officeDocument/2006/relationships/customXml" Target="../ink/ink1994.xml"/><Relationship Id="rId75" Type="http://schemas.openxmlformats.org/officeDocument/2006/relationships/image" Target="../media/image2470.emf"/><Relationship Id="rId91" Type="http://schemas.openxmlformats.org/officeDocument/2006/relationships/image" Target="../media/image2550.emf"/><Relationship Id="rId96" Type="http://schemas.openxmlformats.org/officeDocument/2006/relationships/customXml" Target="../ink/ink2007.xml"/><Relationship Id="rId140" Type="http://schemas.openxmlformats.org/officeDocument/2006/relationships/customXml" Target="../ink/ink2029.xml"/><Relationship Id="rId145" Type="http://schemas.openxmlformats.org/officeDocument/2006/relationships/image" Target="../media/image2820.emf"/><Relationship Id="rId161" Type="http://schemas.openxmlformats.org/officeDocument/2006/relationships/image" Target="../media/image2900.emf"/><Relationship Id="rId166" Type="http://schemas.openxmlformats.org/officeDocument/2006/relationships/customXml" Target="../ink/ink2042.xml"/><Relationship Id="rId182" Type="http://schemas.openxmlformats.org/officeDocument/2006/relationships/customXml" Target="../ink/ink2050.xml"/><Relationship Id="rId187" Type="http://schemas.openxmlformats.org/officeDocument/2006/relationships/image" Target="../media/image303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962.xml"/><Relationship Id="rId23" Type="http://schemas.openxmlformats.org/officeDocument/2006/relationships/image" Target="../media/image2211.emf"/><Relationship Id="rId28" Type="http://schemas.openxmlformats.org/officeDocument/2006/relationships/customXml" Target="../ink/ink1973.xml"/><Relationship Id="rId49" Type="http://schemas.openxmlformats.org/officeDocument/2006/relationships/image" Target="../media/image2340.emf"/><Relationship Id="rId114" Type="http://schemas.openxmlformats.org/officeDocument/2006/relationships/customXml" Target="../ink/ink2016.xml"/><Relationship Id="rId119" Type="http://schemas.openxmlformats.org/officeDocument/2006/relationships/image" Target="../media/image2690.emf"/><Relationship Id="rId44" Type="http://schemas.openxmlformats.org/officeDocument/2006/relationships/customXml" Target="../ink/ink1981.xml"/><Relationship Id="rId60" Type="http://schemas.openxmlformats.org/officeDocument/2006/relationships/customXml" Target="../ink/ink1989.xml"/><Relationship Id="rId65" Type="http://schemas.openxmlformats.org/officeDocument/2006/relationships/image" Target="../media/image2420.emf"/><Relationship Id="rId81" Type="http://schemas.openxmlformats.org/officeDocument/2006/relationships/image" Target="../media/image2500.emf"/><Relationship Id="rId86" Type="http://schemas.openxmlformats.org/officeDocument/2006/relationships/customXml" Target="../ink/ink2002.xml"/><Relationship Id="rId130" Type="http://schemas.openxmlformats.org/officeDocument/2006/relationships/customXml" Target="../ink/ink2024.xml"/><Relationship Id="rId135" Type="http://schemas.openxmlformats.org/officeDocument/2006/relationships/image" Target="../media/image2770.emf"/><Relationship Id="rId151" Type="http://schemas.openxmlformats.org/officeDocument/2006/relationships/image" Target="../media/image2850.emf"/><Relationship Id="rId156" Type="http://schemas.openxmlformats.org/officeDocument/2006/relationships/customXml" Target="../ink/ink2037.xml"/><Relationship Id="rId177" Type="http://schemas.openxmlformats.org/officeDocument/2006/relationships/image" Target="../media/image2980.emf"/><Relationship Id="rId172" Type="http://schemas.openxmlformats.org/officeDocument/2006/relationships/customXml" Target="../ink/ink2045.xml"/><Relationship Id="rId193" Type="http://schemas.openxmlformats.org/officeDocument/2006/relationships/image" Target="../media/image3060.emf"/><Relationship Id="rId13" Type="http://schemas.openxmlformats.org/officeDocument/2006/relationships/image" Target="../media/image2160.emf"/><Relationship Id="rId18" Type="http://schemas.openxmlformats.org/officeDocument/2006/relationships/customXml" Target="../ink/ink1968.xml"/><Relationship Id="rId39" Type="http://schemas.openxmlformats.org/officeDocument/2006/relationships/image" Target="../media/image2290.emf"/><Relationship Id="rId109" Type="http://schemas.openxmlformats.org/officeDocument/2006/relationships/image" Target="../media/image2640.emf"/><Relationship Id="rId34" Type="http://schemas.openxmlformats.org/officeDocument/2006/relationships/customXml" Target="../ink/ink1976.xml"/><Relationship Id="rId50" Type="http://schemas.openxmlformats.org/officeDocument/2006/relationships/customXml" Target="../ink/ink1984.xml"/><Relationship Id="rId55" Type="http://schemas.openxmlformats.org/officeDocument/2006/relationships/image" Target="../media/image2370.emf"/><Relationship Id="rId76" Type="http://schemas.openxmlformats.org/officeDocument/2006/relationships/customXml" Target="../ink/ink1997.xml"/><Relationship Id="rId97" Type="http://schemas.openxmlformats.org/officeDocument/2006/relationships/image" Target="../media/image2580.emf"/><Relationship Id="rId104" Type="http://schemas.openxmlformats.org/officeDocument/2006/relationships/customXml" Target="../ink/ink2011.xml"/><Relationship Id="rId120" Type="http://schemas.openxmlformats.org/officeDocument/2006/relationships/customXml" Target="../ink/ink2019.xml"/><Relationship Id="rId125" Type="http://schemas.openxmlformats.org/officeDocument/2006/relationships/image" Target="../media/image2720.emf"/><Relationship Id="rId141" Type="http://schemas.openxmlformats.org/officeDocument/2006/relationships/image" Target="../media/image2800.emf"/><Relationship Id="rId146" Type="http://schemas.openxmlformats.org/officeDocument/2006/relationships/customXml" Target="../ink/ink2032.xml"/><Relationship Id="rId167" Type="http://schemas.openxmlformats.org/officeDocument/2006/relationships/image" Target="../media/image2930.emf"/><Relationship Id="rId188" Type="http://schemas.openxmlformats.org/officeDocument/2006/relationships/customXml" Target="../ink/ink2053.xml"/><Relationship Id="rId7" Type="http://schemas.openxmlformats.org/officeDocument/2006/relationships/image" Target="../media/image2130.emf"/><Relationship Id="rId71" Type="http://schemas.openxmlformats.org/officeDocument/2006/relationships/image" Target="../media/image2450.emf"/><Relationship Id="rId92" Type="http://schemas.openxmlformats.org/officeDocument/2006/relationships/customXml" Target="../ink/ink2005.xml"/><Relationship Id="rId162" Type="http://schemas.openxmlformats.org/officeDocument/2006/relationships/customXml" Target="../ink/ink2040.xml"/><Relationship Id="rId183" Type="http://schemas.openxmlformats.org/officeDocument/2006/relationships/image" Target="../media/image3011.emf"/><Relationship Id="rId2" Type="http://schemas.openxmlformats.org/officeDocument/2006/relationships/customXml" Target="../ink/ink1960.xml"/><Relationship Id="rId29" Type="http://schemas.openxmlformats.org/officeDocument/2006/relationships/image" Target="../media/image2240.emf"/><Relationship Id="rId24" Type="http://schemas.openxmlformats.org/officeDocument/2006/relationships/customXml" Target="../ink/ink1971.xml"/><Relationship Id="rId40" Type="http://schemas.openxmlformats.org/officeDocument/2006/relationships/customXml" Target="../ink/ink1979.xml"/><Relationship Id="rId45" Type="http://schemas.openxmlformats.org/officeDocument/2006/relationships/image" Target="../media/image2320.emf"/><Relationship Id="rId66" Type="http://schemas.openxmlformats.org/officeDocument/2006/relationships/customXml" Target="../ink/ink1992.xml"/><Relationship Id="rId87" Type="http://schemas.openxmlformats.org/officeDocument/2006/relationships/image" Target="../media/image2530.emf"/><Relationship Id="rId110" Type="http://schemas.openxmlformats.org/officeDocument/2006/relationships/customXml" Target="../ink/ink2014.xml"/><Relationship Id="rId115" Type="http://schemas.openxmlformats.org/officeDocument/2006/relationships/image" Target="../media/image2670.emf"/><Relationship Id="rId131" Type="http://schemas.openxmlformats.org/officeDocument/2006/relationships/image" Target="../media/image2750.emf"/><Relationship Id="rId136" Type="http://schemas.openxmlformats.org/officeDocument/2006/relationships/customXml" Target="../ink/ink2027.xml"/><Relationship Id="rId157" Type="http://schemas.openxmlformats.org/officeDocument/2006/relationships/image" Target="../media/image2880.emf"/><Relationship Id="rId178" Type="http://schemas.openxmlformats.org/officeDocument/2006/relationships/customXml" Target="../ink/ink2048.xml"/><Relationship Id="rId61" Type="http://schemas.openxmlformats.org/officeDocument/2006/relationships/image" Target="../media/image2400.emf"/><Relationship Id="rId82" Type="http://schemas.openxmlformats.org/officeDocument/2006/relationships/customXml" Target="../ink/ink2000.xml"/><Relationship Id="rId152" Type="http://schemas.openxmlformats.org/officeDocument/2006/relationships/customXml" Target="../ink/ink2035.xml"/><Relationship Id="rId173" Type="http://schemas.openxmlformats.org/officeDocument/2006/relationships/image" Target="../media/image2960.emf"/><Relationship Id="rId194" Type="http://schemas.openxmlformats.org/officeDocument/2006/relationships/customXml" Target="../ink/ink2056.xml"/><Relationship Id="rId19" Type="http://schemas.openxmlformats.org/officeDocument/2006/relationships/image" Target="../media/image2190.emf"/><Relationship Id="rId14" Type="http://schemas.openxmlformats.org/officeDocument/2006/relationships/customXml" Target="../ink/ink1966.xml"/><Relationship Id="rId30" Type="http://schemas.openxmlformats.org/officeDocument/2006/relationships/customXml" Target="../ink/ink1974.xml"/><Relationship Id="rId35" Type="http://schemas.openxmlformats.org/officeDocument/2006/relationships/image" Target="../media/image2270.emf"/><Relationship Id="rId56" Type="http://schemas.openxmlformats.org/officeDocument/2006/relationships/customXml" Target="../ink/ink1987.xml"/><Relationship Id="rId77" Type="http://schemas.openxmlformats.org/officeDocument/2006/relationships/image" Target="../media/image2480.emf"/><Relationship Id="rId100" Type="http://schemas.openxmlformats.org/officeDocument/2006/relationships/customXml" Target="../ink/ink2009.xml"/><Relationship Id="rId105" Type="http://schemas.openxmlformats.org/officeDocument/2006/relationships/image" Target="../media/image2620.emf"/><Relationship Id="rId126" Type="http://schemas.openxmlformats.org/officeDocument/2006/relationships/customXml" Target="../ink/ink2022.xml"/><Relationship Id="rId147" Type="http://schemas.openxmlformats.org/officeDocument/2006/relationships/image" Target="../media/image2830.emf"/><Relationship Id="rId168" Type="http://schemas.openxmlformats.org/officeDocument/2006/relationships/customXml" Target="../ink/ink2043.xml"/><Relationship Id="rId8" Type="http://schemas.openxmlformats.org/officeDocument/2006/relationships/customXml" Target="../ink/ink1963.xml"/><Relationship Id="rId51" Type="http://schemas.openxmlformats.org/officeDocument/2006/relationships/image" Target="../media/image2350.emf"/><Relationship Id="rId72" Type="http://schemas.openxmlformats.org/officeDocument/2006/relationships/customXml" Target="../ink/ink1995.xml"/><Relationship Id="rId93" Type="http://schemas.openxmlformats.org/officeDocument/2006/relationships/image" Target="../media/image2560.emf"/><Relationship Id="rId98" Type="http://schemas.openxmlformats.org/officeDocument/2006/relationships/customXml" Target="../ink/ink2008.xml"/><Relationship Id="rId121" Type="http://schemas.openxmlformats.org/officeDocument/2006/relationships/image" Target="../media/image2700.emf"/><Relationship Id="rId142" Type="http://schemas.openxmlformats.org/officeDocument/2006/relationships/customXml" Target="../ink/ink2030.xml"/><Relationship Id="rId163" Type="http://schemas.openxmlformats.org/officeDocument/2006/relationships/image" Target="../media/image2911.emf"/><Relationship Id="rId184" Type="http://schemas.openxmlformats.org/officeDocument/2006/relationships/customXml" Target="../ink/ink2051.xml"/><Relationship Id="rId189" Type="http://schemas.openxmlformats.org/officeDocument/2006/relationships/image" Target="../media/image3040.emf"/><Relationship Id="rId3" Type="http://schemas.openxmlformats.org/officeDocument/2006/relationships/image" Target="../media/image2111.emf"/><Relationship Id="rId25" Type="http://schemas.openxmlformats.org/officeDocument/2006/relationships/image" Target="../media/image2220.emf"/><Relationship Id="rId46" Type="http://schemas.openxmlformats.org/officeDocument/2006/relationships/customXml" Target="../ink/ink1982.xml"/><Relationship Id="rId67" Type="http://schemas.openxmlformats.org/officeDocument/2006/relationships/image" Target="../media/image2430.emf"/><Relationship Id="rId116" Type="http://schemas.openxmlformats.org/officeDocument/2006/relationships/customXml" Target="../ink/ink2017.xml"/><Relationship Id="rId137" Type="http://schemas.openxmlformats.org/officeDocument/2006/relationships/image" Target="../media/image2780.emf"/><Relationship Id="rId158" Type="http://schemas.openxmlformats.org/officeDocument/2006/relationships/customXml" Target="../ink/ink2038.xml"/><Relationship Id="rId20" Type="http://schemas.openxmlformats.org/officeDocument/2006/relationships/customXml" Target="../ink/ink1969.xml"/><Relationship Id="rId41" Type="http://schemas.openxmlformats.org/officeDocument/2006/relationships/image" Target="../media/image2300.emf"/><Relationship Id="rId62" Type="http://schemas.openxmlformats.org/officeDocument/2006/relationships/customXml" Target="../ink/ink1990.xml"/><Relationship Id="rId83" Type="http://schemas.openxmlformats.org/officeDocument/2006/relationships/image" Target="../media/image2511.emf"/><Relationship Id="rId88" Type="http://schemas.openxmlformats.org/officeDocument/2006/relationships/customXml" Target="../ink/ink2003.xml"/><Relationship Id="rId111" Type="http://schemas.openxmlformats.org/officeDocument/2006/relationships/image" Target="../media/image2650.emf"/><Relationship Id="rId132" Type="http://schemas.openxmlformats.org/officeDocument/2006/relationships/customXml" Target="../ink/ink2025.xml"/><Relationship Id="rId153" Type="http://schemas.openxmlformats.org/officeDocument/2006/relationships/image" Target="../media/image2860.emf"/><Relationship Id="rId174" Type="http://schemas.openxmlformats.org/officeDocument/2006/relationships/customXml" Target="../ink/ink2046.xml"/><Relationship Id="rId179" Type="http://schemas.openxmlformats.org/officeDocument/2006/relationships/image" Target="../media/image2990.emf"/><Relationship Id="rId195" Type="http://schemas.openxmlformats.org/officeDocument/2006/relationships/image" Target="../media/image3070.emf"/><Relationship Id="rId190" Type="http://schemas.openxmlformats.org/officeDocument/2006/relationships/customXml" Target="../ink/ink2054.xml"/><Relationship Id="rId15" Type="http://schemas.openxmlformats.org/officeDocument/2006/relationships/image" Target="../media/image2170.emf"/><Relationship Id="rId36" Type="http://schemas.openxmlformats.org/officeDocument/2006/relationships/customXml" Target="../ink/ink1977.xml"/><Relationship Id="rId57" Type="http://schemas.openxmlformats.org/officeDocument/2006/relationships/image" Target="../media/image2380.emf"/><Relationship Id="rId106" Type="http://schemas.openxmlformats.org/officeDocument/2006/relationships/customXml" Target="../ink/ink2012.xml"/><Relationship Id="rId127" Type="http://schemas.openxmlformats.org/officeDocument/2006/relationships/image" Target="../media/image2730.emf"/><Relationship Id="rId10" Type="http://schemas.openxmlformats.org/officeDocument/2006/relationships/customXml" Target="../ink/ink1964.xml"/><Relationship Id="rId31" Type="http://schemas.openxmlformats.org/officeDocument/2006/relationships/image" Target="../media/image2250.emf"/><Relationship Id="rId52" Type="http://schemas.openxmlformats.org/officeDocument/2006/relationships/customXml" Target="../ink/ink1985.xml"/><Relationship Id="rId73" Type="http://schemas.openxmlformats.org/officeDocument/2006/relationships/image" Target="../media/image2460.emf"/><Relationship Id="rId78" Type="http://schemas.openxmlformats.org/officeDocument/2006/relationships/customXml" Target="../ink/ink1998.xml"/><Relationship Id="rId94" Type="http://schemas.openxmlformats.org/officeDocument/2006/relationships/customXml" Target="../ink/ink2006.xml"/><Relationship Id="rId99" Type="http://schemas.openxmlformats.org/officeDocument/2006/relationships/image" Target="../media/image2590.emf"/><Relationship Id="rId101" Type="http://schemas.openxmlformats.org/officeDocument/2006/relationships/image" Target="../media/image2600.emf"/><Relationship Id="rId122" Type="http://schemas.openxmlformats.org/officeDocument/2006/relationships/customXml" Target="../ink/ink2020.xml"/><Relationship Id="rId143" Type="http://schemas.openxmlformats.org/officeDocument/2006/relationships/image" Target="../media/image2811.emf"/><Relationship Id="rId148" Type="http://schemas.openxmlformats.org/officeDocument/2006/relationships/customXml" Target="../ink/ink2033.xml"/><Relationship Id="rId164" Type="http://schemas.openxmlformats.org/officeDocument/2006/relationships/customXml" Target="../ink/ink2041.xml"/><Relationship Id="rId169" Type="http://schemas.openxmlformats.org/officeDocument/2006/relationships/image" Target="../media/image2940.emf"/><Relationship Id="rId185" Type="http://schemas.openxmlformats.org/officeDocument/2006/relationships/image" Target="../media/image3020.emf"/><Relationship Id="rId4" Type="http://schemas.openxmlformats.org/officeDocument/2006/relationships/customXml" Target="../ink/ink1961.xml"/><Relationship Id="rId9" Type="http://schemas.openxmlformats.org/officeDocument/2006/relationships/image" Target="../media/image2140.emf"/><Relationship Id="rId180" Type="http://schemas.openxmlformats.org/officeDocument/2006/relationships/customXml" Target="../ink/ink2049.xml"/><Relationship Id="rId26" Type="http://schemas.openxmlformats.org/officeDocument/2006/relationships/customXml" Target="../ink/ink1972.xml"/></Relationships>
</file>

<file path=ppt/slides/_rels/slide2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070.xml"/><Relationship Id="rId117" Type="http://schemas.openxmlformats.org/officeDocument/2006/relationships/image" Target="../media/image3660.emf"/><Relationship Id="rId21" Type="http://schemas.openxmlformats.org/officeDocument/2006/relationships/image" Target="../media/image3180.emf"/><Relationship Id="rId42" Type="http://schemas.openxmlformats.org/officeDocument/2006/relationships/customXml" Target="../ink/ink2078.xml"/><Relationship Id="rId47" Type="http://schemas.openxmlformats.org/officeDocument/2006/relationships/image" Target="../media/image3311.emf"/><Relationship Id="rId63" Type="http://schemas.openxmlformats.org/officeDocument/2006/relationships/image" Target="../media/image3390.emf"/><Relationship Id="rId68" Type="http://schemas.openxmlformats.org/officeDocument/2006/relationships/customXml" Target="../ink/ink2091.xml"/><Relationship Id="rId84" Type="http://schemas.openxmlformats.org/officeDocument/2006/relationships/customXml" Target="../ink/ink2099.xml"/><Relationship Id="rId89" Type="http://schemas.openxmlformats.org/officeDocument/2006/relationships/image" Target="../media/image3520.emf"/><Relationship Id="rId112" Type="http://schemas.openxmlformats.org/officeDocument/2006/relationships/customXml" Target="../ink/ink2113.xml"/><Relationship Id="rId16" Type="http://schemas.openxmlformats.org/officeDocument/2006/relationships/customXml" Target="../ink/ink2065.xml"/><Relationship Id="rId107" Type="http://schemas.openxmlformats.org/officeDocument/2006/relationships/image" Target="../media/image3611.emf"/><Relationship Id="rId11" Type="http://schemas.openxmlformats.org/officeDocument/2006/relationships/image" Target="../media/image3130.emf"/><Relationship Id="rId32" Type="http://schemas.openxmlformats.org/officeDocument/2006/relationships/customXml" Target="../ink/ink2073.xml"/><Relationship Id="rId37" Type="http://schemas.openxmlformats.org/officeDocument/2006/relationships/image" Target="../media/image3260.emf"/><Relationship Id="rId53" Type="http://schemas.openxmlformats.org/officeDocument/2006/relationships/image" Target="../media/image3340.emf"/><Relationship Id="rId58" Type="http://schemas.openxmlformats.org/officeDocument/2006/relationships/customXml" Target="../ink/ink2086.xml"/><Relationship Id="rId74" Type="http://schemas.openxmlformats.org/officeDocument/2006/relationships/customXml" Target="../ink/ink2094.xml"/><Relationship Id="rId79" Type="http://schemas.openxmlformats.org/officeDocument/2006/relationships/image" Target="../media/image3470.emf"/><Relationship Id="rId102" Type="http://schemas.openxmlformats.org/officeDocument/2006/relationships/customXml" Target="../ink/ink2108.xml"/><Relationship Id="rId123" Type="http://schemas.openxmlformats.org/officeDocument/2006/relationships/image" Target="../media/image3690.emf"/><Relationship Id="rId5" Type="http://schemas.openxmlformats.org/officeDocument/2006/relationships/image" Target="../media/image3101.emf"/><Relationship Id="rId61" Type="http://schemas.openxmlformats.org/officeDocument/2006/relationships/image" Target="../media/image3380.emf"/><Relationship Id="rId82" Type="http://schemas.openxmlformats.org/officeDocument/2006/relationships/customXml" Target="../ink/ink2098.xml"/><Relationship Id="rId90" Type="http://schemas.openxmlformats.org/officeDocument/2006/relationships/customXml" Target="../ink/ink2102.xml"/><Relationship Id="rId95" Type="http://schemas.openxmlformats.org/officeDocument/2006/relationships/image" Target="../media/image3550.emf"/><Relationship Id="rId19" Type="http://schemas.openxmlformats.org/officeDocument/2006/relationships/image" Target="../media/image3170.emf"/><Relationship Id="rId14" Type="http://schemas.openxmlformats.org/officeDocument/2006/relationships/customXml" Target="../ink/ink2064.xml"/><Relationship Id="rId22" Type="http://schemas.openxmlformats.org/officeDocument/2006/relationships/customXml" Target="../ink/ink2068.xml"/><Relationship Id="rId27" Type="http://schemas.openxmlformats.org/officeDocument/2006/relationships/image" Target="../media/image3211.emf"/><Relationship Id="rId30" Type="http://schemas.openxmlformats.org/officeDocument/2006/relationships/customXml" Target="../ink/ink2072.xml"/><Relationship Id="rId35" Type="http://schemas.openxmlformats.org/officeDocument/2006/relationships/image" Target="../media/image3250.emf"/><Relationship Id="rId43" Type="http://schemas.openxmlformats.org/officeDocument/2006/relationships/image" Target="../media/image3290.emf"/><Relationship Id="rId48" Type="http://schemas.openxmlformats.org/officeDocument/2006/relationships/customXml" Target="../ink/ink2081.xml"/><Relationship Id="rId56" Type="http://schemas.openxmlformats.org/officeDocument/2006/relationships/customXml" Target="../ink/ink2085.xml"/><Relationship Id="rId64" Type="http://schemas.openxmlformats.org/officeDocument/2006/relationships/customXml" Target="../ink/ink2089.xml"/><Relationship Id="rId69" Type="http://schemas.openxmlformats.org/officeDocument/2006/relationships/image" Target="../media/image3420.emf"/><Relationship Id="rId77" Type="http://schemas.openxmlformats.org/officeDocument/2006/relationships/image" Target="../media/image3460.emf"/><Relationship Id="rId100" Type="http://schemas.openxmlformats.org/officeDocument/2006/relationships/customXml" Target="../ink/ink2107.xml"/><Relationship Id="rId105" Type="http://schemas.openxmlformats.org/officeDocument/2006/relationships/image" Target="../media/image3600.emf"/><Relationship Id="rId113" Type="http://schemas.openxmlformats.org/officeDocument/2006/relationships/image" Target="../media/image3640.emf"/><Relationship Id="rId118" Type="http://schemas.openxmlformats.org/officeDocument/2006/relationships/customXml" Target="../ink/ink2116.xml"/><Relationship Id="rId8" Type="http://schemas.openxmlformats.org/officeDocument/2006/relationships/customXml" Target="../ink/ink2061.xml"/><Relationship Id="rId51" Type="http://schemas.openxmlformats.org/officeDocument/2006/relationships/image" Target="../media/image3330.emf"/><Relationship Id="rId72" Type="http://schemas.openxmlformats.org/officeDocument/2006/relationships/customXml" Target="../ink/ink2093.xml"/><Relationship Id="rId80" Type="http://schemas.openxmlformats.org/officeDocument/2006/relationships/customXml" Target="../ink/ink2097.xml"/><Relationship Id="rId85" Type="http://schemas.openxmlformats.org/officeDocument/2006/relationships/image" Target="../media/image3500.emf"/><Relationship Id="rId93" Type="http://schemas.openxmlformats.org/officeDocument/2006/relationships/image" Target="../media/image3540.emf"/><Relationship Id="rId98" Type="http://schemas.openxmlformats.org/officeDocument/2006/relationships/customXml" Target="../ink/ink2106.xml"/><Relationship Id="rId121" Type="http://schemas.openxmlformats.org/officeDocument/2006/relationships/image" Target="../media/image3680.emf"/><Relationship Id="rId3" Type="http://schemas.openxmlformats.org/officeDocument/2006/relationships/image" Target="../media/image3090.emf"/><Relationship Id="rId12" Type="http://schemas.openxmlformats.org/officeDocument/2006/relationships/customXml" Target="../ink/ink2063.xml"/><Relationship Id="rId17" Type="http://schemas.openxmlformats.org/officeDocument/2006/relationships/image" Target="../media/image3160.emf"/><Relationship Id="rId25" Type="http://schemas.openxmlformats.org/officeDocument/2006/relationships/image" Target="../media/image3200.emf"/><Relationship Id="rId33" Type="http://schemas.openxmlformats.org/officeDocument/2006/relationships/image" Target="../media/image3240.emf"/><Relationship Id="rId38" Type="http://schemas.openxmlformats.org/officeDocument/2006/relationships/customXml" Target="../ink/ink2076.xml"/><Relationship Id="rId46" Type="http://schemas.openxmlformats.org/officeDocument/2006/relationships/customXml" Target="../ink/ink2080.xml"/><Relationship Id="rId59" Type="http://schemas.openxmlformats.org/officeDocument/2006/relationships/image" Target="../media/image3370.emf"/><Relationship Id="rId67" Type="http://schemas.openxmlformats.org/officeDocument/2006/relationships/image" Target="../media/image3411.emf"/><Relationship Id="rId103" Type="http://schemas.openxmlformats.org/officeDocument/2006/relationships/image" Target="../media/image3590.emf"/><Relationship Id="rId108" Type="http://schemas.openxmlformats.org/officeDocument/2006/relationships/customXml" Target="../ink/ink2111.xml"/><Relationship Id="rId116" Type="http://schemas.openxmlformats.org/officeDocument/2006/relationships/customXml" Target="../ink/ink2115.xml"/><Relationship Id="rId124" Type="http://schemas.openxmlformats.org/officeDocument/2006/relationships/customXml" Target="../ink/ink2119.xml"/><Relationship Id="rId20" Type="http://schemas.openxmlformats.org/officeDocument/2006/relationships/customXml" Target="../ink/ink2067.xml"/><Relationship Id="rId41" Type="http://schemas.openxmlformats.org/officeDocument/2006/relationships/image" Target="../media/image3280.emf"/><Relationship Id="rId54" Type="http://schemas.openxmlformats.org/officeDocument/2006/relationships/customXml" Target="../ink/ink2084.xml"/><Relationship Id="rId62" Type="http://schemas.openxmlformats.org/officeDocument/2006/relationships/customXml" Target="../ink/ink2088.xml"/><Relationship Id="rId70" Type="http://schemas.openxmlformats.org/officeDocument/2006/relationships/customXml" Target="../ink/ink2092.xml"/><Relationship Id="rId75" Type="http://schemas.openxmlformats.org/officeDocument/2006/relationships/image" Target="../media/image3450.emf"/><Relationship Id="rId83" Type="http://schemas.openxmlformats.org/officeDocument/2006/relationships/image" Target="../media/image3490.emf"/><Relationship Id="rId88" Type="http://schemas.openxmlformats.org/officeDocument/2006/relationships/customXml" Target="../ink/ink2101.xml"/><Relationship Id="rId91" Type="http://schemas.openxmlformats.org/officeDocument/2006/relationships/image" Target="../media/image3530.emf"/><Relationship Id="rId96" Type="http://schemas.openxmlformats.org/officeDocument/2006/relationships/customXml" Target="../ink/ink2105.xml"/><Relationship Id="rId111" Type="http://schemas.openxmlformats.org/officeDocument/2006/relationships/image" Target="../media/image363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060.xml"/><Relationship Id="rId15" Type="http://schemas.openxmlformats.org/officeDocument/2006/relationships/image" Target="../media/image3150.emf"/><Relationship Id="rId23" Type="http://schemas.openxmlformats.org/officeDocument/2006/relationships/image" Target="../media/image3190.emf"/><Relationship Id="rId28" Type="http://schemas.openxmlformats.org/officeDocument/2006/relationships/customXml" Target="../ink/ink2071.xml"/><Relationship Id="rId36" Type="http://schemas.openxmlformats.org/officeDocument/2006/relationships/customXml" Target="../ink/ink2075.xml"/><Relationship Id="rId49" Type="http://schemas.openxmlformats.org/officeDocument/2006/relationships/image" Target="../media/image3320.emf"/><Relationship Id="rId57" Type="http://schemas.openxmlformats.org/officeDocument/2006/relationships/image" Target="../media/image3360.emf"/><Relationship Id="rId106" Type="http://schemas.openxmlformats.org/officeDocument/2006/relationships/customXml" Target="../ink/ink2110.xml"/><Relationship Id="rId114" Type="http://schemas.openxmlformats.org/officeDocument/2006/relationships/customXml" Target="../ink/ink2114.xml"/><Relationship Id="rId119" Type="http://schemas.openxmlformats.org/officeDocument/2006/relationships/image" Target="../media/image3670.emf"/><Relationship Id="rId10" Type="http://schemas.openxmlformats.org/officeDocument/2006/relationships/customXml" Target="../ink/ink2062.xml"/><Relationship Id="rId31" Type="http://schemas.openxmlformats.org/officeDocument/2006/relationships/image" Target="../media/image3230.emf"/><Relationship Id="rId44" Type="http://schemas.openxmlformats.org/officeDocument/2006/relationships/customXml" Target="../ink/ink2079.xml"/><Relationship Id="rId52" Type="http://schemas.openxmlformats.org/officeDocument/2006/relationships/customXml" Target="../ink/ink2083.xml"/><Relationship Id="rId60" Type="http://schemas.openxmlformats.org/officeDocument/2006/relationships/customXml" Target="../ink/ink2087.xml"/><Relationship Id="rId65" Type="http://schemas.openxmlformats.org/officeDocument/2006/relationships/image" Target="../media/image3400.emf"/><Relationship Id="rId73" Type="http://schemas.openxmlformats.org/officeDocument/2006/relationships/image" Target="../media/image3440.emf"/><Relationship Id="rId78" Type="http://schemas.openxmlformats.org/officeDocument/2006/relationships/customXml" Target="../ink/ink2096.xml"/><Relationship Id="rId81" Type="http://schemas.openxmlformats.org/officeDocument/2006/relationships/image" Target="../media/image3480.emf"/><Relationship Id="rId86" Type="http://schemas.openxmlformats.org/officeDocument/2006/relationships/customXml" Target="../ink/ink2100.xml"/><Relationship Id="rId94" Type="http://schemas.openxmlformats.org/officeDocument/2006/relationships/customXml" Target="../ink/ink2104.xml"/><Relationship Id="rId99" Type="http://schemas.openxmlformats.org/officeDocument/2006/relationships/image" Target="../media/image3570.emf"/><Relationship Id="rId101" Type="http://schemas.openxmlformats.org/officeDocument/2006/relationships/image" Target="../media/image3580.emf"/><Relationship Id="rId122" Type="http://schemas.openxmlformats.org/officeDocument/2006/relationships/customXml" Target="../ink/ink2118.xml"/><Relationship Id="rId4" Type="http://schemas.openxmlformats.org/officeDocument/2006/relationships/customXml" Target="../ink/ink2059.xml"/><Relationship Id="rId9" Type="http://schemas.openxmlformats.org/officeDocument/2006/relationships/image" Target="../media/image3120.emf"/><Relationship Id="rId13" Type="http://schemas.openxmlformats.org/officeDocument/2006/relationships/image" Target="../media/image3140.emf"/><Relationship Id="rId18" Type="http://schemas.openxmlformats.org/officeDocument/2006/relationships/customXml" Target="../ink/ink2066.xml"/><Relationship Id="rId39" Type="http://schemas.openxmlformats.org/officeDocument/2006/relationships/image" Target="../media/image3270.emf"/><Relationship Id="rId109" Type="http://schemas.openxmlformats.org/officeDocument/2006/relationships/image" Target="../media/image3620.emf"/><Relationship Id="rId34" Type="http://schemas.openxmlformats.org/officeDocument/2006/relationships/customXml" Target="../ink/ink2074.xml"/><Relationship Id="rId50" Type="http://schemas.openxmlformats.org/officeDocument/2006/relationships/customXml" Target="../ink/ink2082.xml"/><Relationship Id="rId55" Type="http://schemas.openxmlformats.org/officeDocument/2006/relationships/image" Target="../media/image3350.emf"/><Relationship Id="rId76" Type="http://schemas.openxmlformats.org/officeDocument/2006/relationships/customXml" Target="../ink/ink2095.xml"/><Relationship Id="rId97" Type="http://schemas.openxmlformats.org/officeDocument/2006/relationships/image" Target="../media/image3560.emf"/><Relationship Id="rId104" Type="http://schemas.openxmlformats.org/officeDocument/2006/relationships/customXml" Target="../ink/ink2109.xml"/><Relationship Id="rId120" Type="http://schemas.openxmlformats.org/officeDocument/2006/relationships/customXml" Target="../ink/ink2117.xml"/><Relationship Id="rId125" Type="http://schemas.openxmlformats.org/officeDocument/2006/relationships/image" Target="../media/image3700.emf"/><Relationship Id="rId7" Type="http://schemas.openxmlformats.org/officeDocument/2006/relationships/image" Target="../media/image3111.emf"/><Relationship Id="rId71" Type="http://schemas.openxmlformats.org/officeDocument/2006/relationships/image" Target="../media/image3430.emf"/><Relationship Id="rId92" Type="http://schemas.openxmlformats.org/officeDocument/2006/relationships/customXml" Target="../ink/ink2103.xml"/><Relationship Id="rId2" Type="http://schemas.openxmlformats.org/officeDocument/2006/relationships/customXml" Target="../ink/ink2058.xml"/><Relationship Id="rId29" Type="http://schemas.openxmlformats.org/officeDocument/2006/relationships/image" Target="../media/image3220.emf"/><Relationship Id="rId24" Type="http://schemas.openxmlformats.org/officeDocument/2006/relationships/customXml" Target="../ink/ink2069.xml"/><Relationship Id="rId40" Type="http://schemas.openxmlformats.org/officeDocument/2006/relationships/customXml" Target="../ink/ink2077.xml"/><Relationship Id="rId45" Type="http://schemas.openxmlformats.org/officeDocument/2006/relationships/image" Target="../media/image3300.emf"/><Relationship Id="rId66" Type="http://schemas.openxmlformats.org/officeDocument/2006/relationships/customXml" Target="../ink/ink2090.xml"/><Relationship Id="rId87" Type="http://schemas.openxmlformats.org/officeDocument/2006/relationships/image" Target="../media/image3511.emf"/><Relationship Id="rId110" Type="http://schemas.openxmlformats.org/officeDocument/2006/relationships/customXml" Target="../ink/ink2112.xml"/><Relationship Id="rId115" Type="http://schemas.openxmlformats.org/officeDocument/2006/relationships/image" Target="../media/image3650.emf"/></Relationships>
</file>

<file path=ppt/slides/_rels/slide2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132.xml"/><Relationship Id="rId117" Type="http://schemas.openxmlformats.org/officeDocument/2006/relationships/image" Target="../media/image4280.emf"/><Relationship Id="rId21" Type="http://schemas.openxmlformats.org/officeDocument/2006/relationships/image" Target="../media/image3800.emf"/><Relationship Id="rId42" Type="http://schemas.openxmlformats.org/officeDocument/2006/relationships/customXml" Target="../ink/ink2140.xml"/><Relationship Id="rId47" Type="http://schemas.openxmlformats.org/officeDocument/2006/relationships/image" Target="../media/image3930.emf"/><Relationship Id="rId63" Type="http://schemas.openxmlformats.org/officeDocument/2006/relationships/image" Target="../media/image4011.emf"/><Relationship Id="rId68" Type="http://schemas.openxmlformats.org/officeDocument/2006/relationships/customXml" Target="../ink/ink2153.xml"/><Relationship Id="rId84" Type="http://schemas.openxmlformats.org/officeDocument/2006/relationships/customXml" Target="../ink/ink2161.xml"/><Relationship Id="rId89" Type="http://schemas.openxmlformats.org/officeDocument/2006/relationships/image" Target="../media/image4140.emf"/><Relationship Id="rId112" Type="http://schemas.openxmlformats.org/officeDocument/2006/relationships/customXml" Target="../ink/ink2175.xml"/><Relationship Id="rId133" Type="http://schemas.openxmlformats.org/officeDocument/2006/relationships/image" Target="../media/image4360.emf"/><Relationship Id="rId138" Type="http://schemas.openxmlformats.org/officeDocument/2006/relationships/customXml" Target="../ink/ink2188.xml"/><Relationship Id="rId154" Type="http://schemas.openxmlformats.org/officeDocument/2006/relationships/customXml" Target="../ink/ink2196.xml"/><Relationship Id="rId159" Type="http://schemas.openxmlformats.org/officeDocument/2006/relationships/image" Target="../media/image4490.emf"/><Relationship Id="rId175" Type="http://schemas.openxmlformats.org/officeDocument/2006/relationships/image" Target="../media/image4570.emf"/><Relationship Id="rId170" Type="http://schemas.openxmlformats.org/officeDocument/2006/relationships/customXml" Target="../ink/ink2204.xml"/><Relationship Id="rId16" Type="http://schemas.openxmlformats.org/officeDocument/2006/relationships/customXml" Target="../ink/ink2127.xml"/><Relationship Id="rId107" Type="http://schemas.openxmlformats.org/officeDocument/2006/relationships/image" Target="../media/image4230.emf"/><Relationship Id="rId11" Type="http://schemas.openxmlformats.org/officeDocument/2006/relationships/image" Target="../media/image3750.emf"/><Relationship Id="rId32" Type="http://schemas.openxmlformats.org/officeDocument/2006/relationships/customXml" Target="../ink/ink2135.xml"/><Relationship Id="rId37" Type="http://schemas.openxmlformats.org/officeDocument/2006/relationships/image" Target="../media/image3880.emf"/><Relationship Id="rId53" Type="http://schemas.openxmlformats.org/officeDocument/2006/relationships/image" Target="../media/image3960.emf"/><Relationship Id="rId58" Type="http://schemas.openxmlformats.org/officeDocument/2006/relationships/customXml" Target="../ink/ink2148.xml"/><Relationship Id="rId74" Type="http://schemas.openxmlformats.org/officeDocument/2006/relationships/customXml" Target="../ink/ink2156.xml"/><Relationship Id="rId79" Type="http://schemas.openxmlformats.org/officeDocument/2006/relationships/image" Target="../media/image4090.emf"/><Relationship Id="rId102" Type="http://schemas.openxmlformats.org/officeDocument/2006/relationships/customXml" Target="../ink/ink2170.xml"/><Relationship Id="rId123" Type="http://schemas.openxmlformats.org/officeDocument/2006/relationships/image" Target="../media/image4311.emf"/><Relationship Id="rId128" Type="http://schemas.openxmlformats.org/officeDocument/2006/relationships/customXml" Target="../ink/ink2183.xml"/><Relationship Id="rId144" Type="http://schemas.openxmlformats.org/officeDocument/2006/relationships/customXml" Target="../ink/ink2191.xml"/><Relationship Id="rId149" Type="http://schemas.openxmlformats.org/officeDocument/2006/relationships/image" Target="../media/image4440.emf"/><Relationship Id="rId5" Type="http://schemas.openxmlformats.org/officeDocument/2006/relationships/image" Target="../media/image3720.emf"/><Relationship Id="rId90" Type="http://schemas.openxmlformats.org/officeDocument/2006/relationships/customXml" Target="../ink/ink2164.xml"/><Relationship Id="rId95" Type="http://schemas.openxmlformats.org/officeDocument/2006/relationships/image" Target="../media/image4170.emf"/><Relationship Id="rId160" Type="http://schemas.openxmlformats.org/officeDocument/2006/relationships/customXml" Target="../ink/ink2199.xml"/><Relationship Id="rId165" Type="http://schemas.openxmlformats.org/officeDocument/2006/relationships/image" Target="../media/image4520.emf"/><Relationship Id="rId181" Type="http://schemas.openxmlformats.org/officeDocument/2006/relationships/image" Target="../media/image4600.emf"/><Relationship Id="rId22" Type="http://schemas.openxmlformats.org/officeDocument/2006/relationships/customXml" Target="../ink/ink2130.xml"/><Relationship Id="rId27" Type="http://schemas.openxmlformats.org/officeDocument/2006/relationships/image" Target="../media/image3830.emf"/><Relationship Id="rId43" Type="http://schemas.openxmlformats.org/officeDocument/2006/relationships/image" Target="../media/image3911.emf"/><Relationship Id="rId48" Type="http://schemas.openxmlformats.org/officeDocument/2006/relationships/customXml" Target="../ink/ink2143.xml"/><Relationship Id="rId64" Type="http://schemas.openxmlformats.org/officeDocument/2006/relationships/customXml" Target="../ink/ink2151.xml"/><Relationship Id="rId69" Type="http://schemas.openxmlformats.org/officeDocument/2006/relationships/image" Target="../media/image4040.emf"/><Relationship Id="rId113" Type="http://schemas.openxmlformats.org/officeDocument/2006/relationships/image" Target="../media/image4260.emf"/><Relationship Id="rId118" Type="http://schemas.openxmlformats.org/officeDocument/2006/relationships/customXml" Target="../ink/ink2178.xml"/><Relationship Id="rId134" Type="http://schemas.openxmlformats.org/officeDocument/2006/relationships/customXml" Target="../ink/ink2186.xml"/><Relationship Id="rId139" Type="http://schemas.openxmlformats.org/officeDocument/2006/relationships/image" Target="../media/image4390.emf"/><Relationship Id="rId80" Type="http://schemas.openxmlformats.org/officeDocument/2006/relationships/customXml" Target="../ink/ink2159.xml"/><Relationship Id="rId85" Type="http://schemas.openxmlformats.org/officeDocument/2006/relationships/image" Target="../media/image4120.emf"/><Relationship Id="rId150" Type="http://schemas.openxmlformats.org/officeDocument/2006/relationships/customXml" Target="../ink/ink2194.xml"/><Relationship Id="rId155" Type="http://schemas.openxmlformats.org/officeDocument/2006/relationships/image" Target="../media/image4470.emf"/><Relationship Id="rId171" Type="http://schemas.openxmlformats.org/officeDocument/2006/relationships/image" Target="../media/image4550.emf"/><Relationship Id="rId176" Type="http://schemas.openxmlformats.org/officeDocument/2006/relationships/customXml" Target="../ink/ink2207.xml"/><Relationship Id="rId12" Type="http://schemas.openxmlformats.org/officeDocument/2006/relationships/customXml" Target="../ink/ink2125.xml"/><Relationship Id="rId17" Type="http://schemas.openxmlformats.org/officeDocument/2006/relationships/image" Target="../media/image3780.emf"/><Relationship Id="rId33" Type="http://schemas.openxmlformats.org/officeDocument/2006/relationships/image" Target="../media/image3860.emf"/><Relationship Id="rId38" Type="http://schemas.openxmlformats.org/officeDocument/2006/relationships/customXml" Target="../ink/ink2138.xml"/><Relationship Id="rId59" Type="http://schemas.openxmlformats.org/officeDocument/2006/relationships/image" Target="../media/image3990.emf"/><Relationship Id="rId103" Type="http://schemas.openxmlformats.org/officeDocument/2006/relationships/image" Target="../media/image4211.emf"/><Relationship Id="rId108" Type="http://schemas.openxmlformats.org/officeDocument/2006/relationships/customXml" Target="../ink/ink2173.xml"/><Relationship Id="rId124" Type="http://schemas.openxmlformats.org/officeDocument/2006/relationships/customXml" Target="../ink/ink2181.xml"/><Relationship Id="rId129" Type="http://schemas.openxmlformats.org/officeDocument/2006/relationships/image" Target="../media/image4340.emf"/><Relationship Id="rId54" Type="http://schemas.openxmlformats.org/officeDocument/2006/relationships/customXml" Target="../ink/ink2146.xml"/><Relationship Id="rId70" Type="http://schemas.openxmlformats.org/officeDocument/2006/relationships/customXml" Target="../ink/ink2154.xml"/><Relationship Id="rId75" Type="http://schemas.openxmlformats.org/officeDocument/2006/relationships/image" Target="../media/image4070.emf"/><Relationship Id="rId91" Type="http://schemas.openxmlformats.org/officeDocument/2006/relationships/image" Target="../media/image4150.emf"/><Relationship Id="rId96" Type="http://schemas.openxmlformats.org/officeDocument/2006/relationships/customXml" Target="../ink/ink2167.xml"/><Relationship Id="rId140" Type="http://schemas.openxmlformats.org/officeDocument/2006/relationships/customXml" Target="../ink/ink2189.xml"/><Relationship Id="rId145" Type="http://schemas.openxmlformats.org/officeDocument/2006/relationships/image" Target="../media/image4420.emf"/><Relationship Id="rId161" Type="http://schemas.openxmlformats.org/officeDocument/2006/relationships/image" Target="../media/image4500.emf"/><Relationship Id="rId166" Type="http://schemas.openxmlformats.org/officeDocument/2006/relationships/customXml" Target="../ink/ink2202.xml"/><Relationship Id="rId182" Type="http://schemas.openxmlformats.org/officeDocument/2006/relationships/customXml" Target="../ink/ink2210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122.xml"/><Relationship Id="rId23" Type="http://schemas.openxmlformats.org/officeDocument/2006/relationships/image" Target="../media/image3811.emf"/><Relationship Id="rId28" Type="http://schemas.openxmlformats.org/officeDocument/2006/relationships/customXml" Target="../ink/ink2133.xml"/><Relationship Id="rId49" Type="http://schemas.openxmlformats.org/officeDocument/2006/relationships/image" Target="../media/image3940.emf"/><Relationship Id="rId114" Type="http://schemas.openxmlformats.org/officeDocument/2006/relationships/customXml" Target="../ink/ink2176.xml"/><Relationship Id="rId119" Type="http://schemas.openxmlformats.org/officeDocument/2006/relationships/image" Target="../media/image4290.emf"/><Relationship Id="rId44" Type="http://schemas.openxmlformats.org/officeDocument/2006/relationships/customXml" Target="../ink/ink2141.xml"/><Relationship Id="rId60" Type="http://schemas.openxmlformats.org/officeDocument/2006/relationships/customXml" Target="../ink/ink2149.xml"/><Relationship Id="rId65" Type="http://schemas.openxmlformats.org/officeDocument/2006/relationships/image" Target="../media/image4020.emf"/><Relationship Id="rId81" Type="http://schemas.openxmlformats.org/officeDocument/2006/relationships/image" Target="../media/image4101.emf"/><Relationship Id="rId86" Type="http://schemas.openxmlformats.org/officeDocument/2006/relationships/customXml" Target="../ink/ink2162.xml"/><Relationship Id="rId130" Type="http://schemas.openxmlformats.org/officeDocument/2006/relationships/customXml" Target="../ink/ink2184.xml"/><Relationship Id="rId135" Type="http://schemas.openxmlformats.org/officeDocument/2006/relationships/image" Target="../media/image4370.emf"/><Relationship Id="rId151" Type="http://schemas.openxmlformats.org/officeDocument/2006/relationships/image" Target="../media/image4450.emf"/><Relationship Id="rId156" Type="http://schemas.openxmlformats.org/officeDocument/2006/relationships/customXml" Target="../ink/ink2197.xml"/><Relationship Id="rId177" Type="http://schemas.openxmlformats.org/officeDocument/2006/relationships/image" Target="../media/image4580.emf"/><Relationship Id="rId4" Type="http://schemas.openxmlformats.org/officeDocument/2006/relationships/customXml" Target="../ink/ink2121.xml"/><Relationship Id="rId9" Type="http://schemas.openxmlformats.org/officeDocument/2006/relationships/image" Target="../media/image3740.emf"/><Relationship Id="rId172" Type="http://schemas.openxmlformats.org/officeDocument/2006/relationships/customXml" Target="../ink/ink2205.xml"/><Relationship Id="rId180" Type="http://schemas.openxmlformats.org/officeDocument/2006/relationships/customXml" Target="../ink/ink2209.xml"/><Relationship Id="rId13" Type="http://schemas.openxmlformats.org/officeDocument/2006/relationships/image" Target="../media/image3760.emf"/><Relationship Id="rId18" Type="http://schemas.openxmlformats.org/officeDocument/2006/relationships/customXml" Target="../ink/ink2128.xml"/><Relationship Id="rId39" Type="http://schemas.openxmlformats.org/officeDocument/2006/relationships/image" Target="../media/image3890.emf"/><Relationship Id="rId109" Type="http://schemas.openxmlformats.org/officeDocument/2006/relationships/image" Target="../media/image4240.emf"/><Relationship Id="rId34" Type="http://schemas.openxmlformats.org/officeDocument/2006/relationships/customXml" Target="../ink/ink2136.xml"/><Relationship Id="rId50" Type="http://schemas.openxmlformats.org/officeDocument/2006/relationships/customXml" Target="../ink/ink2144.xml"/><Relationship Id="rId55" Type="http://schemas.openxmlformats.org/officeDocument/2006/relationships/image" Target="../media/image3970.emf"/><Relationship Id="rId76" Type="http://schemas.openxmlformats.org/officeDocument/2006/relationships/customXml" Target="../ink/ink2157.xml"/><Relationship Id="rId97" Type="http://schemas.openxmlformats.org/officeDocument/2006/relationships/image" Target="../media/image4180.emf"/><Relationship Id="rId104" Type="http://schemas.openxmlformats.org/officeDocument/2006/relationships/customXml" Target="../ink/ink2171.xml"/><Relationship Id="rId120" Type="http://schemas.openxmlformats.org/officeDocument/2006/relationships/customXml" Target="../ink/ink2179.xml"/><Relationship Id="rId125" Type="http://schemas.openxmlformats.org/officeDocument/2006/relationships/image" Target="../media/image4320.emf"/><Relationship Id="rId141" Type="http://schemas.openxmlformats.org/officeDocument/2006/relationships/image" Target="../media/image4400.emf"/><Relationship Id="rId146" Type="http://schemas.openxmlformats.org/officeDocument/2006/relationships/customXml" Target="../ink/ink2192.xml"/><Relationship Id="rId167" Type="http://schemas.openxmlformats.org/officeDocument/2006/relationships/image" Target="../media/image4530.emf"/><Relationship Id="rId7" Type="http://schemas.openxmlformats.org/officeDocument/2006/relationships/image" Target="../media/image3730.emf"/><Relationship Id="rId71" Type="http://schemas.openxmlformats.org/officeDocument/2006/relationships/image" Target="../media/image4050.emf"/><Relationship Id="rId92" Type="http://schemas.openxmlformats.org/officeDocument/2006/relationships/customXml" Target="../ink/ink2165.xml"/><Relationship Id="rId162" Type="http://schemas.openxmlformats.org/officeDocument/2006/relationships/customXml" Target="../ink/ink2200.xml"/><Relationship Id="rId183" Type="http://schemas.openxmlformats.org/officeDocument/2006/relationships/image" Target="../media/image4611.emf"/><Relationship Id="rId2" Type="http://schemas.openxmlformats.org/officeDocument/2006/relationships/customXml" Target="../ink/ink2120.xml"/><Relationship Id="rId29" Type="http://schemas.openxmlformats.org/officeDocument/2006/relationships/image" Target="../media/image3840.emf"/><Relationship Id="rId24" Type="http://schemas.openxmlformats.org/officeDocument/2006/relationships/customXml" Target="../ink/ink2131.xml"/><Relationship Id="rId40" Type="http://schemas.openxmlformats.org/officeDocument/2006/relationships/customXml" Target="../ink/ink2139.xml"/><Relationship Id="rId45" Type="http://schemas.openxmlformats.org/officeDocument/2006/relationships/image" Target="../media/image3920.emf"/><Relationship Id="rId66" Type="http://schemas.openxmlformats.org/officeDocument/2006/relationships/customXml" Target="../ink/ink2152.xml"/><Relationship Id="rId87" Type="http://schemas.openxmlformats.org/officeDocument/2006/relationships/image" Target="../media/image4130.emf"/><Relationship Id="rId110" Type="http://schemas.openxmlformats.org/officeDocument/2006/relationships/customXml" Target="../ink/ink2174.xml"/><Relationship Id="rId115" Type="http://schemas.openxmlformats.org/officeDocument/2006/relationships/image" Target="../media/image4270.emf"/><Relationship Id="rId131" Type="http://schemas.openxmlformats.org/officeDocument/2006/relationships/image" Target="../media/image4350.emf"/><Relationship Id="rId136" Type="http://schemas.openxmlformats.org/officeDocument/2006/relationships/customXml" Target="../ink/ink2187.xml"/><Relationship Id="rId157" Type="http://schemas.openxmlformats.org/officeDocument/2006/relationships/image" Target="../media/image4480.emf"/><Relationship Id="rId178" Type="http://schemas.openxmlformats.org/officeDocument/2006/relationships/customXml" Target="../ink/ink2208.xml"/><Relationship Id="rId61" Type="http://schemas.openxmlformats.org/officeDocument/2006/relationships/image" Target="../media/image4000.emf"/><Relationship Id="rId82" Type="http://schemas.openxmlformats.org/officeDocument/2006/relationships/customXml" Target="../ink/ink2160.xml"/><Relationship Id="rId152" Type="http://schemas.openxmlformats.org/officeDocument/2006/relationships/customXml" Target="../ink/ink2195.xml"/><Relationship Id="rId173" Type="http://schemas.openxmlformats.org/officeDocument/2006/relationships/image" Target="../media/image4560.emf"/><Relationship Id="rId19" Type="http://schemas.openxmlformats.org/officeDocument/2006/relationships/image" Target="../media/image3790.emf"/><Relationship Id="rId14" Type="http://schemas.openxmlformats.org/officeDocument/2006/relationships/customXml" Target="../ink/ink2126.xml"/><Relationship Id="rId30" Type="http://schemas.openxmlformats.org/officeDocument/2006/relationships/customXml" Target="../ink/ink2134.xml"/><Relationship Id="rId35" Type="http://schemas.openxmlformats.org/officeDocument/2006/relationships/image" Target="../media/image3870.emf"/><Relationship Id="rId56" Type="http://schemas.openxmlformats.org/officeDocument/2006/relationships/customXml" Target="../ink/ink2147.xml"/><Relationship Id="rId77" Type="http://schemas.openxmlformats.org/officeDocument/2006/relationships/image" Target="../media/image4080.emf"/><Relationship Id="rId100" Type="http://schemas.openxmlformats.org/officeDocument/2006/relationships/customXml" Target="../ink/ink2169.xml"/><Relationship Id="rId105" Type="http://schemas.openxmlformats.org/officeDocument/2006/relationships/image" Target="../media/image4220.emf"/><Relationship Id="rId126" Type="http://schemas.openxmlformats.org/officeDocument/2006/relationships/customXml" Target="../ink/ink2182.xml"/><Relationship Id="rId147" Type="http://schemas.openxmlformats.org/officeDocument/2006/relationships/image" Target="../media/image4430.emf"/><Relationship Id="rId168" Type="http://schemas.openxmlformats.org/officeDocument/2006/relationships/customXml" Target="../ink/ink2203.xml"/><Relationship Id="rId8" Type="http://schemas.openxmlformats.org/officeDocument/2006/relationships/customXml" Target="../ink/ink2123.xml"/><Relationship Id="rId51" Type="http://schemas.openxmlformats.org/officeDocument/2006/relationships/image" Target="../media/image3950.emf"/><Relationship Id="rId72" Type="http://schemas.openxmlformats.org/officeDocument/2006/relationships/customXml" Target="../ink/ink2155.xml"/><Relationship Id="rId93" Type="http://schemas.openxmlformats.org/officeDocument/2006/relationships/image" Target="../media/image4160.emf"/><Relationship Id="rId98" Type="http://schemas.openxmlformats.org/officeDocument/2006/relationships/customXml" Target="../ink/ink2168.xml"/><Relationship Id="rId121" Type="http://schemas.openxmlformats.org/officeDocument/2006/relationships/image" Target="../media/image4300.emf"/><Relationship Id="rId142" Type="http://schemas.openxmlformats.org/officeDocument/2006/relationships/customXml" Target="../ink/ink2190.xml"/><Relationship Id="rId163" Type="http://schemas.openxmlformats.org/officeDocument/2006/relationships/image" Target="../media/image4511.emf"/><Relationship Id="rId3" Type="http://schemas.openxmlformats.org/officeDocument/2006/relationships/image" Target="../media/image3711.emf"/><Relationship Id="rId25" Type="http://schemas.openxmlformats.org/officeDocument/2006/relationships/image" Target="../media/image3820.emf"/><Relationship Id="rId46" Type="http://schemas.openxmlformats.org/officeDocument/2006/relationships/customXml" Target="../ink/ink2142.xml"/><Relationship Id="rId67" Type="http://schemas.openxmlformats.org/officeDocument/2006/relationships/image" Target="../media/image4030.emf"/><Relationship Id="rId116" Type="http://schemas.openxmlformats.org/officeDocument/2006/relationships/customXml" Target="../ink/ink2177.xml"/><Relationship Id="rId137" Type="http://schemas.openxmlformats.org/officeDocument/2006/relationships/image" Target="../media/image4380.emf"/><Relationship Id="rId158" Type="http://schemas.openxmlformats.org/officeDocument/2006/relationships/customXml" Target="../ink/ink2198.xml"/><Relationship Id="rId20" Type="http://schemas.openxmlformats.org/officeDocument/2006/relationships/customXml" Target="../ink/ink2129.xml"/><Relationship Id="rId41" Type="http://schemas.openxmlformats.org/officeDocument/2006/relationships/image" Target="../media/image3900.emf"/><Relationship Id="rId62" Type="http://schemas.openxmlformats.org/officeDocument/2006/relationships/customXml" Target="../ink/ink2150.xml"/><Relationship Id="rId83" Type="http://schemas.openxmlformats.org/officeDocument/2006/relationships/image" Target="../media/image4111.emf"/><Relationship Id="rId88" Type="http://schemas.openxmlformats.org/officeDocument/2006/relationships/customXml" Target="../ink/ink2163.xml"/><Relationship Id="rId111" Type="http://schemas.openxmlformats.org/officeDocument/2006/relationships/image" Target="../media/image4250.emf"/><Relationship Id="rId132" Type="http://schemas.openxmlformats.org/officeDocument/2006/relationships/customXml" Target="../ink/ink2185.xml"/><Relationship Id="rId153" Type="http://schemas.openxmlformats.org/officeDocument/2006/relationships/image" Target="../media/image4460.emf"/><Relationship Id="rId174" Type="http://schemas.openxmlformats.org/officeDocument/2006/relationships/customXml" Target="../ink/ink2206.xml"/><Relationship Id="rId179" Type="http://schemas.openxmlformats.org/officeDocument/2006/relationships/image" Target="../media/image4590.emf"/><Relationship Id="rId15" Type="http://schemas.openxmlformats.org/officeDocument/2006/relationships/image" Target="../media/image3770.emf"/><Relationship Id="rId36" Type="http://schemas.openxmlformats.org/officeDocument/2006/relationships/customXml" Target="../ink/ink2137.xml"/><Relationship Id="rId57" Type="http://schemas.openxmlformats.org/officeDocument/2006/relationships/image" Target="../media/image3980.emf"/><Relationship Id="rId106" Type="http://schemas.openxmlformats.org/officeDocument/2006/relationships/customXml" Target="../ink/ink2172.xml"/><Relationship Id="rId127" Type="http://schemas.openxmlformats.org/officeDocument/2006/relationships/image" Target="../media/image4330.emf"/><Relationship Id="rId10" Type="http://schemas.openxmlformats.org/officeDocument/2006/relationships/customXml" Target="../ink/ink2124.xml"/><Relationship Id="rId31" Type="http://schemas.openxmlformats.org/officeDocument/2006/relationships/image" Target="../media/image3850.emf"/><Relationship Id="rId52" Type="http://schemas.openxmlformats.org/officeDocument/2006/relationships/customXml" Target="../ink/ink2145.xml"/><Relationship Id="rId73" Type="http://schemas.openxmlformats.org/officeDocument/2006/relationships/image" Target="../media/image4060.emf"/><Relationship Id="rId78" Type="http://schemas.openxmlformats.org/officeDocument/2006/relationships/customXml" Target="../ink/ink2158.xml"/><Relationship Id="rId94" Type="http://schemas.openxmlformats.org/officeDocument/2006/relationships/customXml" Target="../ink/ink2166.xml"/><Relationship Id="rId99" Type="http://schemas.openxmlformats.org/officeDocument/2006/relationships/image" Target="../media/image4190.emf"/><Relationship Id="rId101" Type="http://schemas.openxmlformats.org/officeDocument/2006/relationships/image" Target="../media/image4200.emf"/><Relationship Id="rId122" Type="http://schemas.openxmlformats.org/officeDocument/2006/relationships/customXml" Target="../ink/ink2180.xml"/><Relationship Id="rId143" Type="http://schemas.openxmlformats.org/officeDocument/2006/relationships/image" Target="../media/image4411.emf"/><Relationship Id="rId148" Type="http://schemas.openxmlformats.org/officeDocument/2006/relationships/customXml" Target="../ink/ink2193.xml"/><Relationship Id="rId164" Type="http://schemas.openxmlformats.org/officeDocument/2006/relationships/customXml" Target="../ink/ink2201.xml"/><Relationship Id="rId169" Type="http://schemas.openxmlformats.org/officeDocument/2006/relationships/image" Target="../media/image4540.emf"/></Relationships>
</file>

<file path=ppt/slides/_rels/slide2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223.xml"/><Relationship Id="rId117" Type="http://schemas.openxmlformats.org/officeDocument/2006/relationships/image" Target="../media/image5190.emf"/><Relationship Id="rId21" Type="http://schemas.openxmlformats.org/officeDocument/2006/relationships/image" Target="../media/image4711.emf"/><Relationship Id="rId42" Type="http://schemas.openxmlformats.org/officeDocument/2006/relationships/customXml" Target="../ink/ink2231.xml"/><Relationship Id="rId47" Type="http://schemas.openxmlformats.org/officeDocument/2006/relationships/image" Target="../media/image4840.emf"/><Relationship Id="rId63" Type="http://schemas.openxmlformats.org/officeDocument/2006/relationships/image" Target="../media/image4920.emf"/><Relationship Id="rId68" Type="http://schemas.openxmlformats.org/officeDocument/2006/relationships/customXml" Target="../ink/ink2244.xml"/><Relationship Id="rId84" Type="http://schemas.openxmlformats.org/officeDocument/2006/relationships/customXml" Target="../ink/ink2252.xml"/><Relationship Id="rId89" Type="http://schemas.openxmlformats.org/officeDocument/2006/relationships/image" Target="../media/image5050.emf"/><Relationship Id="rId112" Type="http://schemas.openxmlformats.org/officeDocument/2006/relationships/customXml" Target="../ink/ink2266.xml"/><Relationship Id="rId133" Type="http://schemas.openxmlformats.org/officeDocument/2006/relationships/image" Target="../media/image5270.emf"/><Relationship Id="rId138" Type="http://schemas.openxmlformats.org/officeDocument/2006/relationships/customXml" Target="../ink/ink2279.xml"/><Relationship Id="rId154" Type="http://schemas.openxmlformats.org/officeDocument/2006/relationships/customXml" Target="../ink/ink2287.xml"/><Relationship Id="rId159" Type="http://schemas.openxmlformats.org/officeDocument/2006/relationships/image" Target="../media/image5400.emf"/><Relationship Id="rId16" Type="http://schemas.openxmlformats.org/officeDocument/2006/relationships/customXml" Target="../ink/ink2218.xml"/><Relationship Id="rId107" Type="http://schemas.openxmlformats.org/officeDocument/2006/relationships/image" Target="../media/image5140.emf"/><Relationship Id="rId11" Type="http://schemas.openxmlformats.org/officeDocument/2006/relationships/image" Target="../media/image4660.emf"/><Relationship Id="rId32" Type="http://schemas.openxmlformats.org/officeDocument/2006/relationships/customXml" Target="../ink/ink2226.xml"/><Relationship Id="rId37" Type="http://schemas.openxmlformats.org/officeDocument/2006/relationships/image" Target="../media/image4790.emf"/><Relationship Id="rId53" Type="http://schemas.openxmlformats.org/officeDocument/2006/relationships/image" Target="../media/image4870.emf"/><Relationship Id="rId58" Type="http://schemas.openxmlformats.org/officeDocument/2006/relationships/customXml" Target="../ink/ink2239.xml"/><Relationship Id="rId74" Type="http://schemas.openxmlformats.org/officeDocument/2006/relationships/customXml" Target="../ink/ink2247.xml"/><Relationship Id="rId79" Type="http://schemas.openxmlformats.org/officeDocument/2006/relationships/image" Target="../media/image5000.emf"/><Relationship Id="rId102" Type="http://schemas.openxmlformats.org/officeDocument/2006/relationships/customXml" Target="../ink/ink2261.xml"/><Relationship Id="rId123" Type="http://schemas.openxmlformats.org/officeDocument/2006/relationships/image" Target="../media/image5220.emf"/><Relationship Id="rId128" Type="http://schemas.openxmlformats.org/officeDocument/2006/relationships/customXml" Target="../ink/ink2274.xml"/><Relationship Id="rId144" Type="http://schemas.openxmlformats.org/officeDocument/2006/relationships/customXml" Target="../ink/ink2282.xml"/><Relationship Id="rId149" Type="http://schemas.openxmlformats.org/officeDocument/2006/relationships/image" Target="../media/image5350.emf"/><Relationship Id="rId5" Type="http://schemas.openxmlformats.org/officeDocument/2006/relationships/image" Target="../media/image4630.emf"/><Relationship Id="rId90" Type="http://schemas.openxmlformats.org/officeDocument/2006/relationships/customXml" Target="../ink/ink2255.xml"/><Relationship Id="rId95" Type="http://schemas.openxmlformats.org/officeDocument/2006/relationships/image" Target="../media/image5080.emf"/><Relationship Id="rId160" Type="http://schemas.openxmlformats.org/officeDocument/2006/relationships/customXml" Target="../ink/ink2290.xml"/><Relationship Id="rId22" Type="http://schemas.openxmlformats.org/officeDocument/2006/relationships/customXml" Target="../ink/ink2221.xml"/><Relationship Id="rId27" Type="http://schemas.openxmlformats.org/officeDocument/2006/relationships/image" Target="../media/image4740.emf"/><Relationship Id="rId43" Type="http://schemas.openxmlformats.org/officeDocument/2006/relationships/image" Target="../media/image4820.emf"/><Relationship Id="rId48" Type="http://schemas.openxmlformats.org/officeDocument/2006/relationships/customXml" Target="../ink/ink2234.xml"/><Relationship Id="rId64" Type="http://schemas.openxmlformats.org/officeDocument/2006/relationships/customXml" Target="../ink/ink2242.xml"/><Relationship Id="rId69" Type="http://schemas.openxmlformats.org/officeDocument/2006/relationships/image" Target="../media/image4950.emf"/><Relationship Id="rId113" Type="http://schemas.openxmlformats.org/officeDocument/2006/relationships/image" Target="../media/image5170.emf"/><Relationship Id="rId118" Type="http://schemas.openxmlformats.org/officeDocument/2006/relationships/customXml" Target="../ink/ink2269.xml"/><Relationship Id="rId134" Type="http://schemas.openxmlformats.org/officeDocument/2006/relationships/customXml" Target="../ink/ink2277.xml"/><Relationship Id="rId139" Type="http://schemas.openxmlformats.org/officeDocument/2006/relationships/image" Target="../media/image5300.emf"/><Relationship Id="rId80" Type="http://schemas.openxmlformats.org/officeDocument/2006/relationships/customXml" Target="../ink/ink2250.xml"/><Relationship Id="rId85" Type="http://schemas.openxmlformats.org/officeDocument/2006/relationships/image" Target="../media/image5030.emf"/><Relationship Id="rId150" Type="http://schemas.openxmlformats.org/officeDocument/2006/relationships/customXml" Target="../ink/ink2285.xml"/><Relationship Id="rId155" Type="http://schemas.openxmlformats.org/officeDocument/2006/relationships/image" Target="../media/image5380.emf"/><Relationship Id="rId12" Type="http://schemas.openxmlformats.org/officeDocument/2006/relationships/customXml" Target="../ink/ink2216.xml"/><Relationship Id="rId17" Type="http://schemas.openxmlformats.org/officeDocument/2006/relationships/image" Target="../media/image4690.emf"/><Relationship Id="rId33" Type="http://schemas.openxmlformats.org/officeDocument/2006/relationships/image" Target="../media/image4770.emf"/><Relationship Id="rId38" Type="http://schemas.openxmlformats.org/officeDocument/2006/relationships/customXml" Target="../ink/ink2229.xml"/><Relationship Id="rId59" Type="http://schemas.openxmlformats.org/officeDocument/2006/relationships/image" Target="../media/image4900.emf"/><Relationship Id="rId103" Type="http://schemas.openxmlformats.org/officeDocument/2006/relationships/image" Target="../media/image5120.emf"/><Relationship Id="rId108" Type="http://schemas.openxmlformats.org/officeDocument/2006/relationships/customXml" Target="../ink/ink2264.xml"/><Relationship Id="rId124" Type="http://schemas.openxmlformats.org/officeDocument/2006/relationships/customXml" Target="../ink/ink2272.xml"/><Relationship Id="rId129" Type="http://schemas.openxmlformats.org/officeDocument/2006/relationships/image" Target="../media/image5250.emf"/><Relationship Id="rId20" Type="http://schemas.openxmlformats.org/officeDocument/2006/relationships/customXml" Target="../ink/ink2220.xml"/><Relationship Id="rId41" Type="http://schemas.openxmlformats.org/officeDocument/2006/relationships/image" Target="../media/image4811.emf"/><Relationship Id="rId54" Type="http://schemas.openxmlformats.org/officeDocument/2006/relationships/customXml" Target="../ink/ink2237.xml"/><Relationship Id="rId62" Type="http://schemas.openxmlformats.org/officeDocument/2006/relationships/customXml" Target="../ink/ink2241.xml"/><Relationship Id="rId70" Type="http://schemas.openxmlformats.org/officeDocument/2006/relationships/customXml" Target="../ink/ink2245.xml"/><Relationship Id="rId75" Type="http://schemas.openxmlformats.org/officeDocument/2006/relationships/image" Target="../media/image4980.emf"/><Relationship Id="rId83" Type="http://schemas.openxmlformats.org/officeDocument/2006/relationships/image" Target="../media/image5020.emf"/><Relationship Id="rId88" Type="http://schemas.openxmlformats.org/officeDocument/2006/relationships/customXml" Target="../ink/ink2254.xml"/><Relationship Id="rId91" Type="http://schemas.openxmlformats.org/officeDocument/2006/relationships/image" Target="../media/image5060.emf"/><Relationship Id="rId96" Type="http://schemas.openxmlformats.org/officeDocument/2006/relationships/customXml" Target="../ink/ink2258.xml"/><Relationship Id="rId111" Type="http://schemas.openxmlformats.org/officeDocument/2006/relationships/image" Target="../media/image5160.emf"/><Relationship Id="rId132" Type="http://schemas.openxmlformats.org/officeDocument/2006/relationships/customXml" Target="../ink/ink2276.xml"/><Relationship Id="rId140" Type="http://schemas.openxmlformats.org/officeDocument/2006/relationships/customXml" Target="../ink/ink2280.xml"/><Relationship Id="rId145" Type="http://schemas.openxmlformats.org/officeDocument/2006/relationships/image" Target="../media/image5330.emf"/><Relationship Id="rId153" Type="http://schemas.openxmlformats.org/officeDocument/2006/relationships/image" Target="../media/image5370.emf"/><Relationship Id="rId161" Type="http://schemas.openxmlformats.org/officeDocument/2006/relationships/image" Target="../media/image541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13.xml"/><Relationship Id="rId15" Type="http://schemas.openxmlformats.org/officeDocument/2006/relationships/image" Target="../media/image4680.emf"/><Relationship Id="rId23" Type="http://schemas.openxmlformats.org/officeDocument/2006/relationships/image" Target="../media/image4720.emf"/><Relationship Id="rId28" Type="http://schemas.openxmlformats.org/officeDocument/2006/relationships/customXml" Target="../ink/ink2224.xml"/><Relationship Id="rId36" Type="http://schemas.openxmlformats.org/officeDocument/2006/relationships/customXml" Target="../ink/ink2228.xml"/><Relationship Id="rId49" Type="http://schemas.openxmlformats.org/officeDocument/2006/relationships/image" Target="../media/image4850.emf"/><Relationship Id="rId57" Type="http://schemas.openxmlformats.org/officeDocument/2006/relationships/image" Target="../media/image4890.emf"/><Relationship Id="rId106" Type="http://schemas.openxmlformats.org/officeDocument/2006/relationships/customXml" Target="../ink/ink2263.xml"/><Relationship Id="rId114" Type="http://schemas.openxmlformats.org/officeDocument/2006/relationships/customXml" Target="../ink/ink2267.xml"/><Relationship Id="rId119" Type="http://schemas.openxmlformats.org/officeDocument/2006/relationships/image" Target="../media/image5200.emf"/><Relationship Id="rId127" Type="http://schemas.openxmlformats.org/officeDocument/2006/relationships/image" Target="../media/image5240.emf"/><Relationship Id="rId10" Type="http://schemas.openxmlformats.org/officeDocument/2006/relationships/customXml" Target="../ink/ink2215.xml"/><Relationship Id="rId31" Type="http://schemas.openxmlformats.org/officeDocument/2006/relationships/image" Target="../media/image4760.emf"/><Relationship Id="rId44" Type="http://schemas.openxmlformats.org/officeDocument/2006/relationships/customXml" Target="../ink/ink2232.xml"/><Relationship Id="rId52" Type="http://schemas.openxmlformats.org/officeDocument/2006/relationships/customXml" Target="../ink/ink2236.xml"/><Relationship Id="rId60" Type="http://schemas.openxmlformats.org/officeDocument/2006/relationships/customXml" Target="../ink/ink2240.xml"/><Relationship Id="rId65" Type="http://schemas.openxmlformats.org/officeDocument/2006/relationships/image" Target="../media/image4930.emf"/><Relationship Id="rId73" Type="http://schemas.openxmlformats.org/officeDocument/2006/relationships/image" Target="../media/image4970.emf"/><Relationship Id="rId78" Type="http://schemas.openxmlformats.org/officeDocument/2006/relationships/customXml" Target="../ink/ink2249.xml"/><Relationship Id="rId81" Type="http://schemas.openxmlformats.org/officeDocument/2006/relationships/image" Target="../media/image5011.emf"/><Relationship Id="rId86" Type="http://schemas.openxmlformats.org/officeDocument/2006/relationships/customXml" Target="../ink/ink2253.xml"/><Relationship Id="rId94" Type="http://schemas.openxmlformats.org/officeDocument/2006/relationships/customXml" Target="../ink/ink2257.xml"/><Relationship Id="rId99" Type="http://schemas.openxmlformats.org/officeDocument/2006/relationships/image" Target="../media/image5101.emf"/><Relationship Id="rId101" Type="http://schemas.openxmlformats.org/officeDocument/2006/relationships/image" Target="../media/image5111.emf"/><Relationship Id="rId122" Type="http://schemas.openxmlformats.org/officeDocument/2006/relationships/customXml" Target="../ink/ink2271.xml"/><Relationship Id="rId130" Type="http://schemas.openxmlformats.org/officeDocument/2006/relationships/customXml" Target="../ink/ink2275.xml"/><Relationship Id="rId135" Type="http://schemas.openxmlformats.org/officeDocument/2006/relationships/image" Target="../media/image5280.emf"/><Relationship Id="rId143" Type="http://schemas.openxmlformats.org/officeDocument/2006/relationships/image" Target="../media/image5320.emf"/><Relationship Id="rId148" Type="http://schemas.openxmlformats.org/officeDocument/2006/relationships/customXml" Target="../ink/ink2284.xml"/><Relationship Id="rId151" Type="http://schemas.openxmlformats.org/officeDocument/2006/relationships/image" Target="../media/image5360.emf"/><Relationship Id="rId156" Type="http://schemas.openxmlformats.org/officeDocument/2006/relationships/customXml" Target="../ink/ink2288.xml"/><Relationship Id="rId4" Type="http://schemas.openxmlformats.org/officeDocument/2006/relationships/customXml" Target="../ink/ink2212.xml"/><Relationship Id="rId9" Type="http://schemas.openxmlformats.org/officeDocument/2006/relationships/image" Target="../media/image4650.emf"/><Relationship Id="rId13" Type="http://schemas.openxmlformats.org/officeDocument/2006/relationships/image" Target="../media/image4670.emf"/><Relationship Id="rId18" Type="http://schemas.openxmlformats.org/officeDocument/2006/relationships/customXml" Target="../ink/ink2219.xml"/><Relationship Id="rId39" Type="http://schemas.openxmlformats.org/officeDocument/2006/relationships/image" Target="../media/image4800.emf"/><Relationship Id="rId109" Type="http://schemas.openxmlformats.org/officeDocument/2006/relationships/image" Target="../media/image5150.emf"/><Relationship Id="rId34" Type="http://schemas.openxmlformats.org/officeDocument/2006/relationships/customXml" Target="../ink/ink2227.xml"/><Relationship Id="rId50" Type="http://schemas.openxmlformats.org/officeDocument/2006/relationships/customXml" Target="../ink/ink2235.xml"/><Relationship Id="rId55" Type="http://schemas.openxmlformats.org/officeDocument/2006/relationships/image" Target="../media/image4880.emf"/><Relationship Id="rId76" Type="http://schemas.openxmlformats.org/officeDocument/2006/relationships/customXml" Target="../ink/ink2248.xml"/><Relationship Id="rId97" Type="http://schemas.openxmlformats.org/officeDocument/2006/relationships/image" Target="../media/image5090.emf"/><Relationship Id="rId104" Type="http://schemas.openxmlformats.org/officeDocument/2006/relationships/customXml" Target="../ink/ink2262.xml"/><Relationship Id="rId120" Type="http://schemas.openxmlformats.org/officeDocument/2006/relationships/customXml" Target="../ink/ink2270.xml"/><Relationship Id="rId125" Type="http://schemas.openxmlformats.org/officeDocument/2006/relationships/image" Target="../media/image5230.emf"/><Relationship Id="rId141" Type="http://schemas.openxmlformats.org/officeDocument/2006/relationships/image" Target="../media/image5311.emf"/><Relationship Id="rId146" Type="http://schemas.openxmlformats.org/officeDocument/2006/relationships/customXml" Target="../ink/ink2283.xml"/><Relationship Id="rId7" Type="http://schemas.openxmlformats.org/officeDocument/2006/relationships/image" Target="../media/image4640.emf"/><Relationship Id="rId71" Type="http://schemas.openxmlformats.org/officeDocument/2006/relationships/image" Target="../media/image4960.emf"/><Relationship Id="rId92" Type="http://schemas.openxmlformats.org/officeDocument/2006/relationships/customXml" Target="../ink/ink2256.xml"/><Relationship Id="rId2" Type="http://schemas.openxmlformats.org/officeDocument/2006/relationships/customXml" Target="../ink/ink2211.xml"/><Relationship Id="rId29" Type="http://schemas.openxmlformats.org/officeDocument/2006/relationships/image" Target="../media/image4750.emf"/><Relationship Id="rId24" Type="http://schemas.openxmlformats.org/officeDocument/2006/relationships/customXml" Target="../ink/ink2222.xml"/><Relationship Id="rId40" Type="http://schemas.openxmlformats.org/officeDocument/2006/relationships/customXml" Target="../ink/ink2230.xml"/><Relationship Id="rId45" Type="http://schemas.openxmlformats.org/officeDocument/2006/relationships/image" Target="../media/image4830.emf"/><Relationship Id="rId66" Type="http://schemas.openxmlformats.org/officeDocument/2006/relationships/customXml" Target="../ink/ink2243.xml"/><Relationship Id="rId87" Type="http://schemas.openxmlformats.org/officeDocument/2006/relationships/image" Target="../media/image5040.emf"/><Relationship Id="rId110" Type="http://schemas.openxmlformats.org/officeDocument/2006/relationships/customXml" Target="../ink/ink2265.xml"/><Relationship Id="rId115" Type="http://schemas.openxmlformats.org/officeDocument/2006/relationships/image" Target="../media/image5180.emf"/><Relationship Id="rId131" Type="http://schemas.openxmlformats.org/officeDocument/2006/relationships/image" Target="../media/image5260.emf"/><Relationship Id="rId136" Type="http://schemas.openxmlformats.org/officeDocument/2006/relationships/customXml" Target="../ink/ink2278.xml"/><Relationship Id="rId157" Type="http://schemas.openxmlformats.org/officeDocument/2006/relationships/image" Target="../media/image5390.emf"/><Relationship Id="rId61" Type="http://schemas.openxmlformats.org/officeDocument/2006/relationships/image" Target="../media/image4911.emf"/><Relationship Id="rId82" Type="http://schemas.openxmlformats.org/officeDocument/2006/relationships/customXml" Target="../ink/ink2251.xml"/><Relationship Id="rId152" Type="http://schemas.openxmlformats.org/officeDocument/2006/relationships/customXml" Target="../ink/ink2286.xml"/><Relationship Id="rId19" Type="http://schemas.openxmlformats.org/officeDocument/2006/relationships/image" Target="../media/image4700.emf"/><Relationship Id="rId14" Type="http://schemas.openxmlformats.org/officeDocument/2006/relationships/customXml" Target="../ink/ink2217.xml"/><Relationship Id="rId30" Type="http://schemas.openxmlformats.org/officeDocument/2006/relationships/customXml" Target="../ink/ink2225.xml"/><Relationship Id="rId35" Type="http://schemas.openxmlformats.org/officeDocument/2006/relationships/image" Target="../media/image4780.emf"/><Relationship Id="rId56" Type="http://schemas.openxmlformats.org/officeDocument/2006/relationships/customXml" Target="../ink/ink2238.xml"/><Relationship Id="rId77" Type="http://schemas.openxmlformats.org/officeDocument/2006/relationships/image" Target="../media/image4990.emf"/><Relationship Id="rId100" Type="http://schemas.openxmlformats.org/officeDocument/2006/relationships/customXml" Target="../ink/ink2260.xml"/><Relationship Id="rId105" Type="http://schemas.openxmlformats.org/officeDocument/2006/relationships/image" Target="../media/image5130.emf"/><Relationship Id="rId126" Type="http://schemas.openxmlformats.org/officeDocument/2006/relationships/customXml" Target="../ink/ink2273.xml"/><Relationship Id="rId147" Type="http://schemas.openxmlformats.org/officeDocument/2006/relationships/image" Target="../media/image5340.emf"/><Relationship Id="rId8" Type="http://schemas.openxmlformats.org/officeDocument/2006/relationships/customXml" Target="../ink/ink2214.xml"/><Relationship Id="rId51" Type="http://schemas.openxmlformats.org/officeDocument/2006/relationships/image" Target="../media/image4860.emf"/><Relationship Id="rId72" Type="http://schemas.openxmlformats.org/officeDocument/2006/relationships/customXml" Target="../ink/ink2246.xml"/><Relationship Id="rId93" Type="http://schemas.openxmlformats.org/officeDocument/2006/relationships/image" Target="../media/image5070.emf"/><Relationship Id="rId98" Type="http://schemas.openxmlformats.org/officeDocument/2006/relationships/customXml" Target="../ink/ink2259.xml"/><Relationship Id="rId121" Type="http://schemas.openxmlformats.org/officeDocument/2006/relationships/image" Target="../media/image5211.emf"/><Relationship Id="rId142" Type="http://schemas.openxmlformats.org/officeDocument/2006/relationships/customXml" Target="../ink/ink2281.xml"/><Relationship Id="rId3" Type="http://schemas.openxmlformats.org/officeDocument/2006/relationships/image" Target="../media/image4620.emf"/><Relationship Id="rId25" Type="http://schemas.openxmlformats.org/officeDocument/2006/relationships/image" Target="../media/image4730.emf"/><Relationship Id="rId46" Type="http://schemas.openxmlformats.org/officeDocument/2006/relationships/customXml" Target="../ink/ink2233.xml"/><Relationship Id="rId67" Type="http://schemas.openxmlformats.org/officeDocument/2006/relationships/image" Target="../media/image4940.emf"/><Relationship Id="rId116" Type="http://schemas.openxmlformats.org/officeDocument/2006/relationships/customXml" Target="../ink/ink2268.xml"/><Relationship Id="rId137" Type="http://schemas.openxmlformats.org/officeDocument/2006/relationships/image" Target="../media/image5290.emf"/><Relationship Id="rId158" Type="http://schemas.openxmlformats.org/officeDocument/2006/relationships/customXml" Target="../ink/ink2289.xml"/></Relationships>
</file>

<file path=ppt/slides/_rels/slide2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470.emf"/><Relationship Id="rId18" Type="http://schemas.openxmlformats.org/officeDocument/2006/relationships/customXml" Target="../ink/ink2299.xml"/><Relationship Id="rId26" Type="http://schemas.openxmlformats.org/officeDocument/2006/relationships/customXml" Target="../ink/ink2303.xml"/><Relationship Id="rId39" Type="http://schemas.openxmlformats.org/officeDocument/2006/relationships/image" Target="../media/image5600.emf"/><Relationship Id="rId21" Type="http://schemas.openxmlformats.org/officeDocument/2006/relationships/image" Target="../media/image5511.emf"/><Relationship Id="rId34" Type="http://schemas.openxmlformats.org/officeDocument/2006/relationships/customXml" Target="../ink/ink2307.xml"/><Relationship Id="rId42" Type="http://schemas.openxmlformats.org/officeDocument/2006/relationships/customXml" Target="../ink/ink2311.xml"/><Relationship Id="rId47" Type="http://schemas.openxmlformats.org/officeDocument/2006/relationships/image" Target="../media/image5640.emf"/><Relationship Id="rId50" Type="http://schemas.openxmlformats.org/officeDocument/2006/relationships/customXml" Target="../ink/ink2315.xml"/><Relationship Id="rId55" Type="http://schemas.openxmlformats.org/officeDocument/2006/relationships/image" Target="../media/image5680.emf"/><Relationship Id="rId63" Type="http://schemas.openxmlformats.org/officeDocument/2006/relationships/image" Target="../media/image5720.emf"/><Relationship Id="rId68" Type="http://schemas.openxmlformats.org/officeDocument/2006/relationships/customXml" Target="../ink/ink2324.xml"/><Relationship Id="rId7" Type="http://schemas.openxmlformats.org/officeDocument/2006/relationships/image" Target="../media/image5440.emf"/><Relationship Id="rId2" Type="http://schemas.openxmlformats.org/officeDocument/2006/relationships/customXml" Target="../ink/ink2291.xml"/><Relationship Id="rId16" Type="http://schemas.openxmlformats.org/officeDocument/2006/relationships/customXml" Target="../ink/ink2298.xml"/><Relationship Id="rId29" Type="http://schemas.openxmlformats.org/officeDocument/2006/relationships/image" Target="../media/image555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93.xml"/><Relationship Id="rId11" Type="http://schemas.openxmlformats.org/officeDocument/2006/relationships/image" Target="../media/image5460.emf"/><Relationship Id="rId24" Type="http://schemas.openxmlformats.org/officeDocument/2006/relationships/customXml" Target="../ink/ink2302.xml"/><Relationship Id="rId32" Type="http://schemas.openxmlformats.org/officeDocument/2006/relationships/customXml" Target="../ink/ink2306.xml"/><Relationship Id="rId37" Type="http://schemas.openxmlformats.org/officeDocument/2006/relationships/image" Target="../media/image5590.emf"/><Relationship Id="rId40" Type="http://schemas.openxmlformats.org/officeDocument/2006/relationships/customXml" Target="../ink/ink2310.xml"/><Relationship Id="rId45" Type="http://schemas.openxmlformats.org/officeDocument/2006/relationships/image" Target="../media/image5630.emf"/><Relationship Id="rId53" Type="http://schemas.openxmlformats.org/officeDocument/2006/relationships/image" Target="../media/image5670.emf"/><Relationship Id="rId58" Type="http://schemas.openxmlformats.org/officeDocument/2006/relationships/customXml" Target="../ink/ink2319.xml"/><Relationship Id="rId66" Type="http://schemas.openxmlformats.org/officeDocument/2006/relationships/customXml" Target="../ink/ink2323.xml"/><Relationship Id="rId5" Type="http://schemas.openxmlformats.org/officeDocument/2006/relationships/image" Target="../media/image5430.emf"/><Relationship Id="rId15" Type="http://schemas.openxmlformats.org/officeDocument/2006/relationships/image" Target="../media/image5480.emf"/><Relationship Id="rId23" Type="http://schemas.openxmlformats.org/officeDocument/2006/relationships/image" Target="../media/image5520.emf"/><Relationship Id="rId28" Type="http://schemas.openxmlformats.org/officeDocument/2006/relationships/customXml" Target="../ink/ink2304.xml"/><Relationship Id="rId36" Type="http://schemas.openxmlformats.org/officeDocument/2006/relationships/customXml" Target="../ink/ink2308.xml"/><Relationship Id="rId49" Type="http://schemas.openxmlformats.org/officeDocument/2006/relationships/image" Target="../media/image5650.emf"/><Relationship Id="rId57" Type="http://schemas.openxmlformats.org/officeDocument/2006/relationships/image" Target="../media/image5690.emf"/><Relationship Id="rId61" Type="http://schemas.openxmlformats.org/officeDocument/2006/relationships/image" Target="../media/image5711.emf"/><Relationship Id="rId10" Type="http://schemas.openxmlformats.org/officeDocument/2006/relationships/customXml" Target="../ink/ink2295.xml"/><Relationship Id="rId19" Type="http://schemas.openxmlformats.org/officeDocument/2006/relationships/image" Target="../media/image5500.emf"/><Relationship Id="rId31" Type="http://schemas.openxmlformats.org/officeDocument/2006/relationships/image" Target="../media/image5560.emf"/><Relationship Id="rId44" Type="http://schemas.openxmlformats.org/officeDocument/2006/relationships/customXml" Target="../ink/ink2312.xml"/><Relationship Id="rId52" Type="http://schemas.openxmlformats.org/officeDocument/2006/relationships/customXml" Target="../ink/ink2316.xml"/><Relationship Id="rId60" Type="http://schemas.openxmlformats.org/officeDocument/2006/relationships/customXml" Target="../ink/ink2320.xml"/><Relationship Id="rId65" Type="http://schemas.openxmlformats.org/officeDocument/2006/relationships/image" Target="../media/image5730.emf"/><Relationship Id="rId4" Type="http://schemas.openxmlformats.org/officeDocument/2006/relationships/customXml" Target="../ink/ink2292.xml"/><Relationship Id="rId9" Type="http://schemas.openxmlformats.org/officeDocument/2006/relationships/image" Target="../media/image5450.emf"/><Relationship Id="rId14" Type="http://schemas.openxmlformats.org/officeDocument/2006/relationships/customXml" Target="../ink/ink2297.xml"/><Relationship Id="rId22" Type="http://schemas.openxmlformats.org/officeDocument/2006/relationships/customXml" Target="../ink/ink2301.xml"/><Relationship Id="rId27" Type="http://schemas.openxmlformats.org/officeDocument/2006/relationships/image" Target="../media/image5540.emf"/><Relationship Id="rId30" Type="http://schemas.openxmlformats.org/officeDocument/2006/relationships/customXml" Target="../ink/ink2305.xml"/><Relationship Id="rId35" Type="http://schemas.openxmlformats.org/officeDocument/2006/relationships/image" Target="../media/image5580.emf"/><Relationship Id="rId43" Type="http://schemas.openxmlformats.org/officeDocument/2006/relationships/image" Target="../media/image5620.emf"/><Relationship Id="rId48" Type="http://schemas.openxmlformats.org/officeDocument/2006/relationships/customXml" Target="../ink/ink2314.xml"/><Relationship Id="rId56" Type="http://schemas.openxmlformats.org/officeDocument/2006/relationships/customXml" Target="../ink/ink2318.xml"/><Relationship Id="rId64" Type="http://schemas.openxmlformats.org/officeDocument/2006/relationships/customXml" Target="../ink/ink2322.xml"/><Relationship Id="rId69" Type="http://schemas.openxmlformats.org/officeDocument/2006/relationships/image" Target="../media/image5750.emf"/><Relationship Id="rId8" Type="http://schemas.openxmlformats.org/officeDocument/2006/relationships/customXml" Target="../ink/ink2294.xml"/><Relationship Id="rId51" Type="http://schemas.openxmlformats.org/officeDocument/2006/relationships/image" Target="../media/image5660.emf"/><Relationship Id="rId3" Type="http://schemas.openxmlformats.org/officeDocument/2006/relationships/image" Target="../media/image5420.emf"/><Relationship Id="rId12" Type="http://schemas.openxmlformats.org/officeDocument/2006/relationships/customXml" Target="../ink/ink2296.xml"/><Relationship Id="rId17" Type="http://schemas.openxmlformats.org/officeDocument/2006/relationships/image" Target="../media/image5490.emf"/><Relationship Id="rId25" Type="http://schemas.openxmlformats.org/officeDocument/2006/relationships/image" Target="../media/image5530.emf"/><Relationship Id="rId33" Type="http://schemas.openxmlformats.org/officeDocument/2006/relationships/image" Target="../media/image5570.emf"/><Relationship Id="rId38" Type="http://schemas.openxmlformats.org/officeDocument/2006/relationships/customXml" Target="../ink/ink2309.xml"/><Relationship Id="rId46" Type="http://schemas.openxmlformats.org/officeDocument/2006/relationships/customXml" Target="../ink/ink2313.xml"/><Relationship Id="rId59" Type="http://schemas.openxmlformats.org/officeDocument/2006/relationships/image" Target="../media/image5700.emf"/><Relationship Id="rId67" Type="http://schemas.openxmlformats.org/officeDocument/2006/relationships/image" Target="../media/image5740.emf"/><Relationship Id="rId20" Type="http://schemas.openxmlformats.org/officeDocument/2006/relationships/customXml" Target="../ink/ink2300.xml"/><Relationship Id="rId41" Type="http://schemas.openxmlformats.org/officeDocument/2006/relationships/image" Target="../media/image5611.emf"/><Relationship Id="rId54" Type="http://schemas.openxmlformats.org/officeDocument/2006/relationships/customXml" Target="../ink/ink2317.xml"/><Relationship Id="rId62" Type="http://schemas.openxmlformats.org/officeDocument/2006/relationships/customXml" Target="../ink/ink2321.xml"/></Relationships>
</file>

<file path=ppt/slides/_rels/slide28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6330.emf"/><Relationship Id="rId21" Type="http://schemas.openxmlformats.org/officeDocument/2006/relationships/image" Target="../media/image5850.emf"/><Relationship Id="rId42" Type="http://schemas.openxmlformats.org/officeDocument/2006/relationships/customXml" Target="../ink/ink2345.xml"/><Relationship Id="rId47" Type="http://schemas.openxmlformats.org/officeDocument/2006/relationships/image" Target="../media/image5980.emf"/><Relationship Id="rId63" Type="http://schemas.openxmlformats.org/officeDocument/2006/relationships/image" Target="../media/image6060.emf"/><Relationship Id="rId68" Type="http://schemas.openxmlformats.org/officeDocument/2006/relationships/customXml" Target="../ink/ink2358.xml"/><Relationship Id="rId84" Type="http://schemas.openxmlformats.org/officeDocument/2006/relationships/customXml" Target="../ink/ink2366.xml"/><Relationship Id="rId89" Type="http://schemas.openxmlformats.org/officeDocument/2006/relationships/image" Target="../media/image6190.emf"/><Relationship Id="rId112" Type="http://schemas.openxmlformats.org/officeDocument/2006/relationships/customXml" Target="../ink/ink2380.xml"/><Relationship Id="rId133" Type="http://schemas.openxmlformats.org/officeDocument/2006/relationships/image" Target="../media/image6411.emf"/><Relationship Id="rId138" Type="http://schemas.openxmlformats.org/officeDocument/2006/relationships/customXml" Target="../ink/ink2393.xml"/><Relationship Id="rId154" Type="http://schemas.openxmlformats.org/officeDocument/2006/relationships/customXml" Target="../ink/ink2401.xml"/><Relationship Id="rId159" Type="http://schemas.openxmlformats.org/officeDocument/2006/relationships/image" Target="../media/image6540.emf"/><Relationship Id="rId175" Type="http://schemas.openxmlformats.org/officeDocument/2006/relationships/image" Target="../media/image6620.emf"/><Relationship Id="rId170" Type="http://schemas.openxmlformats.org/officeDocument/2006/relationships/customXml" Target="../ink/ink2409.xml"/><Relationship Id="rId191" Type="http://schemas.openxmlformats.org/officeDocument/2006/relationships/image" Target="../media/image6700.emf"/><Relationship Id="rId16" Type="http://schemas.openxmlformats.org/officeDocument/2006/relationships/customXml" Target="../ink/ink2332.xml"/><Relationship Id="rId107" Type="http://schemas.openxmlformats.org/officeDocument/2006/relationships/image" Target="../media/image6280.emf"/><Relationship Id="rId11" Type="http://schemas.openxmlformats.org/officeDocument/2006/relationships/image" Target="../media/image5800.emf"/><Relationship Id="rId32" Type="http://schemas.openxmlformats.org/officeDocument/2006/relationships/customXml" Target="../ink/ink2340.xml"/><Relationship Id="rId37" Type="http://schemas.openxmlformats.org/officeDocument/2006/relationships/image" Target="../media/image5930.emf"/><Relationship Id="rId53" Type="http://schemas.openxmlformats.org/officeDocument/2006/relationships/image" Target="../media/image6011.emf"/><Relationship Id="rId58" Type="http://schemas.openxmlformats.org/officeDocument/2006/relationships/customXml" Target="../ink/ink2353.xml"/><Relationship Id="rId74" Type="http://schemas.openxmlformats.org/officeDocument/2006/relationships/customXml" Target="../ink/ink2361.xml"/><Relationship Id="rId79" Type="http://schemas.openxmlformats.org/officeDocument/2006/relationships/image" Target="../media/image6140.emf"/><Relationship Id="rId102" Type="http://schemas.openxmlformats.org/officeDocument/2006/relationships/customXml" Target="../ink/ink2375.xml"/><Relationship Id="rId123" Type="http://schemas.openxmlformats.org/officeDocument/2006/relationships/image" Target="../media/image6360.emf"/><Relationship Id="rId128" Type="http://schemas.openxmlformats.org/officeDocument/2006/relationships/customXml" Target="../ink/ink2388.xml"/><Relationship Id="rId144" Type="http://schemas.openxmlformats.org/officeDocument/2006/relationships/customXml" Target="../ink/ink2396.xml"/><Relationship Id="rId149" Type="http://schemas.openxmlformats.org/officeDocument/2006/relationships/image" Target="../media/image6490.emf"/><Relationship Id="rId5" Type="http://schemas.openxmlformats.org/officeDocument/2006/relationships/image" Target="../media/image5770.emf"/><Relationship Id="rId90" Type="http://schemas.openxmlformats.org/officeDocument/2006/relationships/customXml" Target="../ink/ink2369.xml"/><Relationship Id="rId95" Type="http://schemas.openxmlformats.org/officeDocument/2006/relationships/image" Target="../media/image6220.emf"/><Relationship Id="rId160" Type="http://schemas.openxmlformats.org/officeDocument/2006/relationships/customXml" Target="../ink/ink2404.xml"/><Relationship Id="rId165" Type="http://schemas.openxmlformats.org/officeDocument/2006/relationships/image" Target="../media/image6570.emf"/><Relationship Id="rId181" Type="http://schemas.openxmlformats.org/officeDocument/2006/relationships/image" Target="../media/image6650.emf"/><Relationship Id="rId186" Type="http://schemas.openxmlformats.org/officeDocument/2006/relationships/customXml" Target="../ink/ink2417.xml"/><Relationship Id="rId22" Type="http://schemas.openxmlformats.org/officeDocument/2006/relationships/customXml" Target="../ink/ink2335.xml"/><Relationship Id="rId27" Type="http://schemas.openxmlformats.org/officeDocument/2006/relationships/image" Target="../media/image5880.emf"/><Relationship Id="rId43" Type="http://schemas.openxmlformats.org/officeDocument/2006/relationships/image" Target="../media/image5960.emf"/><Relationship Id="rId48" Type="http://schemas.openxmlformats.org/officeDocument/2006/relationships/customXml" Target="../ink/ink2348.xml"/><Relationship Id="rId64" Type="http://schemas.openxmlformats.org/officeDocument/2006/relationships/customXml" Target="../ink/ink2356.xml"/><Relationship Id="rId69" Type="http://schemas.openxmlformats.org/officeDocument/2006/relationships/image" Target="../media/image6090.emf"/><Relationship Id="rId113" Type="http://schemas.openxmlformats.org/officeDocument/2006/relationships/image" Target="../media/image6311.emf"/><Relationship Id="rId118" Type="http://schemas.openxmlformats.org/officeDocument/2006/relationships/customXml" Target="../ink/ink2383.xml"/><Relationship Id="rId134" Type="http://schemas.openxmlformats.org/officeDocument/2006/relationships/customXml" Target="../ink/ink2391.xml"/><Relationship Id="rId139" Type="http://schemas.openxmlformats.org/officeDocument/2006/relationships/image" Target="../media/image6440.emf"/><Relationship Id="rId80" Type="http://schemas.openxmlformats.org/officeDocument/2006/relationships/customXml" Target="../ink/ink2364.xml"/><Relationship Id="rId85" Type="http://schemas.openxmlformats.org/officeDocument/2006/relationships/image" Target="../media/image6170.emf"/><Relationship Id="rId150" Type="http://schemas.openxmlformats.org/officeDocument/2006/relationships/customXml" Target="../ink/ink2399.xml"/><Relationship Id="rId155" Type="http://schemas.openxmlformats.org/officeDocument/2006/relationships/image" Target="../media/image6520.emf"/><Relationship Id="rId171" Type="http://schemas.openxmlformats.org/officeDocument/2006/relationships/image" Target="../media/image6600.emf"/><Relationship Id="rId176" Type="http://schemas.openxmlformats.org/officeDocument/2006/relationships/customXml" Target="../ink/ink2412.xml"/><Relationship Id="rId192" Type="http://schemas.openxmlformats.org/officeDocument/2006/relationships/customXml" Target="../ink/ink2420.xml"/><Relationship Id="rId12" Type="http://schemas.openxmlformats.org/officeDocument/2006/relationships/customXml" Target="../ink/ink2330.xml"/><Relationship Id="rId17" Type="http://schemas.openxmlformats.org/officeDocument/2006/relationships/image" Target="../media/image5830.emf"/><Relationship Id="rId33" Type="http://schemas.openxmlformats.org/officeDocument/2006/relationships/image" Target="../media/image5911.emf"/><Relationship Id="rId38" Type="http://schemas.openxmlformats.org/officeDocument/2006/relationships/customXml" Target="../ink/ink2343.xml"/><Relationship Id="rId59" Type="http://schemas.openxmlformats.org/officeDocument/2006/relationships/image" Target="../media/image6040.emf"/><Relationship Id="rId103" Type="http://schemas.openxmlformats.org/officeDocument/2006/relationships/image" Target="../media/image6260.emf"/><Relationship Id="rId108" Type="http://schemas.openxmlformats.org/officeDocument/2006/relationships/customXml" Target="../ink/ink2378.xml"/><Relationship Id="rId124" Type="http://schemas.openxmlformats.org/officeDocument/2006/relationships/customXml" Target="../ink/ink2386.xml"/><Relationship Id="rId129" Type="http://schemas.openxmlformats.org/officeDocument/2006/relationships/image" Target="../media/image6390.emf"/><Relationship Id="rId54" Type="http://schemas.openxmlformats.org/officeDocument/2006/relationships/customXml" Target="../ink/ink2351.xml"/><Relationship Id="rId70" Type="http://schemas.openxmlformats.org/officeDocument/2006/relationships/customXml" Target="../ink/ink2359.xml"/><Relationship Id="rId75" Type="http://schemas.openxmlformats.org/officeDocument/2006/relationships/image" Target="../media/image6120.emf"/><Relationship Id="rId91" Type="http://schemas.openxmlformats.org/officeDocument/2006/relationships/image" Target="../media/image6200.emf"/><Relationship Id="rId96" Type="http://schemas.openxmlformats.org/officeDocument/2006/relationships/customXml" Target="../ink/ink2372.xml"/><Relationship Id="rId140" Type="http://schemas.openxmlformats.org/officeDocument/2006/relationships/customXml" Target="../ink/ink2394.xml"/><Relationship Id="rId145" Type="http://schemas.openxmlformats.org/officeDocument/2006/relationships/image" Target="../media/image6470.emf"/><Relationship Id="rId161" Type="http://schemas.openxmlformats.org/officeDocument/2006/relationships/image" Target="../media/image6550.emf"/><Relationship Id="rId166" Type="http://schemas.openxmlformats.org/officeDocument/2006/relationships/customXml" Target="../ink/ink2407.xml"/><Relationship Id="rId182" Type="http://schemas.openxmlformats.org/officeDocument/2006/relationships/customXml" Target="../ink/ink2415.xml"/><Relationship Id="rId187" Type="http://schemas.openxmlformats.org/officeDocument/2006/relationships/image" Target="../media/image668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327.xml"/><Relationship Id="rId23" Type="http://schemas.openxmlformats.org/officeDocument/2006/relationships/image" Target="../media/image5860.emf"/><Relationship Id="rId28" Type="http://schemas.openxmlformats.org/officeDocument/2006/relationships/customXml" Target="../ink/ink2338.xml"/><Relationship Id="rId49" Type="http://schemas.openxmlformats.org/officeDocument/2006/relationships/image" Target="../media/image5990.emf"/><Relationship Id="rId114" Type="http://schemas.openxmlformats.org/officeDocument/2006/relationships/customXml" Target="../ink/ink2381.xml"/><Relationship Id="rId119" Type="http://schemas.openxmlformats.org/officeDocument/2006/relationships/image" Target="../media/image6340.emf"/><Relationship Id="rId44" Type="http://schemas.openxmlformats.org/officeDocument/2006/relationships/customXml" Target="../ink/ink2346.xml"/><Relationship Id="rId60" Type="http://schemas.openxmlformats.org/officeDocument/2006/relationships/customXml" Target="../ink/ink2354.xml"/><Relationship Id="rId65" Type="http://schemas.openxmlformats.org/officeDocument/2006/relationships/image" Target="../media/image6070.emf"/><Relationship Id="rId81" Type="http://schemas.openxmlformats.org/officeDocument/2006/relationships/image" Target="../media/image6150.emf"/><Relationship Id="rId86" Type="http://schemas.openxmlformats.org/officeDocument/2006/relationships/customXml" Target="../ink/ink2367.xml"/><Relationship Id="rId130" Type="http://schemas.openxmlformats.org/officeDocument/2006/relationships/customXml" Target="../ink/ink2389.xml"/><Relationship Id="rId135" Type="http://schemas.openxmlformats.org/officeDocument/2006/relationships/image" Target="../media/image6420.emf"/><Relationship Id="rId151" Type="http://schemas.openxmlformats.org/officeDocument/2006/relationships/image" Target="../media/image6500.emf"/><Relationship Id="rId156" Type="http://schemas.openxmlformats.org/officeDocument/2006/relationships/customXml" Target="../ink/ink2402.xml"/><Relationship Id="rId177" Type="http://schemas.openxmlformats.org/officeDocument/2006/relationships/image" Target="../media/image6630.emf"/><Relationship Id="rId172" Type="http://schemas.openxmlformats.org/officeDocument/2006/relationships/customXml" Target="../ink/ink2410.xml"/><Relationship Id="rId193" Type="http://schemas.openxmlformats.org/officeDocument/2006/relationships/image" Target="../media/image6711.emf"/><Relationship Id="rId13" Type="http://schemas.openxmlformats.org/officeDocument/2006/relationships/image" Target="../media/image5811.emf"/><Relationship Id="rId18" Type="http://schemas.openxmlformats.org/officeDocument/2006/relationships/customXml" Target="../ink/ink2333.xml"/><Relationship Id="rId39" Type="http://schemas.openxmlformats.org/officeDocument/2006/relationships/image" Target="../media/image5940.emf"/><Relationship Id="rId109" Type="http://schemas.openxmlformats.org/officeDocument/2006/relationships/image" Target="../media/image6290.emf"/><Relationship Id="rId34" Type="http://schemas.openxmlformats.org/officeDocument/2006/relationships/customXml" Target="../ink/ink2341.xml"/><Relationship Id="rId50" Type="http://schemas.openxmlformats.org/officeDocument/2006/relationships/customXml" Target="../ink/ink2349.xml"/><Relationship Id="rId55" Type="http://schemas.openxmlformats.org/officeDocument/2006/relationships/image" Target="../media/image6020.emf"/><Relationship Id="rId76" Type="http://schemas.openxmlformats.org/officeDocument/2006/relationships/customXml" Target="../ink/ink2362.xml"/><Relationship Id="rId97" Type="http://schemas.openxmlformats.org/officeDocument/2006/relationships/image" Target="../media/image6230.emf"/><Relationship Id="rId104" Type="http://schemas.openxmlformats.org/officeDocument/2006/relationships/customXml" Target="../ink/ink2376.xml"/><Relationship Id="rId120" Type="http://schemas.openxmlformats.org/officeDocument/2006/relationships/customXml" Target="../ink/ink2384.xml"/><Relationship Id="rId125" Type="http://schemas.openxmlformats.org/officeDocument/2006/relationships/image" Target="../media/image6370.emf"/><Relationship Id="rId141" Type="http://schemas.openxmlformats.org/officeDocument/2006/relationships/image" Target="../media/image6450.emf"/><Relationship Id="rId146" Type="http://schemas.openxmlformats.org/officeDocument/2006/relationships/customXml" Target="../ink/ink2397.xml"/><Relationship Id="rId167" Type="http://schemas.openxmlformats.org/officeDocument/2006/relationships/image" Target="../media/image6580.emf"/><Relationship Id="rId188" Type="http://schemas.openxmlformats.org/officeDocument/2006/relationships/customXml" Target="../ink/ink2418.xml"/><Relationship Id="rId7" Type="http://schemas.openxmlformats.org/officeDocument/2006/relationships/image" Target="../media/image5780.emf"/><Relationship Id="rId71" Type="http://schemas.openxmlformats.org/officeDocument/2006/relationships/image" Target="../media/image6101.emf"/><Relationship Id="rId92" Type="http://schemas.openxmlformats.org/officeDocument/2006/relationships/customXml" Target="../ink/ink2370.xml"/><Relationship Id="rId162" Type="http://schemas.openxmlformats.org/officeDocument/2006/relationships/customXml" Target="../ink/ink2405.xml"/><Relationship Id="rId183" Type="http://schemas.openxmlformats.org/officeDocument/2006/relationships/image" Target="../media/image6660.emf"/><Relationship Id="rId2" Type="http://schemas.openxmlformats.org/officeDocument/2006/relationships/customXml" Target="../ink/ink2325.xml"/><Relationship Id="rId29" Type="http://schemas.openxmlformats.org/officeDocument/2006/relationships/image" Target="../media/image5890.emf"/><Relationship Id="rId24" Type="http://schemas.openxmlformats.org/officeDocument/2006/relationships/customXml" Target="../ink/ink2336.xml"/><Relationship Id="rId40" Type="http://schemas.openxmlformats.org/officeDocument/2006/relationships/customXml" Target="../ink/ink2344.xml"/><Relationship Id="rId45" Type="http://schemas.openxmlformats.org/officeDocument/2006/relationships/image" Target="../media/image5970.emf"/><Relationship Id="rId66" Type="http://schemas.openxmlformats.org/officeDocument/2006/relationships/customXml" Target="../ink/ink2357.xml"/><Relationship Id="rId87" Type="http://schemas.openxmlformats.org/officeDocument/2006/relationships/image" Target="../media/image6180.emf"/><Relationship Id="rId110" Type="http://schemas.openxmlformats.org/officeDocument/2006/relationships/customXml" Target="../ink/ink2379.xml"/><Relationship Id="rId115" Type="http://schemas.openxmlformats.org/officeDocument/2006/relationships/image" Target="../media/image6320.emf"/><Relationship Id="rId131" Type="http://schemas.openxmlformats.org/officeDocument/2006/relationships/image" Target="../media/image6400.emf"/><Relationship Id="rId136" Type="http://schemas.openxmlformats.org/officeDocument/2006/relationships/customXml" Target="../ink/ink2392.xml"/><Relationship Id="rId157" Type="http://schemas.openxmlformats.org/officeDocument/2006/relationships/image" Target="../media/image6530.emf"/><Relationship Id="rId178" Type="http://schemas.openxmlformats.org/officeDocument/2006/relationships/customXml" Target="../ink/ink2413.xml"/><Relationship Id="rId61" Type="http://schemas.openxmlformats.org/officeDocument/2006/relationships/image" Target="../media/image6050.emf"/><Relationship Id="rId82" Type="http://schemas.openxmlformats.org/officeDocument/2006/relationships/customXml" Target="../ink/ink2365.xml"/><Relationship Id="rId152" Type="http://schemas.openxmlformats.org/officeDocument/2006/relationships/customXml" Target="../ink/ink2400.xml"/><Relationship Id="rId173" Type="http://schemas.openxmlformats.org/officeDocument/2006/relationships/image" Target="../media/image6611.emf"/><Relationship Id="rId19" Type="http://schemas.openxmlformats.org/officeDocument/2006/relationships/image" Target="../media/image5840.emf"/><Relationship Id="rId14" Type="http://schemas.openxmlformats.org/officeDocument/2006/relationships/customXml" Target="../ink/ink2331.xml"/><Relationship Id="rId30" Type="http://schemas.openxmlformats.org/officeDocument/2006/relationships/customXml" Target="../ink/ink2339.xml"/><Relationship Id="rId35" Type="http://schemas.openxmlformats.org/officeDocument/2006/relationships/image" Target="../media/image5920.emf"/><Relationship Id="rId56" Type="http://schemas.openxmlformats.org/officeDocument/2006/relationships/customXml" Target="../ink/ink2352.xml"/><Relationship Id="rId77" Type="http://schemas.openxmlformats.org/officeDocument/2006/relationships/image" Target="../media/image6130.emf"/><Relationship Id="rId100" Type="http://schemas.openxmlformats.org/officeDocument/2006/relationships/customXml" Target="../ink/ink2374.xml"/><Relationship Id="rId105" Type="http://schemas.openxmlformats.org/officeDocument/2006/relationships/image" Target="../media/image6270.emf"/><Relationship Id="rId126" Type="http://schemas.openxmlformats.org/officeDocument/2006/relationships/customXml" Target="../ink/ink2387.xml"/><Relationship Id="rId147" Type="http://schemas.openxmlformats.org/officeDocument/2006/relationships/image" Target="../media/image6480.emf"/><Relationship Id="rId168" Type="http://schemas.openxmlformats.org/officeDocument/2006/relationships/customXml" Target="../ink/ink2408.xml"/><Relationship Id="rId8" Type="http://schemas.openxmlformats.org/officeDocument/2006/relationships/customXml" Target="../ink/ink2328.xml"/><Relationship Id="rId51" Type="http://schemas.openxmlformats.org/officeDocument/2006/relationships/image" Target="../media/image6000.emf"/><Relationship Id="rId72" Type="http://schemas.openxmlformats.org/officeDocument/2006/relationships/customXml" Target="../ink/ink2360.xml"/><Relationship Id="rId93" Type="http://schemas.openxmlformats.org/officeDocument/2006/relationships/image" Target="../media/image6211.emf"/><Relationship Id="rId98" Type="http://schemas.openxmlformats.org/officeDocument/2006/relationships/customXml" Target="../ink/ink2373.xml"/><Relationship Id="rId121" Type="http://schemas.openxmlformats.org/officeDocument/2006/relationships/image" Target="../media/image6350.emf"/><Relationship Id="rId142" Type="http://schemas.openxmlformats.org/officeDocument/2006/relationships/customXml" Target="../ink/ink2395.xml"/><Relationship Id="rId163" Type="http://schemas.openxmlformats.org/officeDocument/2006/relationships/image" Target="../media/image6560.emf"/><Relationship Id="rId184" Type="http://schemas.openxmlformats.org/officeDocument/2006/relationships/customXml" Target="../ink/ink2416.xml"/><Relationship Id="rId189" Type="http://schemas.openxmlformats.org/officeDocument/2006/relationships/image" Target="../media/image6690.emf"/><Relationship Id="rId3" Type="http://schemas.openxmlformats.org/officeDocument/2006/relationships/image" Target="../media/image5760.emf"/><Relationship Id="rId25" Type="http://schemas.openxmlformats.org/officeDocument/2006/relationships/image" Target="../media/image5870.emf"/><Relationship Id="rId46" Type="http://schemas.openxmlformats.org/officeDocument/2006/relationships/customXml" Target="../ink/ink2347.xml"/><Relationship Id="rId67" Type="http://schemas.openxmlformats.org/officeDocument/2006/relationships/image" Target="../media/image6080.emf"/><Relationship Id="rId116" Type="http://schemas.openxmlformats.org/officeDocument/2006/relationships/customXml" Target="../ink/ink2382.xml"/><Relationship Id="rId137" Type="http://schemas.openxmlformats.org/officeDocument/2006/relationships/image" Target="../media/image6430.emf"/><Relationship Id="rId158" Type="http://schemas.openxmlformats.org/officeDocument/2006/relationships/customXml" Target="../ink/ink2403.xml"/><Relationship Id="rId20" Type="http://schemas.openxmlformats.org/officeDocument/2006/relationships/customXml" Target="../ink/ink2334.xml"/><Relationship Id="rId41" Type="http://schemas.openxmlformats.org/officeDocument/2006/relationships/image" Target="../media/image5950.emf"/><Relationship Id="rId62" Type="http://schemas.openxmlformats.org/officeDocument/2006/relationships/customXml" Target="../ink/ink2355.xml"/><Relationship Id="rId83" Type="http://schemas.openxmlformats.org/officeDocument/2006/relationships/image" Target="../media/image6160.emf"/><Relationship Id="rId88" Type="http://schemas.openxmlformats.org/officeDocument/2006/relationships/customXml" Target="../ink/ink2368.xml"/><Relationship Id="rId111" Type="http://schemas.openxmlformats.org/officeDocument/2006/relationships/image" Target="../media/image6300.emf"/><Relationship Id="rId132" Type="http://schemas.openxmlformats.org/officeDocument/2006/relationships/customXml" Target="../ink/ink2390.xml"/><Relationship Id="rId153" Type="http://schemas.openxmlformats.org/officeDocument/2006/relationships/image" Target="../media/image6511.emf"/><Relationship Id="rId174" Type="http://schemas.openxmlformats.org/officeDocument/2006/relationships/customXml" Target="../ink/ink2411.xml"/><Relationship Id="rId179" Type="http://schemas.openxmlformats.org/officeDocument/2006/relationships/image" Target="../media/image6640.emf"/><Relationship Id="rId190" Type="http://schemas.openxmlformats.org/officeDocument/2006/relationships/customXml" Target="../ink/ink2419.xml"/><Relationship Id="rId15" Type="http://schemas.openxmlformats.org/officeDocument/2006/relationships/image" Target="../media/image5820.emf"/><Relationship Id="rId36" Type="http://schemas.openxmlformats.org/officeDocument/2006/relationships/customXml" Target="../ink/ink2342.xml"/><Relationship Id="rId57" Type="http://schemas.openxmlformats.org/officeDocument/2006/relationships/image" Target="../media/image6030.emf"/><Relationship Id="rId106" Type="http://schemas.openxmlformats.org/officeDocument/2006/relationships/customXml" Target="../ink/ink2377.xml"/><Relationship Id="rId127" Type="http://schemas.openxmlformats.org/officeDocument/2006/relationships/image" Target="../media/image6380.emf"/><Relationship Id="rId10" Type="http://schemas.openxmlformats.org/officeDocument/2006/relationships/customXml" Target="../ink/ink2329.xml"/><Relationship Id="rId31" Type="http://schemas.openxmlformats.org/officeDocument/2006/relationships/image" Target="../media/image5900.emf"/><Relationship Id="rId52" Type="http://schemas.openxmlformats.org/officeDocument/2006/relationships/customXml" Target="../ink/ink2350.xml"/><Relationship Id="rId73" Type="http://schemas.openxmlformats.org/officeDocument/2006/relationships/image" Target="../media/image6111.emf"/><Relationship Id="rId78" Type="http://schemas.openxmlformats.org/officeDocument/2006/relationships/customXml" Target="../ink/ink2363.xml"/><Relationship Id="rId94" Type="http://schemas.openxmlformats.org/officeDocument/2006/relationships/customXml" Target="../ink/ink2371.xml"/><Relationship Id="rId99" Type="http://schemas.openxmlformats.org/officeDocument/2006/relationships/image" Target="../media/image6240.emf"/><Relationship Id="rId101" Type="http://schemas.openxmlformats.org/officeDocument/2006/relationships/image" Target="../media/image6250.emf"/><Relationship Id="rId122" Type="http://schemas.openxmlformats.org/officeDocument/2006/relationships/customXml" Target="../ink/ink2385.xml"/><Relationship Id="rId143" Type="http://schemas.openxmlformats.org/officeDocument/2006/relationships/image" Target="../media/image6460.emf"/><Relationship Id="rId148" Type="http://schemas.openxmlformats.org/officeDocument/2006/relationships/customXml" Target="../ink/ink2398.xml"/><Relationship Id="rId164" Type="http://schemas.openxmlformats.org/officeDocument/2006/relationships/customXml" Target="../ink/ink2406.xml"/><Relationship Id="rId169" Type="http://schemas.openxmlformats.org/officeDocument/2006/relationships/image" Target="../media/image6590.emf"/><Relationship Id="rId185" Type="http://schemas.openxmlformats.org/officeDocument/2006/relationships/image" Target="../media/image6670.emf"/><Relationship Id="rId4" Type="http://schemas.openxmlformats.org/officeDocument/2006/relationships/customXml" Target="../ink/ink2326.xml"/><Relationship Id="rId9" Type="http://schemas.openxmlformats.org/officeDocument/2006/relationships/image" Target="../media/image5790.emf"/><Relationship Id="rId180" Type="http://schemas.openxmlformats.org/officeDocument/2006/relationships/customXml" Target="../ink/ink2414.xml"/><Relationship Id="rId26" Type="http://schemas.openxmlformats.org/officeDocument/2006/relationships/customXml" Target="../ink/ink2337.xml"/></Relationships>
</file>

<file path=ppt/slides/_rels/slide29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7290.emf"/><Relationship Id="rId21" Type="http://schemas.openxmlformats.org/officeDocument/2006/relationships/image" Target="../media/image6811.emf"/><Relationship Id="rId42" Type="http://schemas.openxmlformats.org/officeDocument/2006/relationships/customXml" Target="../ink/ink2441.xml"/><Relationship Id="rId63" Type="http://schemas.openxmlformats.org/officeDocument/2006/relationships/image" Target="../media/image7020.emf"/><Relationship Id="rId84" Type="http://schemas.openxmlformats.org/officeDocument/2006/relationships/customXml" Target="../ink/ink2462.xml"/><Relationship Id="rId138" Type="http://schemas.openxmlformats.org/officeDocument/2006/relationships/customXml" Target="../ink/ink2489.xml"/><Relationship Id="rId159" Type="http://schemas.openxmlformats.org/officeDocument/2006/relationships/image" Target="../media/image7500.emf"/><Relationship Id="rId170" Type="http://schemas.openxmlformats.org/officeDocument/2006/relationships/customXml" Target="../ink/ink2505.xml"/><Relationship Id="rId191" Type="http://schemas.openxmlformats.org/officeDocument/2006/relationships/image" Target="../media/image7660.emf"/><Relationship Id="rId205" Type="http://schemas.openxmlformats.org/officeDocument/2006/relationships/image" Target="../media/image7730.emf"/><Relationship Id="rId226" Type="http://schemas.openxmlformats.org/officeDocument/2006/relationships/customXml" Target="../ink/ink2533.xml"/><Relationship Id="rId107" Type="http://schemas.openxmlformats.org/officeDocument/2006/relationships/image" Target="../media/image7240.emf"/><Relationship Id="rId11" Type="http://schemas.openxmlformats.org/officeDocument/2006/relationships/image" Target="../media/image6760.emf"/><Relationship Id="rId32" Type="http://schemas.openxmlformats.org/officeDocument/2006/relationships/customXml" Target="../ink/ink2436.xml"/><Relationship Id="rId53" Type="http://schemas.openxmlformats.org/officeDocument/2006/relationships/image" Target="../media/image6970.emf"/><Relationship Id="rId74" Type="http://schemas.openxmlformats.org/officeDocument/2006/relationships/customXml" Target="../ink/ink2457.xml"/><Relationship Id="rId128" Type="http://schemas.openxmlformats.org/officeDocument/2006/relationships/customXml" Target="../ink/ink2484.xml"/><Relationship Id="rId149" Type="http://schemas.openxmlformats.org/officeDocument/2006/relationships/image" Target="../media/image7450.emf"/><Relationship Id="rId5" Type="http://schemas.openxmlformats.org/officeDocument/2006/relationships/image" Target="../media/image6730.emf"/><Relationship Id="rId95" Type="http://schemas.openxmlformats.org/officeDocument/2006/relationships/image" Target="../media/image7180.emf"/><Relationship Id="rId160" Type="http://schemas.openxmlformats.org/officeDocument/2006/relationships/customXml" Target="../ink/ink2500.xml"/><Relationship Id="rId181" Type="http://schemas.openxmlformats.org/officeDocument/2006/relationships/image" Target="../media/image7611.emf"/><Relationship Id="rId216" Type="http://schemas.openxmlformats.org/officeDocument/2006/relationships/customXml" Target="../ink/ink2528.xml"/><Relationship Id="rId211" Type="http://schemas.openxmlformats.org/officeDocument/2006/relationships/image" Target="../media/image7760.emf"/><Relationship Id="rId22" Type="http://schemas.openxmlformats.org/officeDocument/2006/relationships/customXml" Target="../ink/ink2431.xml"/><Relationship Id="rId27" Type="http://schemas.openxmlformats.org/officeDocument/2006/relationships/image" Target="../media/image6840.emf"/><Relationship Id="rId43" Type="http://schemas.openxmlformats.org/officeDocument/2006/relationships/image" Target="../media/image6920.emf"/><Relationship Id="rId48" Type="http://schemas.openxmlformats.org/officeDocument/2006/relationships/customXml" Target="../ink/ink2444.xml"/><Relationship Id="rId64" Type="http://schemas.openxmlformats.org/officeDocument/2006/relationships/customXml" Target="../ink/ink2452.xml"/><Relationship Id="rId69" Type="http://schemas.openxmlformats.org/officeDocument/2006/relationships/image" Target="../media/image7050.emf"/><Relationship Id="rId113" Type="http://schemas.openxmlformats.org/officeDocument/2006/relationships/image" Target="../media/image7270.emf"/><Relationship Id="rId118" Type="http://schemas.openxmlformats.org/officeDocument/2006/relationships/customXml" Target="../ink/ink2479.xml"/><Relationship Id="rId134" Type="http://schemas.openxmlformats.org/officeDocument/2006/relationships/customXml" Target="../ink/ink2487.xml"/><Relationship Id="rId139" Type="http://schemas.openxmlformats.org/officeDocument/2006/relationships/image" Target="../media/image7400.emf"/><Relationship Id="rId80" Type="http://schemas.openxmlformats.org/officeDocument/2006/relationships/customXml" Target="../ink/ink2460.xml"/><Relationship Id="rId85" Type="http://schemas.openxmlformats.org/officeDocument/2006/relationships/image" Target="../media/image7130.emf"/><Relationship Id="rId150" Type="http://schemas.openxmlformats.org/officeDocument/2006/relationships/customXml" Target="../ink/ink2495.xml"/><Relationship Id="rId155" Type="http://schemas.openxmlformats.org/officeDocument/2006/relationships/image" Target="../media/image7480.emf"/><Relationship Id="rId171" Type="http://schemas.openxmlformats.org/officeDocument/2006/relationships/image" Target="../media/image7560.emf"/><Relationship Id="rId176" Type="http://schemas.openxmlformats.org/officeDocument/2006/relationships/customXml" Target="../ink/ink2508.xml"/><Relationship Id="rId192" Type="http://schemas.openxmlformats.org/officeDocument/2006/relationships/customXml" Target="../ink/ink2516.xml"/><Relationship Id="rId197" Type="http://schemas.openxmlformats.org/officeDocument/2006/relationships/image" Target="../media/image7690.emf"/><Relationship Id="rId206" Type="http://schemas.openxmlformats.org/officeDocument/2006/relationships/customXml" Target="../ink/ink2523.xml"/><Relationship Id="rId227" Type="http://schemas.openxmlformats.org/officeDocument/2006/relationships/image" Target="../media/image7840.emf"/><Relationship Id="rId201" Type="http://schemas.openxmlformats.org/officeDocument/2006/relationships/image" Target="../media/image7711.emf"/><Relationship Id="rId222" Type="http://schemas.openxmlformats.org/officeDocument/2006/relationships/customXml" Target="../ink/ink2531.xml"/><Relationship Id="rId12" Type="http://schemas.openxmlformats.org/officeDocument/2006/relationships/customXml" Target="../ink/ink2426.xml"/><Relationship Id="rId17" Type="http://schemas.openxmlformats.org/officeDocument/2006/relationships/image" Target="../media/image6790.emf"/><Relationship Id="rId33" Type="http://schemas.openxmlformats.org/officeDocument/2006/relationships/image" Target="../media/image6870.emf"/><Relationship Id="rId38" Type="http://schemas.openxmlformats.org/officeDocument/2006/relationships/customXml" Target="../ink/ink2439.xml"/><Relationship Id="rId59" Type="http://schemas.openxmlformats.org/officeDocument/2006/relationships/image" Target="../media/image7000.emf"/><Relationship Id="rId103" Type="http://schemas.openxmlformats.org/officeDocument/2006/relationships/image" Target="../media/image7220.emf"/><Relationship Id="rId108" Type="http://schemas.openxmlformats.org/officeDocument/2006/relationships/customXml" Target="../ink/ink2474.xml"/><Relationship Id="rId124" Type="http://schemas.openxmlformats.org/officeDocument/2006/relationships/customXml" Target="../ink/ink2482.xml"/><Relationship Id="rId129" Type="http://schemas.openxmlformats.org/officeDocument/2006/relationships/image" Target="../media/image7350.emf"/><Relationship Id="rId54" Type="http://schemas.openxmlformats.org/officeDocument/2006/relationships/customXml" Target="../ink/ink2447.xml"/><Relationship Id="rId70" Type="http://schemas.openxmlformats.org/officeDocument/2006/relationships/customXml" Target="../ink/ink2455.xml"/><Relationship Id="rId75" Type="http://schemas.openxmlformats.org/officeDocument/2006/relationships/image" Target="../media/image7080.emf"/><Relationship Id="rId91" Type="http://schemas.openxmlformats.org/officeDocument/2006/relationships/image" Target="../media/image7160.emf"/><Relationship Id="rId96" Type="http://schemas.openxmlformats.org/officeDocument/2006/relationships/customXml" Target="../ink/ink2468.xml"/><Relationship Id="rId140" Type="http://schemas.openxmlformats.org/officeDocument/2006/relationships/customXml" Target="../ink/ink2490.xml"/><Relationship Id="rId145" Type="http://schemas.openxmlformats.org/officeDocument/2006/relationships/image" Target="../media/image7430.emf"/><Relationship Id="rId161" Type="http://schemas.openxmlformats.org/officeDocument/2006/relationships/image" Target="../media/image7511.emf"/><Relationship Id="rId166" Type="http://schemas.openxmlformats.org/officeDocument/2006/relationships/customXml" Target="../ink/ink2503.xml"/><Relationship Id="rId182" Type="http://schemas.openxmlformats.org/officeDocument/2006/relationships/customXml" Target="../ink/ink2511.xml"/><Relationship Id="rId187" Type="http://schemas.openxmlformats.org/officeDocument/2006/relationships/image" Target="../media/image7640.emf"/><Relationship Id="rId217" Type="http://schemas.openxmlformats.org/officeDocument/2006/relationships/image" Target="../media/image779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423.xml"/><Relationship Id="rId212" Type="http://schemas.openxmlformats.org/officeDocument/2006/relationships/customXml" Target="../ink/ink2526.xml"/><Relationship Id="rId23" Type="http://schemas.openxmlformats.org/officeDocument/2006/relationships/image" Target="../media/image6820.emf"/><Relationship Id="rId28" Type="http://schemas.openxmlformats.org/officeDocument/2006/relationships/customXml" Target="../ink/ink2434.xml"/><Relationship Id="rId49" Type="http://schemas.openxmlformats.org/officeDocument/2006/relationships/image" Target="../media/image6950.emf"/><Relationship Id="rId114" Type="http://schemas.openxmlformats.org/officeDocument/2006/relationships/customXml" Target="../ink/ink2477.xml"/><Relationship Id="rId119" Type="http://schemas.openxmlformats.org/officeDocument/2006/relationships/image" Target="../media/image7300.emf"/><Relationship Id="rId44" Type="http://schemas.openxmlformats.org/officeDocument/2006/relationships/customXml" Target="../ink/ink2442.xml"/><Relationship Id="rId60" Type="http://schemas.openxmlformats.org/officeDocument/2006/relationships/customXml" Target="../ink/ink2450.xml"/><Relationship Id="rId65" Type="http://schemas.openxmlformats.org/officeDocument/2006/relationships/image" Target="../media/image7030.emf"/><Relationship Id="rId81" Type="http://schemas.openxmlformats.org/officeDocument/2006/relationships/image" Target="../media/image7111.emf"/><Relationship Id="rId86" Type="http://schemas.openxmlformats.org/officeDocument/2006/relationships/customXml" Target="../ink/ink2463.xml"/><Relationship Id="rId130" Type="http://schemas.openxmlformats.org/officeDocument/2006/relationships/customXml" Target="../ink/ink2485.xml"/><Relationship Id="rId135" Type="http://schemas.openxmlformats.org/officeDocument/2006/relationships/image" Target="../media/image7380.emf"/><Relationship Id="rId151" Type="http://schemas.openxmlformats.org/officeDocument/2006/relationships/image" Target="../media/image7460.emf"/><Relationship Id="rId156" Type="http://schemas.openxmlformats.org/officeDocument/2006/relationships/customXml" Target="../ink/ink2498.xml"/><Relationship Id="rId177" Type="http://schemas.openxmlformats.org/officeDocument/2006/relationships/image" Target="../media/image7590.emf"/><Relationship Id="rId198" Type="http://schemas.openxmlformats.org/officeDocument/2006/relationships/customXml" Target="../ink/ink2519.xml"/><Relationship Id="rId172" Type="http://schemas.openxmlformats.org/officeDocument/2006/relationships/customXml" Target="../ink/ink2506.xml"/><Relationship Id="rId193" Type="http://schemas.openxmlformats.org/officeDocument/2006/relationships/image" Target="../media/image7670.emf"/><Relationship Id="rId202" Type="http://schemas.openxmlformats.org/officeDocument/2006/relationships/customXml" Target="../ink/ink2521.xml"/><Relationship Id="rId207" Type="http://schemas.openxmlformats.org/officeDocument/2006/relationships/image" Target="../media/image7740.emf"/><Relationship Id="rId223" Type="http://schemas.openxmlformats.org/officeDocument/2006/relationships/image" Target="../media/image7820.emf"/><Relationship Id="rId13" Type="http://schemas.openxmlformats.org/officeDocument/2006/relationships/image" Target="../media/image6770.emf"/><Relationship Id="rId18" Type="http://schemas.openxmlformats.org/officeDocument/2006/relationships/customXml" Target="../ink/ink2429.xml"/><Relationship Id="rId39" Type="http://schemas.openxmlformats.org/officeDocument/2006/relationships/image" Target="../media/image6900.emf"/><Relationship Id="rId109" Type="http://schemas.openxmlformats.org/officeDocument/2006/relationships/image" Target="../media/image7250.emf"/><Relationship Id="rId34" Type="http://schemas.openxmlformats.org/officeDocument/2006/relationships/customXml" Target="../ink/ink2437.xml"/><Relationship Id="rId50" Type="http://schemas.openxmlformats.org/officeDocument/2006/relationships/customXml" Target="../ink/ink2445.xml"/><Relationship Id="rId55" Type="http://schemas.openxmlformats.org/officeDocument/2006/relationships/image" Target="../media/image6980.emf"/><Relationship Id="rId76" Type="http://schemas.openxmlformats.org/officeDocument/2006/relationships/customXml" Target="../ink/ink2458.xml"/><Relationship Id="rId97" Type="http://schemas.openxmlformats.org/officeDocument/2006/relationships/image" Target="../media/image7190.emf"/><Relationship Id="rId104" Type="http://schemas.openxmlformats.org/officeDocument/2006/relationships/customXml" Target="../ink/ink2472.xml"/><Relationship Id="rId120" Type="http://schemas.openxmlformats.org/officeDocument/2006/relationships/customXml" Target="../ink/ink2480.xml"/><Relationship Id="rId125" Type="http://schemas.openxmlformats.org/officeDocument/2006/relationships/image" Target="../media/image7330.emf"/><Relationship Id="rId141" Type="http://schemas.openxmlformats.org/officeDocument/2006/relationships/image" Target="../media/image7411.emf"/><Relationship Id="rId146" Type="http://schemas.openxmlformats.org/officeDocument/2006/relationships/customXml" Target="../ink/ink2493.xml"/><Relationship Id="rId167" Type="http://schemas.openxmlformats.org/officeDocument/2006/relationships/image" Target="../media/image7540.emf"/><Relationship Id="rId188" Type="http://schemas.openxmlformats.org/officeDocument/2006/relationships/customXml" Target="../ink/ink2514.xml"/><Relationship Id="rId7" Type="http://schemas.openxmlformats.org/officeDocument/2006/relationships/image" Target="../media/image6740.emf"/><Relationship Id="rId71" Type="http://schemas.openxmlformats.org/officeDocument/2006/relationships/image" Target="../media/image7060.emf"/><Relationship Id="rId92" Type="http://schemas.openxmlformats.org/officeDocument/2006/relationships/customXml" Target="../ink/ink2466.xml"/><Relationship Id="rId162" Type="http://schemas.openxmlformats.org/officeDocument/2006/relationships/customXml" Target="../ink/ink2501.xml"/><Relationship Id="rId183" Type="http://schemas.openxmlformats.org/officeDocument/2006/relationships/image" Target="../media/image7620.emf"/><Relationship Id="rId213" Type="http://schemas.openxmlformats.org/officeDocument/2006/relationships/image" Target="../media/image7770.emf"/><Relationship Id="rId218" Type="http://schemas.openxmlformats.org/officeDocument/2006/relationships/customXml" Target="../ink/ink2529.xml"/><Relationship Id="rId2" Type="http://schemas.openxmlformats.org/officeDocument/2006/relationships/customXml" Target="../ink/ink2421.xml"/><Relationship Id="rId29" Type="http://schemas.openxmlformats.org/officeDocument/2006/relationships/image" Target="../media/image6850.emf"/><Relationship Id="rId24" Type="http://schemas.openxmlformats.org/officeDocument/2006/relationships/customXml" Target="../ink/ink2432.xml"/><Relationship Id="rId40" Type="http://schemas.openxmlformats.org/officeDocument/2006/relationships/customXml" Target="../ink/ink2440.xml"/><Relationship Id="rId45" Type="http://schemas.openxmlformats.org/officeDocument/2006/relationships/image" Target="../media/image6930.emf"/><Relationship Id="rId66" Type="http://schemas.openxmlformats.org/officeDocument/2006/relationships/customXml" Target="../ink/ink2453.xml"/><Relationship Id="rId87" Type="http://schemas.openxmlformats.org/officeDocument/2006/relationships/image" Target="../media/image7140.emf"/><Relationship Id="rId110" Type="http://schemas.openxmlformats.org/officeDocument/2006/relationships/customXml" Target="../ink/ink2475.xml"/><Relationship Id="rId115" Type="http://schemas.openxmlformats.org/officeDocument/2006/relationships/image" Target="../media/image7280.emf"/><Relationship Id="rId131" Type="http://schemas.openxmlformats.org/officeDocument/2006/relationships/image" Target="../media/image7360.emf"/><Relationship Id="rId136" Type="http://schemas.openxmlformats.org/officeDocument/2006/relationships/customXml" Target="../ink/ink2488.xml"/><Relationship Id="rId157" Type="http://schemas.openxmlformats.org/officeDocument/2006/relationships/image" Target="../media/image7490.emf"/><Relationship Id="rId178" Type="http://schemas.openxmlformats.org/officeDocument/2006/relationships/customXml" Target="../ink/ink2509.xml"/><Relationship Id="rId61" Type="http://schemas.openxmlformats.org/officeDocument/2006/relationships/image" Target="../media/image7011.emf"/><Relationship Id="rId82" Type="http://schemas.openxmlformats.org/officeDocument/2006/relationships/customXml" Target="../ink/ink2461.xml"/><Relationship Id="rId152" Type="http://schemas.openxmlformats.org/officeDocument/2006/relationships/customXml" Target="../ink/ink2496.xml"/><Relationship Id="rId173" Type="http://schemas.openxmlformats.org/officeDocument/2006/relationships/image" Target="../media/image7570.emf"/><Relationship Id="rId194" Type="http://schemas.openxmlformats.org/officeDocument/2006/relationships/customXml" Target="../ink/ink2517.xml"/><Relationship Id="rId199" Type="http://schemas.openxmlformats.org/officeDocument/2006/relationships/image" Target="../media/image7700.emf"/><Relationship Id="rId203" Type="http://schemas.openxmlformats.org/officeDocument/2006/relationships/image" Target="../media/image7720.emf"/><Relationship Id="rId208" Type="http://schemas.openxmlformats.org/officeDocument/2006/relationships/customXml" Target="../ink/ink2524.xml"/><Relationship Id="rId19" Type="http://schemas.openxmlformats.org/officeDocument/2006/relationships/image" Target="../media/image6800.emf"/><Relationship Id="rId224" Type="http://schemas.openxmlformats.org/officeDocument/2006/relationships/customXml" Target="../ink/ink2532.xml"/><Relationship Id="rId14" Type="http://schemas.openxmlformats.org/officeDocument/2006/relationships/customXml" Target="../ink/ink2427.xml"/><Relationship Id="rId30" Type="http://schemas.openxmlformats.org/officeDocument/2006/relationships/customXml" Target="../ink/ink2435.xml"/><Relationship Id="rId35" Type="http://schemas.openxmlformats.org/officeDocument/2006/relationships/image" Target="../media/image6880.emf"/><Relationship Id="rId56" Type="http://schemas.openxmlformats.org/officeDocument/2006/relationships/customXml" Target="../ink/ink2448.xml"/><Relationship Id="rId77" Type="http://schemas.openxmlformats.org/officeDocument/2006/relationships/image" Target="../media/image7090.emf"/><Relationship Id="rId100" Type="http://schemas.openxmlformats.org/officeDocument/2006/relationships/customXml" Target="../ink/ink2470.xml"/><Relationship Id="rId105" Type="http://schemas.openxmlformats.org/officeDocument/2006/relationships/image" Target="../media/image7230.emf"/><Relationship Id="rId126" Type="http://schemas.openxmlformats.org/officeDocument/2006/relationships/customXml" Target="../ink/ink2483.xml"/><Relationship Id="rId147" Type="http://schemas.openxmlformats.org/officeDocument/2006/relationships/image" Target="../media/image7440.emf"/><Relationship Id="rId168" Type="http://schemas.openxmlformats.org/officeDocument/2006/relationships/customXml" Target="../ink/ink2504.xml"/><Relationship Id="rId8" Type="http://schemas.openxmlformats.org/officeDocument/2006/relationships/customXml" Target="../ink/ink2424.xml"/><Relationship Id="rId51" Type="http://schemas.openxmlformats.org/officeDocument/2006/relationships/image" Target="../media/image6960.emf"/><Relationship Id="rId72" Type="http://schemas.openxmlformats.org/officeDocument/2006/relationships/customXml" Target="../ink/ink2456.xml"/><Relationship Id="rId93" Type="http://schemas.openxmlformats.org/officeDocument/2006/relationships/image" Target="../media/image7170.emf"/><Relationship Id="rId98" Type="http://schemas.openxmlformats.org/officeDocument/2006/relationships/customXml" Target="../ink/ink2469.xml"/><Relationship Id="rId121" Type="http://schemas.openxmlformats.org/officeDocument/2006/relationships/image" Target="../media/image7311.emf"/><Relationship Id="rId142" Type="http://schemas.openxmlformats.org/officeDocument/2006/relationships/customXml" Target="../ink/ink2491.xml"/><Relationship Id="rId163" Type="http://schemas.openxmlformats.org/officeDocument/2006/relationships/image" Target="../media/image7520.emf"/><Relationship Id="rId184" Type="http://schemas.openxmlformats.org/officeDocument/2006/relationships/customXml" Target="../ink/ink2512.xml"/><Relationship Id="rId189" Type="http://schemas.openxmlformats.org/officeDocument/2006/relationships/image" Target="../media/image7650.emf"/><Relationship Id="rId219" Type="http://schemas.openxmlformats.org/officeDocument/2006/relationships/image" Target="../media/image7800.emf"/><Relationship Id="rId3" Type="http://schemas.openxmlformats.org/officeDocument/2006/relationships/image" Target="../media/image6720.emf"/><Relationship Id="rId214" Type="http://schemas.openxmlformats.org/officeDocument/2006/relationships/customXml" Target="../ink/ink2527.xml"/><Relationship Id="rId25" Type="http://schemas.openxmlformats.org/officeDocument/2006/relationships/image" Target="../media/image6830.emf"/><Relationship Id="rId46" Type="http://schemas.openxmlformats.org/officeDocument/2006/relationships/customXml" Target="../ink/ink2443.xml"/><Relationship Id="rId67" Type="http://schemas.openxmlformats.org/officeDocument/2006/relationships/image" Target="../media/image7040.emf"/><Relationship Id="rId116" Type="http://schemas.openxmlformats.org/officeDocument/2006/relationships/customXml" Target="../ink/ink2478.xml"/><Relationship Id="rId137" Type="http://schemas.openxmlformats.org/officeDocument/2006/relationships/image" Target="../media/image7390.emf"/><Relationship Id="rId158" Type="http://schemas.openxmlformats.org/officeDocument/2006/relationships/customXml" Target="../ink/ink2499.xml"/><Relationship Id="rId20" Type="http://schemas.openxmlformats.org/officeDocument/2006/relationships/customXml" Target="../ink/ink2430.xml"/><Relationship Id="rId41" Type="http://schemas.openxmlformats.org/officeDocument/2006/relationships/image" Target="../media/image6911.emf"/><Relationship Id="rId62" Type="http://schemas.openxmlformats.org/officeDocument/2006/relationships/customXml" Target="../ink/ink2451.xml"/><Relationship Id="rId83" Type="http://schemas.openxmlformats.org/officeDocument/2006/relationships/image" Target="../media/image7120.emf"/><Relationship Id="rId88" Type="http://schemas.openxmlformats.org/officeDocument/2006/relationships/customXml" Target="../ink/ink2464.xml"/><Relationship Id="rId111" Type="http://schemas.openxmlformats.org/officeDocument/2006/relationships/image" Target="../media/image7260.emf"/><Relationship Id="rId132" Type="http://schemas.openxmlformats.org/officeDocument/2006/relationships/customXml" Target="../ink/ink2486.xml"/><Relationship Id="rId153" Type="http://schemas.openxmlformats.org/officeDocument/2006/relationships/image" Target="../media/image7470.emf"/><Relationship Id="rId174" Type="http://schemas.openxmlformats.org/officeDocument/2006/relationships/customXml" Target="../ink/ink2507.xml"/><Relationship Id="rId179" Type="http://schemas.openxmlformats.org/officeDocument/2006/relationships/image" Target="../media/image7600.emf"/><Relationship Id="rId195" Type="http://schemas.openxmlformats.org/officeDocument/2006/relationships/image" Target="../media/image7680.emf"/><Relationship Id="rId209" Type="http://schemas.openxmlformats.org/officeDocument/2006/relationships/image" Target="../media/image7750.emf"/><Relationship Id="rId190" Type="http://schemas.openxmlformats.org/officeDocument/2006/relationships/customXml" Target="../ink/ink2515.xml"/><Relationship Id="rId204" Type="http://schemas.openxmlformats.org/officeDocument/2006/relationships/customXml" Target="../ink/ink2522.xml"/><Relationship Id="rId220" Type="http://schemas.openxmlformats.org/officeDocument/2006/relationships/customXml" Target="../ink/ink2530.xml"/><Relationship Id="rId225" Type="http://schemas.openxmlformats.org/officeDocument/2006/relationships/image" Target="../media/image7830.emf"/><Relationship Id="rId15" Type="http://schemas.openxmlformats.org/officeDocument/2006/relationships/image" Target="../media/image6780.emf"/><Relationship Id="rId36" Type="http://schemas.openxmlformats.org/officeDocument/2006/relationships/customXml" Target="../ink/ink2438.xml"/><Relationship Id="rId57" Type="http://schemas.openxmlformats.org/officeDocument/2006/relationships/image" Target="../media/image6990.emf"/><Relationship Id="rId106" Type="http://schemas.openxmlformats.org/officeDocument/2006/relationships/customXml" Target="../ink/ink2473.xml"/><Relationship Id="rId127" Type="http://schemas.openxmlformats.org/officeDocument/2006/relationships/image" Target="../media/image7340.emf"/><Relationship Id="rId10" Type="http://schemas.openxmlformats.org/officeDocument/2006/relationships/customXml" Target="../ink/ink2425.xml"/><Relationship Id="rId31" Type="http://schemas.openxmlformats.org/officeDocument/2006/relationships/image" Target="../media/image6860.emf"/><Relationship Id="rId52" Type="http://schemas.openxmlformats.org/officeDocument/2006/relationships/customXml" Target="../ink/ink2446.xml"/><Relationship Id="rId73" Type="http://schemas.openxmlformats.org/officeDocument/2006/relationships/image" Target="../media/image7070.emf"/><Relationship Id="rId78" Type="http://schemas.openxmlformats.org/officeDocument/2006/relationships/customXml" Target="../ink/ink2459.xml"/><Relationship Id="rId94" Type="http://schemas.openxmlformats.org/officeDocument/2006/relationships/customXml" Target="../ink/ink2467.xml"/><Relationship Id="rId99" Type="http://schemas.openxmlformats.org/officeDocument/2006/relationships/image" Target="../media/image7200.emf"/><Relationship Id="rId101" Type="http://schemas.openxmlformats.org/officeDocument/2006/relationships/image" Target="../media/image7211.emf"/><Relationship Id="rId122" Type="http://schemas.openxmlformats.org/officeDocument/2006/relationships/customXml" Target="../ink/ink2481.xml"/><Relationship Id="rId143" Type="http://schemas.openxmlformats.org/officeDocument/2006/relationships/image" Target="../media/image7420.emf"/><Relationship Id="rId148" Type="http://schemas.openxmlformats.org/officeDocument/2006/relationships/customXml" Target="../ink/ink2494.xml"/><Relationship Id="rId164" Type="http://schemas.openxmlformats.org/officeDocument/2006/relationships/customXml" Target="../ink/ink2502.xml"/><Relationship Id="rId169" Type="http://schemas.openxmlformats.org/officeDocument/2006/relationships/image" Target="../media/image7550.emf"/><Relationship Id="rId185" Type="http://schemas.openxmlformats.org/officeDocument/2006/relationships/image" Target="../media/image7630.emf"/><Relationship Id="rId4" Type="http://schemas.openxmlformats.org/officeDocument/2006/relationships/customXml" Target="../ink/ink2422.xml"/><Relationship Id="rId9" Type="http://schemas.openxmlformats.org/officeDocument/2006/relationships/image" Target="../media/image6750.emf"/><Relationship Id="rId180" Type="http://schemas.openxmlformats.org/officeDocument/2006/relationships/customXml" Target="../ink/ink2510.xml"/><Relationship Id="rId210" Type="http://schemas.openxmlformats.org/officeDocument/2006/relationships/customXml" Target="../ink/ink2525.xml"/><Relationship Id="rId215" Type="http://schemas.openxmlformats.org/officeDocument/2006/relationships/image" Target="../media/image7780.emf"/><Relationship Id="rId26" Type="http://schemas.openxmlformats.org/officeDocument/2006/relationships/customXml" Target="../ink/ink2433.xml"/><Relationship Id="rId47" Type="http://schemas.openxmlformats.org/officeDocument/2006/relationships/image" Target="../media/image6940.emf"/><Relationship Id="rId68" Type="http://schemas.openxmlformats.org/officeDocument/2006/relationships/customXml" Target="../ink/ink2454.xml"/><Relationship Id="rId89" Type="http://schemas.openxmlformats.org/officeDocument/2006/relationships/image" Target="../media/image7150.emf"/><Relationship Id="rId112" Type="http://schemas.openxmlformats.org/officeDocument/2006/relationships/customXml" Target="../ink/ink2476.xml"/><Relationship Id="rId133" Type="http://schemas.openxmlformats.org/officeDocument/2006/relationships/image" Target="../media/image7370.emf"/><Relationship Id="rId154" Type="http://schemas.openxmlformats.org/officeDocument/2006/relationships/customXml" Target="../ink/ink2497.xml"/><Relationship Id="rId175" Type="http://schemas.openxmlformats.org/officeDocument/2006/relationships/image" Target="../media/image7580.emf"/><Relationship Id="rId196" Type="http://schemas.openxmlformats.org/officeDocument/2006/relationships/customXml" Target="../ink/ink2518.xml"/><Relationship Id="rId200" Type="http://schemas.openxmlformats.org/officeDocument/2006/relationships/customXml" Target="../ink/ink2520.xml"/><Relationship Id="rId16" Type="http://schemas.openxmlformats.org/officeDocument/2006/relationships/customXml" Target="../ink/ink2428.xml"/><Relationship Id="rId221" Type="http://schemas.openxmlformats.org/officeDocument/2006/relationships/image" Target="../media/image7811.emf"/><Relationship Id="rId37" Type="http://schemas.openxmlformats.org/officeDocument/2006/relationships/image" Target="../media/image6890.emf"/><Relationship Id="rId58" Type="http://schemas.openxmlformats.org/officeDocument/2006/relationships/customXml" Target="../ink/ink2449.xml"/><Relationship Id="rId79" Type="http://schemas.openxmlformats.org/officeDocument/2006/relationships/image" Target="../media/image7101.emf"/><Relationship Id="rId102" Type="http://schemas.openxmlformats.org/officeDocument/2006/relationships/customXml" Target="../ink/ink2471.xml"/><Relationship Id="rId123" Type="http://schemas.openxmlformats.org/officeDocument/2006/relationships/image" Target="../media/image7320.emf"/><Relationship Id="rId144" Type="http://schemas.openxmlformats.org/officeDocument/2006/relationships/customXml" Target="../ink/ink2492.xml"/><Relationship Id="rId90" Type="http://schemas.openxmlformats.org/officeDocument/2006/relationships/customXml" Target="../ink/ink2465.xml"/><Relationship Id="rId165" Type="http://schemas.openxmlformats.org/officeDocument/2006/relationships/image" Target="../media/image7530.emf"/><Relationship Id="rId186" Type="http://schemas.openxmlformats.org/officeDocument/2006/relationships/customXml" Target="../ink/ink2513.xml"/></Relationships>
</file>

<file path=ppt/slides/_rels/slide3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76.emf"/><Relationship Id="rId21" Type="http://schemas.openxmlformats.org/officeDocument/2006/relationships/image" Target="../media/image228.emf"/><Relationship Id="rId42" Type="http://schemas.openxmlformats.org/officeDocument/2006/relationships/customXml" Target="../ink/ink238.xml"/><Relationship Id="rId63" Type="http://schemas.openxmlformats.org/officeDocument/2006/relationships/image" Target="../media/image249.emf"/><Relationship Id="rId84" Type="http://schemas.openxmlformats.org/officeDocument/2006/relationships/customXml" Target="../ink/ink259.xml"/><Relationship Id="rId138" Type="http://schemas.openxmlformats.org/officeDocument/2006/relationships/customXml" Target="../ink/ink286.xml"/><Relationship Id="rId159" Type="http://schemas.openxmlformats.org/officeDocument/2006/relationships/image" Target="../media/image297.emf"/><Relationship Id="rId170" Type="http://schemas.openxmlformats.org/officeDocument/2006/relationships/customXml" Target="../ink/ink302.xml"/><Relationship Id="rId191" Type="http://schemas.openxmlformats.org/officeDocument/2006/relationships/image" Target="../media/image313.emf"/><Relationship Id="rId196" Type="http://schemas.openxmlformats.org/officeDocument/2006/relationships/customXml" Target="../ink/ink315.xml"/><Relationship Id="rId200" Type="http://schemas.openxmlformats.org/officeDocument/2006/relationships/customXml" Target="../ink/ink317.xml"/><Relationship Id="rId16" Type="http://schemas.openxmlformats.org/officeDocument/2006/relationships/customXml" Target="../ink/ink225.xml"/><Relationship Id="rId107" Type="http://schemas.openxmlformats.org/officeDocument/2006/relationships/image" Target="../media/image271.emf"/><Relationship Id="rId11" Type="http://schemas.openxmlformats.org/officeDocument/2006/relationships/image" Target="../media/image223.emf"/><Relationship Id="rId32" Type="http://schemas.openxmlformats.org/officeDocument/2006/relationships/customXml" Target="../ink/ink233.xml"/><Relationship Id="rId37" Type="http://schemas.openxmlformats.org/officeDocument/2006/relationships/image" Target="../media/image236.emf"/><Relationship Id="rId53" Type="http://schemas.openxmlformats.org/officeDocument/2006/relationships/image" Target="../media/image244.emf"/><Relationship Id="rId58" Type="http://schemas.openxmlformats.org/officeDocument/2006/relationships/customXml" Target="../ink/ink246.xml"/><Relationship Id="rId74" Type="http://schemas.openxmlformats.org/officeDocument/2006/relationships/customXml" Target="../ink/ink254.xml"/><Relationship Id="rId79" Type="http://schemas.openxmlformats.org/officeDocument/2006/relationships/image" Target="../media/image257.emf"/><Relationship Id="rId102" Type="http://schemas.openxmlformats.org/officeDocument/2006/relationships/customXml" Target="../ink/ink268.xml"/><Relationship Id="rId123" Type="http://schemas.openxmlformats.org/officeDocument/2006/relationships/image" Target="../media/image279.emf"/><Relationship Id="rId128" Type="http://schemas.openxmlformats.org/officeDocument/2006/relationships/customXml" Target="../ink/ink281.xml"/><Relationship Id="rId144" Type="http://schemas.openxmlformats.org/officeDocument/2006/relationships/customXml" Target="../ink/ink289.xml"/><Relationship Id="rId149" Type="http://schemas.openxmlformats.org/officeDocument/2006/relationships/image" Target="../media/image292.emf"/><Relationship Id="rId5" Type="http://schemas.openxmlformats.org/officeDocument/2006/relationships/image" Target="../media/image220.emf"/><Relationship Id="rId90" Type="http://schemas.openxmlformats.org/officeDocument/2006/relationships/customXml" Target="../ink/ink262.xml"/><Relationship Id="rId95" Type="http://schemas.openxmlformats.org/officeDocument/2006/relationships/image" Target="../media/image265.emf"/><Relationship Id="rId160" Type="http://schemas.openxmlformats.org/officeDocument/2006/relationships/customXml" Target="../ink/ink297.xml"/><Relationship Id="rId165" Type="http://schemas.openxmlformats.org/officeDocument/2006/relationships/image" Target="../media/image300.emf"/><Relationship Id="rId181" Type="http://schemas.openxmlformats.org/officeDocument/2006/relationships/image" Target="../media/image308.emf"/><Relationship Id="rId186" Type="http://schemas.openxmlformats.org/officeDocument/2006/relationships/customXml" Target="../ink/ink310.xml"/><Relationship Id="rId22" Type="http://schemas.openxmlformats.org/officeDocument/2006/relationships/customXml" Target="../ink/ink228.xml"/><Relationship Id="rId27" Type="http://schemas.openxmlformats.org/officeDocument/2006/relationships/image" Target="../media/image231.emf"/><Relationship Id="rId43" Type="http://schemas.openxmlformats.org/officeDocument/2006/relationships/image" Target="../media/image239.emf"/><Relationship Id="rId48" Type="http://schemas.openxmlformats.org/officeDocument/2006/relationships/customXml" Target="../ink/ink241.xml"/><Relationship Id="rId64" Type="http://schemas.openxmlformats.org/officeDocument/2006/relationships/customXml" Target="../ink/ink249.xml"/><Relationship Id="rId69" Type="http://schemas.openxmlformats.org/officeDocument/2006/relationships/image" Target="../media/image252.emf"/><Relationship Id="rId113" Type="http://schemas.openxmlformats.org/officeDocument/2006/relationships/image" Target="../media/image274.emf"/><Relationship Id="rId118" Type="http://schemas.openxmlformats.org/officeDocument/2006/relationships/customXml" Target="../ink/ink276.xml"/><Relationship Id="rId134" Type="http://schemas.openxmlformats.org/officeDocument/2006/relationships/customXml" Target="../ink/ink284.xml"/><Relationship Id="rId139" Type="http://schemas.openxmlformats.org/officeDocument/2006/relationships/image" Target="../media/image287.emf"/><Relationship Id="rId80" Type="http://schemas.openxmlformats.org/officeDocument/2006/relationships/customXml" Target="../ink/ink257.xml"/><Relationship Id="rId85" Type="http://schemas.openxmlformats.org/officeDocument/2006/relationships/image" Target="../media/image260.emf"/><Relationship Id="rId150" Type="http://schemas.openxmlformats.org/officeDocument/2006/relationships/customXml" Target="../ink/ink292.xml"/><Relationship Id="rId155" Type="http://schemas.openxmlformats.org/officeDocument/2006/relationships/image" Target="../media/image295.emf"/><Relationship Id="rId171" Type="http://schemas.openxmlformats.org/officeDocument/2006/relationships/image" Target="../media/image303.emf"/><Relationship Id="rId176" Type="http://schemas.openxmlformats.org/officeDocument/2006/relationships/customXml" Target="../ink/ink305.xml"/><Relationship Id="rId192" Type="http://schemas.openxmlformats.org/officeDocument/2006/relationships/customXml" Target="../ink/ink313.xml"/><Relationship Id="rId197" Type="http://schemas.openxmlformats.org/officeDocument/2006/relationships/image" Target="../media/image316.emf"/><Relationship Id="rId201" Type="http://schemas.openxmlformats.org/officeDocument/2006/relationships/image" Target="../media/image318.emf"/><Relationship Id="rId12" Type="http://schemas.openxmlformats.org/officeDocument/2006/relationships/customXml" Target="../ink/ink223.xml"/><Relationship Id="rId17" Type="http://schemas.openxmlformats.org/officeDocument/2006/relationships/image" Target="../media/image226.emf"/><Relationship Id="rId33" Type="http://schemas.openxmlformats.org/officeDocument/2006/relationships/image" Target="../media/image234.emf"/><Relationship Id="rId38" Type="http://schemas.openxmlformats.org/officeDocument/2006/relationships/customXml" Target="../ink/ink236.xml"/><Relationship Id="rId59" Type="http://schemas.openxmlformats.org/officeDocument/2006/relationships/image" Target="../media/image247.emf"/><Relationship Id="rId103" Type="http://schemas.openxmlformats.org/officeDocument/2006/relationships/image" Target="../media/image269.emf"/><Relationship Id="rId108" Type="http://schemas.openxmlformats.org/officeDocument/2006/relationships/customXml" Target="../ink/ink271.xml"/><Relationship Id="rId124" Type="http://schemas.openxmlformats.org/officeDocument/2006/relationships/customXml" Target="../ink/ink279.xml"/><Relationship Id="rId129" Type="http://schemas.openxmlformats.org/officeDocument/2006/relationships/image" Target="../media/image282.emf"/><Relationship Id="rId54" Type="http://schemas.openxmlformats.org/officeDocument/2006/relationships/customXml" Target="../ink/ink244.xml"/><Relationship Id="rId70" Type="http://schemas.openxmlformats.org/officeDocument/2006/relationships/customXml" Target="../ink/ink252.xml"/><Relationship Id="rId75" Type="http://schemas.openxmlformats.org/officeDocument/2006/relationships/image" Target="../media/image255.emf"/><Relationship Id="rId91" Type="http://schemas.openxmlformats.org/officeDocument/2006/relationships/image" Target="../media/image263.emf"/><Relationship Id="rId96" Type="http://schemas.openxmlformats.org/officeDocument/2006/relationships/customXml" Target="../ink/ink265.xml"/><Relationship Id="rId140" Type="http://schemas.openxmlformats.org/officeDocument/2006/relationships/customXml" Target="../ink/ink287.xml"/><Relationship Id="rId145" Type="http://schemas.openxmlformats.org/officeDocument/2006/relationships/image" Target="../media/image290.emf"/><Relationship Id="rId161" Type="http://schemas.openxmlformats.org/officeDocument/2006/relationships/image" Target="../media/image298.emf"/><Relationship Id="rId166" Type="http://schemas.openxmlformats.org/officeDocument/2006/relationships/customXml" Target="../ink/ink300.xml"/><Relationship Id="rId182" Type="http://schemas.openxmlformats.org/officeDocument/2006/relationships/customXml" Target="../ink/ink308.xml"/><Relationship Id="rId187" Type="http://schemas.openxmlformats.org/officeDocument/2006/relationships/image" Target="../media/image31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20.xml"/><Relationship Id="rId23" Type="http://schemas.openxmlformats.org/officeDocument/2006/relationships/image" Target="../media/image229.emf"/><Relationship Id="rId28" Type="http://schemas.openxmlformats.org/officeDocument/2006/relationships/customXml" Target="../ink/ink231.xml"/><Relationship Id="rId49" Type="http://schemas.openxmlformats.org/officeDocument/2006/relationships/image" Target="../media/image242.emf"/><Relationship Id="rId114" Type="http://schemas.openxmlformats.org/officeDocument/2006/relationships/customXml" Target="../ink/ink274.xml"/><Relationship Id="rId119" Type="http://schemas.openxmlformats.org/officeDocument/2006/relationships/image" Target="../media/image277.emf"/><Relationship Id="rId44" Type="http://schemas.openxmlformats.org/officeDocument/2006/relationships/customXml" Target="../ink/ink239.xml"/><Relationship Id="rId60" Type="http://schemas.openxmlformats.org/officeDocument/2006/relationships/customXml" Target="../ink/ink247.xml"/><Relationship Id="rId65" Type="http://schemas.openxmlformats.org/officeDocument/2006/relationships/image" Target="../media/image250.emf"/><Relationship Id="rId81" Type="http://schemas.openxmlformats.org/officeDocument/2006/relationships/image" Target="../media/image258.emf"/><Relationship Id="rId86" Type="http://schemas.openxmlformats.org/officeDocument/2006/relationships/customXml" Target="../ink/ink260.xml"/><Relationship Id="rId130" Type="http://schemas.openxmlformats.org/officeDocument/2006/relationships/customXml" Target="../ink/ink282.xml"/><Relationship Id="rId135" Type="http://schemas.openxmlformats.org/officeDocument/2006/relationships/image" Target="../media/image285.emf"/><Relationship Id="rId151" Type="http://schemas.openxmlformats.org/officeDocument/2006/relationships/image" Target="../media/image293.emf"/><Relationship Id="rId156" Type="http://schemas.openxmlformats.org/officeDocument/2006/relationships/customXml" Target="../ink/ink295.xml"/><Relationship Id="rId177" Type="http://schemas.openxmlformats.org/officeDocument/2006/relationships/image" Target="../media/image306.emf"/><Relationship Id="rId198" Type="http://schemas.openxmlformats.org/officeDocument/2006/relationships/customXml" Target="../ink/ink316.xml"/><Relationship Id="rId172" Type="http://schemas.openxmlformats.org/officeDocument/2006/relationships/customXml" Target="../ink/ink303.xml"/><Relationship Id="rId193" Type="http://schemas.openxmlformats.org/officeDocument/2006/relationships/image" Target="../media/image314.emf"/><Relationship Id="rId13" Type="http://schemas.openxmlformats.org/officeDocument/2006/relationships/image" Target="../media/image224.emf"/><Relationship Id="rId18" Type="http://schemas.openxmlformats.org/officeDocument/2006/relationships/customXml" Target="../ink/ink226.xml"/><Relationship Id="rId39" Type="http://schemas.openxmlformats.org/officeDocument/2006/relationships/image" Target="../media/image237.emf"/><Relationship Id="rId109" Type="http://schemas.openxmlformats.org/officeDocument/2006/relationships/image" Target="../media/image272.emf"/><Relationship Id="rId34" Type="http://schemas.openxmlformats.org/officeDocument/2006/relationships/customXml" Target="../ink/ink234.xml"/><Relationship Id="rId50" Type="http://schemas.openxmlformats.org/officeDocument/2006/relationships/customXml" Target="../ink/ink242.xml"/><Relationship Id="rId55" Type="http://schemas.openxmlformats.org/officeDocument/2006/relationships/image" Target="../media/image245.emf"/><Relationship Id="rId76" Type="http://schemas.openxmlformats.org/officeDocument/2006/relationships/customXml" Target="../ink/ink255.xml"/><Relationship Id="rId97" Type="http://schemas.openxmlformats.org/officeDocument/2006/relationships/image" Target="../media/image266.emf"/><Relationship Id="rId104" Type="http://schemas.openxmlformats.org/officeDocument/2006/relationships/customXml" Target="../ink/ink269.xml"/><Relationship Id="rId120" Type="http://schemas.openxmlformats.org/officeDocument/2006/relationships/customXml" Target="../ink/ink277.xml"/><Relationship Id="rId125" Type="http://schemas.openxmlformats.org/officeDocument/2006/relationships/image" Target="../media/image280.emf"/><Relationship Id="rId141" Type="http://schemas.openxmlformats.org/officeDocument/2006/relationships/image" Target="../media/image288.emf"/><Relationship Id="rId146" Type="http://schemas.openxmlformats.org/officeDocument/2006/relationships/customXml" Target="../ink/ink290.xml"/><Relationship Id="rId167" Type="http://schemas.openxmlformats.org/officeDocument/2006/relationships/image" Target="../media/image301.emf"/><Relationship Id="rId188" Type="http://schemas.openxmlformats.org/officeDocument/2006/relationships/customXml" Target="../ink/ink311.xml"/><Relationship Id="rId7" Type="http://schemas.openxmlformats.org/officeDocument/2006/relationships/image" Target="../media/image221.emf"/><Relationship Id="rId71" Type="http://schemas.openxmlformats.org/officeDocument/2006/relationships/image" Target="../media/image253.emf"/><Relationship Id="rId92" Type="http://schemas.openxmlformats.org/officeDocument/2006/relationships/customXml" Target="../ink/ink263.xml"/><Relationship Id="rId162" Type="http://schemas.openxmlformats.org/officeDocument/2006/relationships/customXml" Target="../ink/ink298.xml"/><Relationship Id="rId183" Type="http://schemas.openxmlformats.org/officeDocument/2006/relationships/image" Target="../media/image309.emf"/><Relationship Id="rId2" Type="http://schemas.openxmlformats.org/officeDocument/2006/relationships/customXml" Target="../ink/ink218.xml"/><Relationship Id="rId29" Type="http://schemas.openxmlformats.org/officeDocument/2006/relationships/image" Target="../media/image232.emf"/><Relationship Id="rId24" Type="http://schemas.openxmlformats.org/officeDocument/2006/relationships/customXml" Target="../ink/ink229.xml"/><Relationship Id="rId40" Type="http://schemas.openxmlformats.org/officeDocument/2006/relationships/customXml" Target="../ink/ink237.xml"/><Relationship Id="rId45" Type="http://schemas.openxmlformats.org/officeDocument/2006/relationships/image" Target="../media/image240.emf"/><Relationship Id="rId66" Type="http://schemas.openxmlformats.org/officeDocument/2006/relationships/customXml" Target="../ink/ink250.xml"/><Relationship Id="rId87" Type="http://schemas.openxmlformats.org/officeDocument/2006/relationships/image" Target="../media/image261.emf"/><Relationship Id="rId110" Type="http://schemas.openxmlformats.org/officeDocument/2006/relationships/customXml" Target="../ink/ink272.xml"/><Relationship Id="rId115" Type="http://schemas.openxmlformats.org/officeDocument/2006/relationships/image" Target="../media/image275.emf"/><Relationship Id="rId131" Type="http://schemas.openxmlformats.org/officeDocument/2006/relationships/image" Target="../media/image283.emf"/><Relationship Id="rId136" Type="http://schemas.openxmlformats.org/officeDocument/2006/relationships/customXml" Target="../ink/ink285.xml"/><Relationship Id="rId157" Type="http://schemas.openxmlformats.org/officeDocument/2006/relationships/image" Target="../media/image296.emf"/><Relationship Id="rId178" Type="http://schemas.openxmlformats.org/officeDocument/2006/relationships/customXml" Target="../ink/ink306.xml"/><Relationship Id="rId61" Type="http://schemas.openxmlformats.org/officeDocument/2006/relationships/image" Target="../media/image248.emf"/><Relationship Id="rId82" Type="http://schemas.openxmlformats.org/officeDocument/2006/relationships/customXml" Target="../ink/ink258.xml"/><Relationship Id="rId152" Type="http://schemas.openxmlformats.org/officeDocument/2006/relationships/customXml" Target="../ink/ink293.xml"/><Relationship Id="rId173" Type="http://schemas.openxmlformats.org/officeDocument/2006/relationships/image" Target="../media/image304.emf"/><Relationship Id="rId194" Type="http://schemas.openxmlformats.org/officeDocument/2006/relationships/customXml" Target="../ink/ink314.xml"/><Relationship Id="rId199" Type="http://schemas.openxmlformats.org/officeDocument/2006/relationships/image" Target="../media/image317.emf"/><Relationship Id="rId19" Type="http://schemas.openxmlformats.org/officeDocument/2006/relationships/image" Target="../media/image227.emf"/><Relationship Id="rId14" Type="http://schemas.openxmlformats.org/officeDocument/2006/relationships/customXml" Target="../ink/ink224.xml"/><Relationship Id="rId30" Type="http://schemas.openxmlformats.org/officeDocument/2006/relationships/customXml" Target="../ink/ink232.xml"/><Relationship Id="rId35" Type="http://schemas.openxmlformats.org/officeDocument/2006/relationships/image" Target="../media/image235.emf"/><Relationship Id="rId56" Type="http://schemas.openxmlformats.org/officeDocument/2006/relationships/customXml" Target="../ink/ink245.xml"/><Relationship Id="rId77" Type="http://schemas.openxmlformats.org/officeDocument/2006/relationships/image" Target="../media/image256.emf"/><Relationship Id="rId100" Type="http://schemas.openxmlformats.org/officeDocument/2006/relationships/customXml" Target="../ink/ink267.xml"/><Relationship Id="rId105" Type="http://schemas.openxmlformats.org/officeDocument/2006/relationships/image" Target="../media/image270.emf"/><Relationship Id="rId126" Type="http://schemas.openxmlformats.org/officeDocument/2006/relationships/customXml" Target="../ink/ink280.xml"/><Relationship Id="rId147" Type="http://schemas.openxmlformats.org/officeDocument/2006/relationships/image" Target="../media/image291.emf"/><Relationship Id="rId168" Type="http://schemas.openxmlformats.org/officeDocument/2006/relationships/customXml" Target="../ink/ink301.xml"/><Relationship Id="rId8" Type="http://schemas.openxmlformats.org/officeDocument/2006/relationships/customXml" Target="../ink/ink221.xml"/><Relationship Id="rId51" Type="http://schemas.openxmlformats.org/officeDocument/2006/relationships/image" Target="../media/image243.emf"/><Relationship Id="rId72" Type="http://schemas.openxmlformats.org/officeDocument/2006/relationships/customXml" Target="../ink/ink253.xml"/><Relationship Id="rId93" Type="http://schemas.openxmlformats.org/officeDocument/2006/relationships/image" Target="../media/image264.emf"/><Relationship Id="rId98" Type="http://schemas.openxmlformats.org/officeDocument/2006/relationships/customXml" Target="../ink/ink266.xml"/><Relationship Id="rId121" Type="http://schemas.openxmlformats.org/officeDocument/2006/relationships/image" Target="../media/image278.emf"/><Relationship Id="rId142" Type="http://schemas.openxmlformats.org/officeDocument/2006/relationships/customXml" Target="../ink/ink288.xml"/><Relationship Id="rId163" Type="http://schemas.openxmlformats.org/officeDocument/2006/relationships/image" Target="../media/image299.emf"/><Relationship Id="rId184" Type="http://schemas.openxmlformats.org/officeDocument/2006/relationships/customXml" Target="../ink/ink309.xml"/><Relationship Id="rId189" Type="http://schemas.openxmlformats.org/officeDocument/2006/relationships/image" Target="../media/image312.emf"/><Relationship Id="rId3" Type="http://schemas.openxmlformats.org/officeDocument/2006/relationships/image" Target="../media/image219.emf"/><Relationship Id="rId25" Type="http://schemas.openxmlformats.org/officeDocument/2006/relationships/image" Target="../media/image230.emf"/><Relationship Id="rId46" Type="http://schemas.openxmlformats.org/officeDocument/2006/relationships/customXml" Target="../ink/ink240.xml"/><Relationship Id="rId67" Type="http://schemas.openxmlformats.org/officeDocument/2006/relationships/image" Target="../media/image251.emf"/><Relationship Id="rId116" Type="http://schemas.openxmlformats.org/officeDocument/2006/relationships/customXml" Target="../ink/ink275.xml"/><Relationship Id="rId137" Type="http://schemas.openxmlformats.org/officeDocument/2006/relationships/image" Target="../media/image286.emf"/><Relationship Id="rId158" Type="http://schemas.openxmlformats.org/officeDocument/2006/relationships/customXml" Target="../ink/ink296.xml"/><Relationship Id="rId20" Type="http://schemas.openxmlformats.org/officeDocument/2006/relationships/customXml" Target="../ink/ink227.xml"/><Relationship Id="rId41" Type="http://schemas.openxmlformats.org/officeDocument/2006/relationships/image" Target="../media/image238.emf"/><Relationship Id="rId62" Type="http://schemas.openxmlformats.org/officeDocument/2006/relationships/customXml" Target="../ink/ink248.xml"/><Relationship Id="rId83" Type="http://schemas.openxmlformats.org/officeDocument/2006/relationships/image" Target="../media/image259.emf"/><Relationship Id="rId88" Type="http://schemas.openxmlformats.org/officeDocument/2006/relationships/customXml" Target="../ink/ink261.xml"/><Relationship Id="rId111" Type="http://schemas.openxmlformats.org/officeDocument/2006/relationships/image" Target="../media/image273.emf"/><Relationship Id="rId132" Type="http://schemas.openxmlformats.org/officeDocument/2006/relationships/customXml" Target="../ink/ink283.xml"/><Relationship Id="rId153" Type="http://schemas.openxmlformats.org/officeDocument/2006/relationships/image" Target="../media/image294.emf"/><Relationship Id="rId174" Type="http://schemas.openxmlformats.org/officeDocument/2006/relationships/customXml" Target="../ink/ink304.xml"/><Relationship Id="rId179" Type="http://schemas.openxmlformats.org/officeDocument/2006/relationships/image" Target="../media/image307.emf"/><Relationship Id="rId195" Type="http://schemas.openxmlformats.org/officeDocument/2006/relationships/image" Target="../media/image315.emf"/><Relationship Id="rId190" Type="http://schemas.openxmlformats.org/officeDocument/2006/relationships/customXml" Target="../ink/ink312.xml"/><Relationship Id="rId15" Type="http://schemas.openxmlformats.org/officeDocument/2006/relationships/image" Target="../media/image225.emf"/><Relationship Id="rId36" Type="http://schemas.openxmlformats.org/officeDocument/2006/relationships/customXml" Target="../ink/ink235.xml"/><Relationship Id="rId57" Type="http://schemas.openxmlformats.org/officeDocument/2006/relationships/image" Target="../media/image246.emf"/><Relationship Id="rId106" Type="http://schemas.openxmlformats.org/officeDocument/2006/relationships/customXml" Target="../ink/ink270.xml"/><Relationship Id="rId127" Type="http://schemas.openxmlformats.org/officeDocument/2006/relationships/image" Target="../media/image281.emf"/><Relationship Id="rId10" Type="http://schemas.openxmlformats.org/officeDocument/2006/relationships/customXml" Target="../ink/ink222.xml"/><Relationship Id="rId31" Type="http://schemas.openxmlformats.org/officeDocument/2006/relationships/image" Target="../media/image233.emf"/><Relationship Id="rId52" Type="http://schemas.openxmlformats.org/officeDocument/2006/relationships/customXml" Target="../ink/ink243.xml"/><Relationship Id="rId73" Type="http://schemas.openxmlformats.org/officeDocument/2006/relationships/image" Target="../media/image254.emf"/><Relationship Id="rId78" Type="http://schemas.openxmlformats.org/officeDocument/2006/relationships/customXml" Target="../ink/ink256.xml"/><Relationship Id="rId94" Type="http://schemas.openxmlformats.org/officeDocument/2006/relationships/customXml" Target="../ink/ink264.xml"/><Relationship Id="rId99" Type="http://schemas.openxmlformats.org/officeDocument/2006/relationships/image" Target="../media/image267.emf"/><Relationship Id="rId101" Type="http://schemas.openxmlformats.org/officeDocument/2006/relationships/image" Target="../media/image268.emf"/><Relationship Id="rId122" Type="http://schemas.openxmlformats.org/officeDocument/2006/relationships/customXml" Target="../ink/ink278.xml"/><Relationship Id="rId143" Type="http://schemas.openxmlformats.org/officeDocument/2006/relationships/image" Target="../media/image289.emf"/><Relationship Id="rId148" Type="http://schemas.openxmlformats.org/officeDocument/2006/relationships/customXml" Target="../ink/ink291.xml"/><Relationship Id="rId164" Type="http://schemas.openxmlformats.org/officeDocument/2006/relationships/customXml" Target="../ink/ink299.xml"/><Relationship Id="rId169" Type="http://schemas.openxmlformats.org/officeDocument/2006/relationships/image" Target="../media/image302.emf"/><Relationship Id="rId185" Type="http://schemas.openxmlformats.org/officeDocument/2006/relationships/image" Target="../media/image310.emf"/><Relationship Id="rId4" Type="http://schemas.openxmlformats.org/officeDocument/2006/relationships/customXml" Target="../ink/ink219.xml"/><Relationship Id="rId9" Type="http://schemas.openxmlformats.org/officeDocument/2006/relationships/image" Target="../media/image222.emf"/><Relationship Id="rId180" Type="http://schemas.openxmlformats.org/officeDocument/2006/relationships/customXml" Target="../ink/ink307.xml"/><Relationship Id="rId26" Type="http://schemas.openxmlformats.org/officeDocument/2006/relationships/customXml" Target="../ink/ink230.xml"/><Relationship Id="rId47" Type="http://schemas.openxmlformats.org/officeDocument/2006/relationships/image" Target="../media/image241.emf"/><Relationship Id="rId68" Type="http://schemas.openxmlformats.org/officeDocument/2006/relationships/customXml" Target="../ink/ink251.xml"/><Relationship Id="rId89" Type="http://schemas.openxmlformats.org/officeDocument/2006/relationships/image" Target="../media/image262.emf"/><Relationship Id="rId112" Type="http://schemas.openxmlformats.org/officeDocument/2006/relationships/customXml" Target="../ink/ink273.xml"/><Relationship Id="rId133" Type="http://schemas.openxmlformats.org/officeDocument/2006/relationships/image" Target="../media/image284.emf"/><Relationship Id="rId154" Type="http://schemas.openxmlformats.org/officeDocument/2006/relationships/customXml" Target="../ink/ink294.xml"/><Relationship Id="rId175" Type="http://schemas.openxmlformats.org/officeDocument/2006/relationships/image" Target="../media/image305.emf"/></Relationships>
</file>

<file path=ppt/slides/_rels/slide3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546.xml"/><Relationship Id="rId21" Type="http://schemas.openxmlformats.org/officeDocument/2006/relationships/image" Target="../media/image7940.emf"/><Relationship Id="rId34" Type="http://schemas.openxmlformats.org/officeDocument/2006/relationships/customXml" Target="../ink/ink2550.xml"/><Relationship Id="rId42" Type="http://schemas.openxmlformats.org/officeDocument/2006/relationships/customXml" Target="../ink/ink2554.xml"/><Relationship Id="rId47" Type="http://schemas.openxmlformats.org/officeDocument/2006/relationships/image" Target="../media/image8070.emf"/><Relationship Id="rId50" Type="http://schemas.openxmlformats.org/officeDocument/2006/relationships/customXml" Target="../ink/ink2558.xml"/><Relationship Id="rId55" Type="http://schemas.openxmlformats.org/officeDocument/2006/relationships/image" Target="../media/image8111.emf"/><Relationship Id="rId63" Type="http://schemas.openxmlformats.org/officeDocument/2006/relationships/image" Target="../media/image8150.emf"/><Relationship Id="rId68" Type="http://schemas.openxmlformats.org/officeDocument/2006/relationships/customXml" Target="../ink/ink2567.xml"/><Relationship Id="rId76" Type="http://schemas.openxmlformats.org/officeDocument/2006/relationships/customXml" Target="../ink/ink2571.xml"/><Relationship Id="rId84" Type="http://schemas.openxmlformats.org/officeDocument/2006/relationships/customXml" Target="../ink/ink2575.xml"/><Relationship Id="rId89" Type="http://schemas.openxmlformats.org/officeDocument/2006/relationships/image" Target="../media/image8280.emf"/><Relationship Id="rId97" Type="http://schemas.openxmlformats.org/officeDocument/2006/relationships/image" Target="../media/image8320.emf"/><Relationship Id="rId7" Type="http://schemas.openxmlformats.org/officeDocument/2006/relationships/image" Target="../media/image7870.emf"/><Relationship Id="rId71" Type="http://schemas.openxmlformats.org/officeDocument/2006/relationships/image" Target="../media/image8190.emf"/><Relationship Id="rId92" Type="http://schemas.openxmlformats.org/officeDocument/2006/relationships/customXml" Target="../ink/ink2579.xml"/><Relationship Id="rId2" Type="http://schemas.openxmlformats.org/officeDocument/2006/relationships/customXml" Target="../ink/ink2534.xml"/><Relationship Id="rId16" Type="http://schemas.openxmlformats.org/officeDocument/2006/relationships/customXml" Target="../ink/ink2541.xml"/><Relationship Id="rId29" Type="http://schemas.openxmlformats.org/officeDocument/2006/relationships/image" Target="../media/image7980.emf"/><Relationship Id="rId11" Type="http://schemas.openxmlformats.org/officeDocument/2006/relationships/image" Target="../media/image7890.emf"/><Relationship Id="rId24" Type="http://schemas.openxmlformats.org/officeDocument/2006/relationships/customXml" Target="../ink/ink2545.xml"/><Relationship Id="rId32" Type="http://schemas.openxmlformats.org/officeDocument/2006/relationships/customXml" Target="../ink/ink2549.xml"/><Relationship Id="rId37" Type="http://schemas.openxmlformats.org/officeDocument/2006/relationships/image" Target="../media/image8020.emf"/><Relationship Id="rId40" Type="http://schemas.openxmlformats.org/officeDocument/2006/relationships/customXml" Target="../ink/ink2553.xml"/><Relationship Id="rId45" Type="http://schemas.openxmlformats.org/officeDocument/2006/relationships/image" Target="../media/image8060.emf"/><Relationship Id="rId53" Type="http://schemas.openxmlformats.org/officeDocument/2006/relationships/image" Target="../media/image8101.emf"/><Relationship Id="rId58" Type="http://schemas.openxmlformats.org/officeDocument/2006/relationships/customXml" Target="../ink/ink2562.xml"/><Relationship Id="rId66" Type="http://schemas.openxmlformats.org/officeDocument/2006/relationships/customXml" Target="../ink/ink2566.xml"/><Relationship Id="rId74" Type="http://schemas.openxmlformats.org/officeDocument/2006/relationships/customXml" Target="../ink/ink2570.xml"/><Relationship Id="rId79" Type="http://schemas.openxmlformats.org/officeDocument/2006/relationships/image" Target="../media/image8230.emf"/><Relationship Id="rId87" Type="http://schemas.openxmlformats.org/officeDocument/2006/relationships/image" Target="../media/image8270.emf"/><Relationship Id="rId5" Type="http://schemas.openxmlformats.org/officeDocument/2006/relationships/image" Target="../media/image7860.emf"/><Relationship Id="rId61" Type="http://schemas.openxmlformats.org/officeDocument/2006/relationships/image" Target="../media/image8140.emf"/><Relationship Id="rId82" Type="http://schemas.openxmlformats.org/officeDocument/2006/relationships/customXml" Target="../ink/ink2574.xml"/><Relationship Id="rId90" Type="http://schemas.openxmlformats.org/officeDocument/2006/relationships/customXml" Target="../ink/ink2578.xml"/><Relationship Id="rId95" Type="http://schemas.openxmlformats.org/officeDocument/2006/relationships/image" Target="../media/image8311.emf"/><Relationship Id="rId19" Type="http://schemas.openxmlformats.org/officeDocument/2006/relationships/image" Target="../media/image7930.emf"/><Relationship Id="rId14" Type="http://schemas.openxmlformats.org/officeDocument/2006/relationships/customXml" Target="../ink/ink2540.xml"/><Relationship Id="rId22" Type="http://schemas.openxmlformats.org/officeDocument/2006/relationships/customXml" Target="../ink/ink2544.xml"/><Relationship Id="rId27" Type="http://schemas.openxmlformats.org/officeDocument/2006/relationships/image" Target="../media/image7970.emf"/><Relationship Id="rId30" Type="http://schemas.openxmlformats.org/officeDocument/2006/relationships/customXml" Target="../ink/ink2548.xml"/><Relationship Id="rId35" Type="http://schemas.openxmlformats.org/officeDocument/2006/relationships/image" Target="../media/image8011.emf"/><Relationship Id="rId43" Type="http://schemas.openxmlformats.org/officeDocument/2006/relationships/image" Target="../media/image8050.emf"/><Relationship Id="rId48" Type="http://schemas.openxmlformats.org/officeDocument/2006/relationships/customXml" Target="../ink/ink2557.xml"/><Relationship Id="rId56" Type="http://schemas.openxmlformats.org/officeDocument/2006/relationships/customXml" Target="../ink/ink2561.xml"/><Relationship Id="rId64" Type="http://schemas.openxmlformats.org/officeDocument/2006/relationships/customXml" Target="../ink/ink2565.xml"/><Relationship Id="rId69" Type="http://schemas.openxmlformats.org/officeDocument/2006/relationships/image" Target="../media/image8180.emf"/><Relationship Id="rId77" Type="http://schemas.openxmlformats.org/officeDocument/2006/relationships/image" Target="../media/image8220.emf"/><Relationship Id="rId100" Type="http://schemas.openxmlformats.org/officeDocument/2006/relationships/customXml" Target="../ink/ink2583.xml"/><Relationship Id="rId8" Type="http://schemas.openxmlformats.org/officeDocument/2006/relationships/customXml" Target="../ink/ink2537.xml"/><Relationship Id="rId51" Type="http://schemas.openxmlformats.org/officeDocument/2006/relationships/image" Target="../media/image8090.emf"/><Relationship Id="rId72" Type="http://schemas.openxmlformats.org/officeDocument/2006/relationships/customXml" Target="../ink/ink2569.xml"/><Relationship Id="rId80" Type="http://schemas.openxmlformats.org/officeDocument/2006/relationships/customXml" Target="../ink/ink2573.xml"/><Relationship Id="rId85" Type="http://schemas.openxmlformats.org/officeDocument/2006/relationships/image" Target="../media/image8260.emf"/><Relationship Id="rId93" Type="http://schemas.openxmlformats.org/officeDocument/2006/relationships/image" Target="../media/image8300.emf"/><Relationship Id="rId98" Type="http://schemas.openxmlformats.org/officeDocument/2006/relationships/customXml" Target="../ink/ink2582.xml"/><Relationship Id="rId3" Type="http://schemas.openxmlformats.org/officeDocument/2006/relationships/image" Target="../media/image7850.emf"/><Relationship Id="rId12" Type="http://schemas.openxmlformats.org/officeDocument/2006/relationships/customXml" Target="../ink/ink2539.xml"/><Relationship Id="rId17" Type="http://schemas.openxmlformats.org/officeDocument/2006/relationships/image" Target="../media/image7920.emf"/><Relationship Id="rId25" Type="http://schemas.openxmlformats.org/officeDocument/2006/relationships/image" Target="../media/image7960.emf"/><Relationship Id="rId33" Type="http://schemas.openxmlformats.org/officeDocument/2006/relationships/image" Target="../media/image8000.emf"/><Relationship Id="rId38" Type="http://schemas.openxmlformats.org/officeDocument/2006/relationships/customXml" Target="../ink/ink2552.xml"/><Relationship Id="rId46" Type="http://schemas.openxmlformats.org/officeDocument/2006/relationships/customXml" Target="../ink/ink2556.xml"/><Relationship Id="rId59" Type="http://schemas.openxmlformats.org/officeDocument/2006/relationships/image" Target="../media/image8130.emf"/><Relationship Id="rId67" Type="http://schemas.openxmlformats.org/officeDocument/2006/relationships/image" Target="../media/image8170.emf"/><Relationship Id="rId20" Type="http://schemas.openxmlformats.org/officeDocument/2006/relationships/customXml" Target="../ink/ink2543.xml"/><Relationship Id="rId41" Type="http://schemas.openxmlformats.org/officeDocument/2006/relationships/image" Target="../media/image8040.emf"/><Relationship Id="rId54" Type="http://schemas.openxmlformats.org/officeDocument/2006/relationships/customXml" Target="../ink/ink2560.xml"/><Relationship Id="rId62" Type="http://schemas.openxmlformats.org/officeDocument/2006/relationships/customXml" Target="../ink/ink2564.xml"/><Relationship Id="rId70" Type="http://schemas.openxmlformats.org/officeDocument/2006/relationships/customXml" Target="../ink/ink2568.xml"/><Relationship Id="rId75" Type="http://schemas.openxmlformats.org/officeDocument/2006/relationships/image" Target="../media/image8211.emf"/><Relationship Id="rId83" Type="http://schemas.openxmlformats.org/officeDocument/2006/relationships/image" Target="../media/image8250.emf"/><Relationship Id="rId88" Type="http://schemas.openxmlformats.org/officeDocument/2006/relationships/customXml" Target="../ink/ink2577.xml"/><Relationship Id="rId91" Type="http://schemas.openxmlformats.org/officeDocument/2006/relationships/image" Target="../media/image8290.emf"/><Relationship Id="rId96" Type="http://schemas.openxmlformats.org/officeDocument/2006/relationships/customXml" Target="../ink/ink258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536.xml"/><Relationship Id="rId15" Type="http://schemas.openxmlformats.org/officeDocument/2006/relationships/image" Target="../media/image7911.emf"/><Relationship Id="rId23" Type="http://schemas.openxmlformats.org/officeDocument/2006/relationships/image" Target="../media/image7950.emf"/><Relationship Id="rId28" Type="http://schemas.openxmlformats.org/officeDocument/2006/relationships/customXml" Target="../ink/ink2547.xml"/><Relationship Id="rId36" Type="http://schemas.openxmlformats.org/officeDocument/2006/relationships/customXml" Target="../ink/ink2551.xml"/><Relationship Id="rId49" Type="http://schemas.openxmlformats.org/officeDocument/2006/relationships/image" Target="../media/image8080.emf"/><Relationship Id="rId57" Type="http://schemas.openxmlformats.org/officeDocument/2006/relationships/image" Target="../media/image8120.emf"/><Relationship Id="rId10" Type="http://schemas.openxmlformats.org/officeDocument/2006/relationships/customXml" Target="../ink/ink2538.xml"/><Relationship Id="rId31" Type="http://schemas.openxmlformats.org/officeDocument/2006/relationships/image" Target="../media/image7990.emf"/><Relationship Id="rId44" Type="http://schemas.openxmlformats.org/officeDocument/2006/relationships/customXml" Target="../ink/ink2555.xml"/><Relationship Id="rId52" Type="http://schemas.openxmlformats.org/officeDocument/2006/relationships/customXml" Target="../ink/ink2559.xml"/><Relationship Id="rId60" Type="http://schemas.openxmlformats.org/officeDocument/2006/relationships/customXml" Target="../ink/ink2563.xml"/><Relationship Id="rId65" Type="http://schemas.openxmlformats.org/officeDocument/2006/relationships/image" Target="../media/image8160.emf"/><Relationship Id="rId73" Type="http://schemas.openxmlformats.org/officeDocument/2006/relationships/image" Target="../media/image8200.emf"/><Relationship Id="rId78" Type="http://schemas.openxmlformats.org/officeDocument/2006/relationships/customXml" Target="../ink/ink2572.xml"/><Relationship Id="rId81" Type="http://schemas.openxmlformats.org/officeDocument/2006/relationships/image" Target="../media/image8240.emf"/><Relationship Id="rId86" Type="http://schemas.openxmlformats.org/officeDocument/2006/relationships/customXml" Target="../ink/ink2576.xml"/><Relationship Id="rId94" Type="http://schemas.openxmlformats.org/officeDocument/2006/relationships/customXml" Target="../ink/ink2580.xml"/><Relationship Id="rId99" Type="http://schemas.openxmlformats.org/officeDocument/2006/relationships/image" Target="../media/image8330.emf"/><Relationship Id="rId101" Type="http://schemas.openxmlformats.org/officeDocument/2006/relationships/image" Target="../media/image8340.emf"/><Relationship Id="rId4" Type="http://schemas.openxmlformats.org/officeDocument/2006/relationships/customXml" Target="../ink/ink2535.xml"/><Relationship Id="rId9" Type="http://schemas.openxmlformats.org/officeDocument/2006/relationships/image" Target="../media/image7880.emf"/><Relationship Id="rId13" Type="http://schemas.openxmlformats.org/officeDocument/2006/relationships/image" Target="../media/image7900.emf"/><Relationship Id="rId18" Type="http://schemas.openxmlformats.org/officeDocument/2006/relationships/customXml" Target="../ink/ink2542.xml"/><Relationship Id="rId39" Type="http://schemas.openxmlformats.org/officeDocument/2006/relationships/image" Target="../media/image8030.emf"/></Relationships>
</file>

<file path=ppt/slides/_rels/slide31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596.xml"/><Relationship Id="rId117" Type="http://schemas.openxmlformats.org/officeDocument/2006/relationships/image" Target="../media/image8920.emf"/><Relationship Id="rId21" Type="http://schemas.openxmlformats.org/officeDocument/2006/relationships/image" Target="../media/image8440.emf"/><Relationship Id="rId42" Type="http://schemas.openxmlformats.org/officeDocument/2006/relationships/customXml" Target="../ink/ink2604.xml"/><Relationship Id="rId47" Type="http://schemas.openxmlformats.org/officeDocument/2006/relationships/image" Target="../media/image8570.emf"/><Relationship Id="rId63" Type="http://schemas.openxmlformats.org/officeDocument/2006/relationships/image" Target="../media/image8650.emf"/><Relationship Id="rId68" Type="http://schemas.openxmlformats.org/officeDocument/2006/relationships/customXml" Target="../ink/ink2617.xml"/><Relationship Id="rId84" Type="http://schemas.openxmlformats.org/officeDocument/2006/relationships/customXml" Target="../ink/ink2625.xml"/><Relationship Id="rId89" Type="http://schemas.openxmlformats.org/officeDocument/2006/relationships/image" Target="../media/image8780.emf"/><Relationship Id="rId112" Type="http://schemas.openxmlformats.org/officeDocument/2006/relationships/customXml" Target="../ink/ink2639.xml"/><Relationship Id="rId133" Type="http://schemas.openxmlformats.org/officeDocument/2006/relationships/image" Target="../media/image9000.emf"/><Relationship Id="rId138" Type="http://schemas.openxmlformats.org/officeDocument/2006/relationships/customXml" Target="../ink/ink2652.xml"/><Relationship Id="rId16" Type="http://schemas.openxmlformats.org/officeDocument/2006/relationships/customXml" Target="../ink/ink2591.xml"/><Relationship Id="rId107" Type="http://schemas.openxmlformats.org/officeDocument/2006/relationships/image" Target="../media/image8870.emf"/><Relationship Id="rId11" Type="http://schemas.openxmlformats.org/officeDocument/2006/relationships/image" Target="../media/image8390.emf"/><Relationship Id="rId32" Type="http://schemas.openxmlformats.org/officeDocument/2006/relationships/customXml" Target="../ink/ink2599.xml"/><Relationship Id="rId37" Type="http://schemas.openxmlformats.org/officeDocument/2006/relationships/image" Target="../media/image8520.emf"/><Relationship Id="rId53" Type="http://schemas.openxmlformats.org/officeDocument/2006/relationships/image" Target="../media/image8600.emf"/><Relationship Id="rId58" Type="http://schemas.openxmlformats.org/officeDocument/2006/relationships/customXml" Target="../ink/ink2612.xml"/><Relationship Id="rId74" Type="http://schemas.openxmlformats.org/officeDocument/2006/relationships/customXml" Target="../ink/ink2620.xml"/><Relationship Id="rId79" Type="http://schemas.openxmlformats.org/officeDocument/2006/relationships/image" Target="../media/image8730.emf"/><Relationship Id="rId102" Type="http://schemas.openxmlformats.org/officeDocument/2006/relationships/customXml" Target="../ink/ink2634.xml"/><Relationship Id="rId123" Type="http://schemas.openxmlformats.org/officeDocument/2006/relationships/image" Target="../media/image8950.emf"/><Relationship Id="rId128" Type="http://schemas.openxmlformats.org/officeDocument/2006/relationships/customXml" Target="../ink/ink2647.xml"/><Relationship Id="rId5" Type="http://schemas.openxmlformats.org/officeDocument/2006/relationships/image" Target="../media/image8360.emf"/><Relationship Id="rId90" Type="http://schemas.openxmlformats.org/officeDocument/2006/relationships/customXml" Target="../ink/ink2628.xml"/><Relationship Id="rId95" Type="http://schemas.openxmlformats.org/officeDocument/2006/relationships/image" Target="../media/image8811.emf"/><Relationship Id="rId22" Type="http://schemas.openxmlformats.org/officeDocument/2006/relationships/customXml" Target="../ink/ink2594.xml"/><Relationship Id="rId27" Type="http://schemas.openxmlformats.org/officeDocument/2006/relationships/image" Target="../media/image8470.emf"/><Relationship Id="rId43" Type="http://schemas.openxmlformats.org/officeDocument/2006/relationships/image" Target="../media/image8550.emf"/><Relationship Id="rId48" Type="http://schemas.openxmlformats.org/officeDocument/2006/relationships/customXml" Target="../ink/ink2607.xml"/><Relationship Id="rId64" Type="http://schemas.openxmlformats.org/officeDocument/2006/relationships/customXml" Target="../ink/ink2615.xml"/><Relationship Id="rId69" Type="http://schemas.openxmlformats.org/officeDocument/2006/relationships/image" Target="../media/image8680.emf"/><Relationship Id="rId113" Type="http://schemas.openxmlformats.org/officeDocument/2006/relationships/image" Target="../media/image8900.emf"/><Relationship Id="rId118" Type="http://schemas.openxmlformats.org/officeDocument/2006/relationships/customXml" Target="../ink/ink2642.xml"/><Relationship Id="rId134" Type="http://schemas.openxmlformats.org/officeDocument/2006/relationships/customXml" Target="../ink/ink2650.xml"/><Relationship Id="rId139" Type="http://schemas.openxmlformats.org/officeDocument/2006/relationships/image" Target="../media/image9030.emf"/><Relationship Id="rId8" Type="http://schemas.openxmlformats.org/officeDocument/2006/relationships/customXml" Target="../ink/ink2587.xml"/><Relationship Id="rId51" Type="http://schemas.openxmlformats.org/officeDocument/2006/relationships/image" Target="../media/image8590.emf"/><Relationship Id="rId72" Type="http://schemas.openxmlformats.org/officeDocument/2006/relationships/customXml" Target="../ink/ink2619.xml"/><Relationship Id="rId80" Type="http://schemas.openxmlformats.org/officeDocument/2006/relationships/customXml" Target="../ink/ink2623.xml"/><Relationship Id="rId85" Type="http://schemas.openxmlformats.org/officeDocument/2006/relationships/image" Target="../media/image8760.emf"/><Relationship Id="rId93" Type="http://schemas.openxmlformats.org/officeDocument/2006/relationships/image" Target="../media/image8800.emf"/><Relationship Id="rId98" Type="http://schemas.openxmlformats.org/officeDocument/2006/relationships/customXml" Target="../ink/ink2632.xml"/><Relationship Id="rId121" Type="http://schemas.openxmlformats.org/officeDocument/2006/relationships/image" Target="../media/image8940.emf"/><Relationship Id="rId3" Type="http://schemas.openxmlformats.org/officeDocument/2006/relationships/image" Target="../media/image8350.emf"/><Relationship Id="rId12" Type="http://schemas.openxmlformats.org/officeDocument/2006/relationships/customXml" Target="../ink/ink2589.xml"/><Relationship Id="rId17" Type="http://schemas.openxmlformats.org/officeDocument/2006/relationships/image" Target="../media/image8420.emf"/><Relationship Id="rId25" Type="http://schemas.openxmlformats.org/officeDocument/2006/relationships/image" Target="../media/image8460.emf"/><Relationship Id="rId33" Type="http://schemas.openxmlformats.org/officeDocument/2006/relationships/image" Target="../media/image8500.emf"/><Relationship Id="rId38" Type="http://schemas.openxmlformats.org/officeDocument/2006/relationships/customXml" Target="../ink/ink2602.xml"/><Relationship Id="rId46" Type="http://schemas.openxmlformats.org/officeDocument/2006/relationships/customXml" Target="../ink/ink2606.xml"/><Relationship Id="rId59" Type="http://schemas.openxmlformats.org/officeDocument/2006/relationships/image" Target="../media/image8630.emf"/><Relationship Id="rId67" Type="http://schemas.openxmlformats.org/officeDocument/2006/relationships/image" Target="../media/image8670.emf"/><Relationship Id="rId103" Type="http://schemas.openxmlformats.org/officeDocument/2006/relationships/image" Target="../media/image8850.emf"/><Relationship Id="rId108" Type="http://schemas.openxmlformats.org/officeDocument/2006/relationships/customXml" Target="../ink/ink2637.xml"/><Relationship Id="rId116" Type="http://schemas.openxmlformats.org/officeDocument/2006/relationships/customXml" Target="../ink/ink2641.xml"/><Relationship Id="rId124" Type="http://schemas.openxmlformats.org/officeDocument/2006/relationships/customXml" Target="../ink/ink2645.xml"/><Relationship Id="rId129" Type="http://schemas.openxmlformats.org/officeDocument/2006/relationships/image" Target="../media/image8980.emf"/><Relationship Id="rId137" Type="http://schemas.openxmlformats.org/officeDocument/2006/relationships/image" Target="../media/image9020.emf"/><Relationship Id="rId20" Type="http://schemas.openxmlformats.org/officeDocument/2006/relationships/customXml" Target="../ink/ink2593.xml"/><Relationship Id="rId41" Type="http://schemas.openxmlformats.org/officeDocument/2006/relationships/image" Target="../media/image8540.emf"/><Relationship Id="rId54" Type="http://schemas.openxmlformats.org/officeDocument/2006/relationships/customXml" Target="../ink/ink2610.xml"/><Relationship Id="rId62" Type="http://schemas.openxmlformats.org/officeDocument/2006/relationships/customXml" Target="../ink/ink2614.xml"/><Relationship Id="rId70" Type="http://schemas.openxmlformats.org/officeDocument/2006/relationships/customXml" Target="../ink/ink2618.xml"/><Relationship Id="rId75" Type="http://schemas.openxmlformats.org/officeDocument/2006/relationships/image" Target="../media/image8711.emf"/><Relationship Id="rId83" Type="http://schemas.openxmlformats.org/officeDocument/2006/relationships/image" Target="../media/image8750.emf"/><Relationship Id="rId88" Type="http://schemas.openxmlformats.org/officeDocument/2006/relationships/customXml" Target="../ink/ink2627.xml"/><Relationship Id="rId91" Type="http://schemas.openxmlformats.org/officeDocument/2006/relationships/image" Target="../media/image8790.emf"/><Relationship Id="rId96" Type="http://schemas.openxmlformats.org/officeDocument/2006/relationships/customXml" Target="../ink/ink2631.xml"/><Relationship Id="rId111" Type="http://schemas.openxmlformats.org/officeDocument/2006/relationships/image" Target="../media/image8890.emf"/><Relationship Id="rId132" Type="http://schemas.openxmlformats.org/officeDocument/2006/relationships/customXml" Target="../ink/ink2649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586.xml"/><Relationship Id="rId15" Type="http://schemas.openxmlformats.org/officeDocument/2006/relationships/image" Target="../media/image8411.emf"/><Relationship Id="rId23" Type="http://schemas.openxmlformats.org/officeDocument/2006/relationships/image" Target="../media/image8450.emf"/><Relationship Id="rId28" Type="http://schemas.openxmlformats.org/officeDocument/2006/relationships/customXml" Target="../ink/ink2597.xml"/><Relationship Id="rId36" Type="http://schemas.openxmlformats.org/officeDocument/2006/relationships/customXml" Target="../ink/ink2601.xml"/><Relationship Id="rId49" Type="http://schemas.openxmlformats.org/officeDocument/2006/relationships/image" Target="../media/image8580.emf"/><Relationship Id="rId57" Type="http://schemas.openxmlformats.org/officeDocument/2006/relationships/image" Target="../media/image8620.emf"/><Relationship Id="rId106" Type="http://schemas.openxmlformats.org/officeDocument/2006/relationships/customXml" Target="../ink/ink2636.xml"/><Relationship Id="rId114" Type="http://schemas.openxmlformats.org/officeDocument/2006/relationships/customXml" Target="../ink/ink2640.xml"/><Relationship Id="rId119" Type="http://schemas.openxmlformats.org/officeDocument/2006/relationships/image" Target="../media/image8930.emf"/><Relationship Id="rId127" Type="http://schemas.openxmlformats.org/officeDocument/2006/relationships/image" Target="../media/image8970.emf"/><Relationship Id="rId10" Type="http://schemas.openxmlformats.org/officeDocument/2006/relationships/customXml" Target="../ink/ink2588.xml"/><Relationship Id="rId31" Type="http://schemas.openxmlformats.org/officeDocument/2006/relationships/image" Target="../media/image8490.emf"/><Relationship Id="rId44" Type="http://schemas.openxmlformats.org/officeDocument/2006/relationships/customXml" Target="../ink/ink2605.xml"/><Relationship Id="rId52" Type="http://schemas.openxmlformats.org/officeDocument/2006/relationships/customXml" Target="../ink/ink2609.xml"/><Relationship Id="rId60" Type="http://schemas.openxmlformats.org/officeDocument/2006/relationships/customXml" Target="../ink/ink2613.xml"/><Relationship Id="rId65" Type="http://schemas.openxmlformats.org/officeDocument/2006/relationships/image" Target="../media/image8660.emf"/><Relationship Id="rId73" Type="http://schemas.openxmlformats.org/officeDocument/2006/relationships/image" Target="../media/image8700.emf"/><Relationship Id="rId78" Type="http://schemas.openxmlformats.org/officeDocument/2006/relationships/customXml" Target="../ink/ink2622.xml"/><Relationship Id="rId81" Type="http://schemas.openxmlformats.org/officeDocument/2006/relationships/image" Target="../media/image8740.emf"/><Relationship Id="rId86" Type="http://schemas.openxmlformats.org/officeDocument/2006/relationships/customXml" Target="../ink/ink2626.xml"/><Relationship Id="rId94" Type="http://schemas.openxmlformats.org/officeDocument/2006/relationships/customXml" Target="../ink/ink2630.xml"/><Relationship Id="rId99" Type="http://schemas.openxmlformats.org/officeDocument/2006/relationships/image" Target="../media/image8830.emf"/><Relationship Id="rId101" Type="http://schemas.openxmlformats.org/officeDocument/2006/relationships/image" Target="../media/image8840.emf"/><Relationship Id="rId122" Type="http://schemas.openxmlformats.org/officeDocument/2006/relationships/customXml" Target="../ink/ink2644.xml"/><Relationship Id="rId130" Type="http://schemas.openxmlformats.org/officeDocument/2006/relationships/customXml" Target="../ink/ink2648.xml"/><Relationship Id="rId135" Type="http://schemas.openxmlformats.org/officeDocument/2006/relationships/image" Target="../media/image9011.emf"/><Relationship Id="rId4" Type="http://schemas.openxmlformats.org/officeDocument/2006/relationships/customXml" Target="../ink/ink2585.xml"/><Relationship Id="rId9" Type="http://schemas.openxmlformats.org/officeDocument/2006/relationships/image" Target="../media/image8380.emf"/><Relationship Id="rId13" Type="http://schemas.openxmlformats.org/officeDocument/2006/relationships/image" Target="../media/image8400.emf"/><Relationship Id="rId18" Type="http://schemas.openxmlformats.org/officeDocument/2006/relationships/customXml" Target="../ink/ink2592.xml"/><Relationship Id="rId39" Type="http://schemas.openxmlformats.org/officeDocument/2006/relationships/image" Target="../media/image8530.emf"/><Relationship Id="rId109" Type="http://schemas.openxmlformats.org/officeDocument/2006/relationships/image" Target="../media/image8880.emf"/><Relationship Id="rId34" Type="http://schemas.openxmlformats.org/officeDocument/2006/relationships/customXml" Target="../ink/ink2600.xml"/><Relationship Id="rId50" Type="http://schemas.openxmlformats.org/officeDocument/2006/relationships/customXml" Target="../ink/ink2608.xml"/><Relationship Id="rId55" Type="http://schemas.openxmlformats.org/officeDocument/2006/relationships/image" Target="../media/image8611.emf"/><Relationship Id="rId76" Type="http://schemas.openxmlformats.org/officeDocument/2006/relationships/customXml" Target="../ink/ink2621.xml"/><Relationship Id="rId97" Type="http://schemas.openxmlformats.org/officeDocument/2006/relationships/image" Target="../media/image8820.emf"/><Relationship Id="rId104" Type="http://schemas.openxmlformats.org/officeDocument/2006/relationships/customXml" Target="../ink/ink2635.xml"/><Relationship Id="rId120" Type="http://schemas.openxmlformats.org/officeDocument/2006/relationships/customXml" Target="../ink/ink2643.xml"/><Relationship Id="rId125" Type="http://schemas.openxmlformats.org/officeDocument/2006/relationships/image" Target="../media/image8960.emf"/><Relationship Id="rId7" Type="http://schemas.openxmlformats.org/officeDocument/2006/relationships/image" Target="../media/image8370.emf"/><Relationship Id="rId71" Type="http://schemas.openxmlformats.org/officeDocument/2006/relationships/image" Target="../media/image8690.emf"/><Relationship Id="rId92" Type="http://schemas.openxmlformats.org/officeDocument/2006/relationships/customXml" Target="../ink/ink2629.xml"/><Relationship Id="rId2" Type="http://schemas.openxmlformats.org/officeDocument/2006/relationships/customXml" Target="../ink/ink2584.xml"/><Relationship Id="rId29" Type="http://schemas.openxmlformats.org/officeDocument/2006/relationships/image" Target="../media/image8480.emf"/><Relationship Id="rId24" Type="http://schemas.openxmlformats.org/officeDocument/2006/relationships/customXml" Target="../ink/ink2595.xml"/><Relationship Id="rId40" Type="http://schemas.openxmlformats.org/officeDocument/2006/relationships/customXml" Target="../ink/ink2603.xml"/><Relationship Id="rId45" Type="http://schemas.openxmlformats.org/officeDocument/2006/relationships/image" Target="../media/image8560.emf"/><Relationship Id="rId66" Type="http://schemas.openxmlformats.org/officeDocument/2006/relationships/customXml" Target="../ink/ink2616.xml"/><Relationship Id="rId87" Type="http://schemas.openxmlformats.org/officeDocument/2006/relationships/image" Target="../media/image8770.emf"/><Relationship Id="rId110" Type="http://schemas.openxmlformats.org/officeDocument/2006/relationships/customXml" Target="../ink/ink2638.xml"/><Relationship Id="rId115" Type="http://schemas.openxmlformats.org/officeDocument/2006/relationships/image" Target="../media/image8911.emf"/><Relationship Id="rId131" Type="http://schemas.openxmlformats.org/officeDocument/2006/relationships/image" Target="../media/image8990.emf"/><Relationship Id="rId136" Type="http://schemas.openxmlformats.org/officeDocument/2006/relationships/customXml" Target="../ink/ink2651.xml"/><Relationship Id="rId61" Type="http://schemas.openxmlformats.org/officeDocument/2006/relationships/image" Target="../media/image8640.emf"/><Relationship Id="rId82" Type="http://schemas.openxmlformats.org/officeDocument/2006/relationships/customXml" Target="../ink/ink2624.xml"/><Relationship Id="rId19" Type="http://schemas.openxmlformats.org/officeDocument/2006/relationships/image" Target="../media/image8430.emf"/><Relationship Id="rId14" Type="http://schemas.openxmlformats.org/officeDocument/2006/relationships/customXml" Target="../ink/ink2590.xml"/><Relationship Id="rId30" Type="http://schemas.openxmlformats.org/officeDocument/2006/relationships/customXml" Target="../ink/ink2598.xml"/><Relationship Id="rId35" Type="http://schemas.openxmlformats.org/officeDocument/2006/relationships/image" Target="../media/image8511.emf"/><Relationship Id="rId56" Type="http://schemas.openxmlformats.org/officeDocument/2006/relationships/customXml" Target="../ink/ink2611.xml"/><Relationship Id="rId77" Type="http://schemas.openxmlformats.org/officeDocument/2006/relationships/image" Target="../media/image8720.emf"/><Relationship Id="rId100" Type="http://schemas.openxmlformats.org/officeDocument/2006/relationships/customXml" Target="../ink/ink2633.xml"/><Relationship Id="rId105" Type="http://schemas.openxmlformats.org/officeDocument/2006/relationships/image" Target="../media/image8860.emf"/><Relationship Id="rId126" Type="http://schemas.openxmlformats.org/officeDocument/2006/relationships/customXml" Target="../ink/ink2646.xml"/></Relationships>
</file>

<file path=ppt/slides/_rels/slide32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9611.emf"/><Relationship Id="rId21" Type="http://schemas.openxmlformats.org/officeDocument/2006/relationships/image" Target="../media/image9130.emf"/><Relationship Id="rId42" Type="http://schemas.openxmlformats.org/officeDocument/2006/relationships/customXml" Target="../ink/ink2673.xml"/><Relationship Id="rId63" Type="http://schemas.openxmlformats.org/officeDocument/2006/relationships/image" Target="../media/image9340.emf"/><Relationship Id="rId84" Type="http://schemas.openxmlformats.org/officeDocument/2006/relationships/customXml" Target="../ink/ink2694.xml"/><Relationship Id="rId138" Type="http://schemas.openxmlformats.org/officeDocument/2006/relationships/customXml" Target="../ink/ink2721.xml"/><Relationship Id="rId159" Type="http://schemas.openxmlformats.org/officeDocument/2006/relationships/image" Target="../media/image9820.emf"/><Relationship Id="rId170" Type="http://schemas.openxmlformats.org/officeDocument/2006/relationships/customXml" Target="../ink/ink2737.xml"/><Relationship Id="rId191" Type="http://schemas.openxmlformats.org/officeDocument/2006/relationships/image" Target="../media/image9980.emf"/><Relationship Id="rId205" Type="http://schemas.openxmlformats.org/officeDocument/2006/relationships/image" Target="../media/image10050.emf"/><Relationship Id="rId226" Type="http://schemas.openxmlformats.org/officeDocument/2006/relationships/customXml" Target="../ink/ink2765.xml"/><Relationship Id="rId247" Type="http://schemas.openxmlformats.org/officeDocument/2006/relationships/image" Target="../media/image10260.emf"/><Relationship Id="rId107" Type="http://schemas.openxmlformats.org/officeDocument/2006/relationships/image" Target="../media/image9560.emf"/><Relationship Id="rId268" Type="http://schemas.openxmlformats.org/officeDocument/2006/relationships/customXml" Target="../ink/ink2786.xml"/><Relationship Id="rId11" Type="http://schemas.openxmlformats.org/officeDocument/2006/relationships/image" Target="../media/image9080.emf"/><Relationship Id="rId32" Type="http://schemas.openxmlformats.org/officeDocument/2006/relationships/customXml" Target="../ink/ink2668.xml"/><Relationship Id="rId53" Type="http://schemas.openxmlformats.org/officeDocument/2006/relationships/image" Target="../media/image9290.emf"/><Relationship Id="rId74" Type="http://schemas.openxmlformats.org/officeDocument/2006/relationships/customXml" Target="../ink/ink2689.xml"/><Relationship Id="rId128" Type="http://schemas.openxmlformats.org/officeDocument/2006/relationships/customXml" Target="../ink/ink2716.xml"/><Relationship Id="rId149" Type="http://schemas.openxmlformats.org/officeDocument/2006/relationships/image" Target="../media/image9770.emf"/><Relationship Id="rId5" Type="http://schemas.openxmlformats.org/officeDocument/2006/relationships/image" Target="../media/image9050.emf"/><Relationship Id="rId95" Type="http://schemas.openxmlformats.org/officeDocument/2006/relationships/image" Target="../media/image9500.emf"/><Relationship Id="rId160" Type="http://schemas.openxmlformats.org/officeDocument/2006/relationships/customXml" Target="../ink/ink2732.xml"/><Relationship Id="rId181" Type="http://schemas.openxmlformats.org/officeDocument/2006/relationships/image" Target="../media/image9930.emf"/><Relationship Id="rId216" Type="http://schemas.openxmlformats.org/officeDocument/2006/relationships/customXml" Target="../ink/ink2760.xml"/><Relationship Id="rId237" Type="http://schemas.openxmlformats.org/officeDocument/2006/relationships/image" Target="../media/image10211.emf"/><Relationship Id="rId258" Type="http://schemas.openxmlformats.org/officeDocument/2006/relationships/customXml" Target="../ink/ink2781.xml"/><Relationship Id="rId279" Type="http://schemas.openxmlformats.org/officeDocument/2006/relationships/image" Target="../media/image10420.emf"/><Relationship Id="rId22" Type="http://schemas.openxmlformats.org/officeDocument/2006/relationships/customXml" Target="../ink/ink2663.xml"/><Relationship Id="rId43" Type="http://schemas.openxmlformats.org/officeDocument/2006/relationships/image" Target="../media/image9240.emf"/><Relationship Id="rId64" Type="http://schemas.openxmlformats.org/officeDocument/2006/relationships/customXml" Target="../ink/ink2684.xml"/><Relationship Id="rId118" Type="http://schemas.openxmlformats.org/officeDocument/2006/relationships/customXml" Target="../ink/ink2711.xml"/><Relationship Id="rId139" Type="http://schemas.openxmlformats.org/officeDocument/2006/relationships/image" Target="../media/image9720.emf"/><Relationship Id="rId85" Type="http://schemas.openxmlformats.org/officeDocument/2006/relationships/image" Target="../media/image9450.emf"/><Relationship Id="rId150" Type="http://schemas.openxmlformats.org/officeDocument/2006/relationships/customXml" Target="../ink/ink2727.xml"/><Relationship Id="rId171" Type="http://schemas.openxmlformats.org/officeDocument/2006/relationships/image" Target="../media/image9880.emf"/><Relationship Id="rId192" Type="http://schemas.openxmlformats.org/officeDocument/2006/relationships/customXml" Target="../ink/ink2748.xml"/><Relationship Id="rId206" Type="http://schemas.openxmlformats.org/officeDocument/2006/relationships/customXml" Target="../ink/ink2755.xml"/><Relationship Id="rId227" Type="http://schemas.openxmlformats.org/officeDocument/2006/relationships/image" Target="../media/image10160.emf"/><Relationship Id="rId248" Type="http://schemas.openxmlformats.org/officeDocument/2006/relationships/customXml" Target="../ink/ink2776.xml"/><Relationship Id="rId269" Type="http://schemas.openxmlformats.org/officeDocument/2006/relationships/image" Target="../media/image10370.emf"/><Relationship Id="rId12" Type="http://schemas.openxmlformats.org/officeDocument/2006/relationships/customXml" Target="../ink/ink2658.xml"/><Relationship Id="rId33" Type="http://schemas.openxmlformats.org/officeDocument/2006/relationships/image" Target="../media/image9190.emf"/><Relationship Id="rId108" Type="http://schemas.openxmlformats.org/officeDocument/2006/relationships/customXml" Target="../ink/ink2706.xml"/><Relationship Id="rId129" Type="http://schemas.openxmlformats.org/officeDocument/2006/relationships/image" Target="../media/image9670.emf"/><Relationship Id="rId54" Type="http://schemas.openxmlformats.org/officeDocument/2006/relationships/customXml" Target="../ink/ink2679.xml"/><Relationship Id="rId75" Type="http://schemas.openxmlformats.org/officeDocument/2006/relationships/image" Target="../media/image9400.emf"/><Relationship Id="rId96" Type="http://schemas.openxmlformats.org/officeDocument/2006/relationships/customXml" Target="../ink/ink2700.xml"/><Relationship Id="rId140" Type="http://schemas.openxmlformats.org/officeDocument/2006/relationships/customXml" Target="../ink/ink2722.xml"/><Relationship Id="rId161" Type="http://schemas.openxmlformats.org/officeDocument/2006/relationships/image" Target="../media/image9830.emf"/><Relationship Id="rId182" Type="http://schemas.openxmlformats.org/officeDocument/2006/relationships/customXml" Target="../ink/ink2743.xml"/><Relationship Id="rId217" Type="http://schemas.openxmlformats.org/officeDocument/2006/relationships/image" Target="../media/image10111.emf"/><Relationship Id="rId6" Type="http://schemas.openxmlformats.org/officeDocument/2006/relationships/customXml" Target="../ink/ink2655.xml"/><Relationship Id="rId238" Type="http://schemas.openxmlformats.org/officeDocument/2006/relationships/customXml" Target="../ink/ink2771.xml"/><Relationship Id="rId259" Type="http://schemas.openxmlformats.org/officeDocument/2006/relationships/image" Target="../media/image10320.emf"/><Relationship Id="rId23" Type="http://schemas.openxmlformats.org/officeDocument/2006/relationships/image" Target="../media/image9140.emf"/><Relationship Id="rId119" Type="http://schemas.openxmlformats.org/officeDocument/2006/relationships/image" Target="../media/image9620.emf"/><Relationship Id="rId270" Type="http://schemas.openxmlformats.org/officeDocument/2006/relationships/customXml" Target="../ink/ink2787.xml"/><Relationship Id="rId44" Type="http://schemas.openxmlformats.org/officeDocument/2006/relationships/customXml" Target="../ink/ink2674.xml"/><Relationship Id="rId65" Type="http://schemas.openxmlformats.org/officeDocument/2006/relationships/image" Target="../media/image9350.emf"/><Relationship Id="rId86" Type="http://schemas.openxmlformats.org/officeDocument/2006/relationships/customXml" Target="../ink/ink2695.xml"/><Relationship Id="rId130" Type="http://schemas.openxmlformats.org/officeDocument/2006/relationships/customXml" Target="../ink/ink2717.xml"/><Relationship Id="rId151" Type="http://schemas.openxmlformats.org/officeDocument/2006/relationships/image" Target="../media/image9780.emf"/><Relationship Id="rId172" Type="http://schemas.openxmlformats.org/officeDocument/2006/relationships/customXml" Target="../ink/ink2738.xml"/><Relationship Id="rId193" Type="http://schemas.openxmlformats.org/officeDocument/2006/relationships/image" Target="../media/image9990.emf"/><Relationship Id="rId202" Type="http://schemas.openxmlformats.org/officeDocument/2006/relationships/customXml" Target="../ink/ink2753.xml"/><Relationship Id="rId207" Type="http://schemas.openxmlformats.org/officeDocument/2006/relationships/image" Target="../media/image10060.emf"/><Relationship Id="rId223" Type="http://schemas.openxmlformats.org/officeDocument/2006/relationships/image" Target="../media/image10140.emf"/><Relationship Id="rId228" Type="http://schemas.openxmlformats.org/officeDocument/2006/relationships/customXml" Target="../ink/ink2766.xml"/><Relationship Id="rId244" Type="http://schemas.openxmlformats.org/officeDocument/2006/relationships/customXml" Target="../ink/ink2774.xml"/><Relationship Id="rId249" Type="http://schemas.openxmlformats.org/officeDocument/2006/relationships/image" Target="../media/image10270.emf"/><Relationship Id="rId13" Type="http://schemas.openxmlformats.org/officeDocument/2006/relationships/image" Target="../media/image9090.emf"/><Relationship Id="rId18" Type="http://schemas.openxmlformats.org/officeDocument/2006/relationships/customXml" Target="../ink/ink2661.xml"/><Relationship Id="rId39" Type="http://schemas.openxmlformats.org/officeDocument/2006/relationships/image" Target="../media/image9220.emf"/><Relationship Id="rId109" Type="http://schemas.openxmlformats.org/officeDocument/2006/relationships/image" Target="../media/image9570.emf"/><Relationship Id="rId260" Type="http://schemas.openxmlformats.org/officeDocument/2006/relationships/customXml" Target="../ink/ink2782.xml"/><Relationship Id="rId265" Type="http://schemas.openxmlformats.org/officeDocument/2006/relationships/image" Target="../media/image10350.emf"/><Relationship Id="rId34" Type="http://schemas.openxmlformats.org/officeDocument/2006/relationships/customXml" Target="../ink/ink2669.xml"/><Relationship Id="rId50" Type="http://schemas.openxmlformats.org/officeDocument/2006/relationships/customXml" Target="../ink/ink2677.xml"/><Relationship Id="rId55" Type="http://schemas.openxmlformats.org/officeDocument/2006/relationships/image" Target="../media/image9300.emf"/><Relationship Id="rId76" Type="http://schemas.openxmlformats.org/officeDocument/2006/relationships/customXml" Target="../ink/ink2690.xml"/><Relationship Id="rId97" Type="http://schemas.openxmlformats.org/officeDocument/2006/relationships/image" Target="../media/image9511.emf"/><Relationship Id="rId104" Type="http://schemas.openxmlformats.org/officeDocument/2006/relationships/customXml" Target="../ink/ink2704.xml"/><Relationship Id="rId120" Type="http://schemas.openxmlformats.org/officeDocument/2006/relationships/customXml" Target="../ink/ink2712.xml"/><Relationship Id="rId125" Type="http://schemas.openxmlformats.org/officeDocument/2006/relationships/image" Target="../media/image9650.emf"/><Relationship Id="rId141" Type="http://schemas.openxmlformats.org/officeDocument/2006/relationships/image" Target="../media/image9730.emf"/><Relationship Id="rId146" Type="http://schemas.openxmlformats.org/officeDocument/2006/relationships/customXml" Target="../ink/ink2725.xml"/><Relationship Id="rId167" Type="http://schemas.openxmlformats.org/officeDocument/2006/relationships/image" Target="../media/image9860.emf"/><Relationship Id="rId188" Type="http://schemas.openxmlformats.org/officeDocument/2006/relationships/customXml" Target="../ink/ink2746.xml"/><Relationship Id="rId7" Type="http://schemas.openxmlformats.org/officeDocument/2006/relationships/image" Target="../media/image9060.emf"/><Relationship Id="rId71" Type="http://schemas.openxmlformats.org/officeDocument/2006/relationships/image" Target="../media/image9380.emf"/><Relationship Id="rId92" Type="http://schemas.openxmlformats.org/officeDocument/2006/relationships/customXml" Target="../ink/ink2698.xml"/><Relationship Id="rId162" Type="http://schemas.openxmlformats.org/officeDocument/2006/relationships/customXml" Target="../ink/ink2733.xml"/><Relationship Id="rId183" Type="http://schemas.openxmlformats.org/officeDocument/2006/relationships/image" Target="../media/image9940.emf"/><Relationship Id="rId213" Type="http://schemas.openxmlformats.org/officeDocument/2006/relationships/image" Target="../media/image10090.emf"/><Relationship Id="rId218" Type="http://schemas.openxmlformats.org/officeDocument/2006/relationships/customXml" Target="../ink/ink2761.xml"/><Relationship Id="rId234" Type="http://schemas.openxmlformats.org/officeDocument/2006/relationships/customXml" Target="../ink/ink2769.xml"/><Relationship Id="rId239" Type="http://schemas.openxmlformats.org/officeDocument/2006/relationships/image" Target="../media/image10220.emf"/><Relationship Id="rId2" Type="http://schemas.openxmlformats.org/officeDocument/2006/relationships/customXml" Target="../ink/ink2653.xml"/><Relationship Id="rId29" Type="http://schemas.openxmlformats.org/officeDocument/2006/relationships/image" Target="../media/image9170.emf"/><Relationship Id="rId250" Type="http://schemas.openxmlformats.org/officeDocument/2006/relationships/customXml" Target="../ink/ink2777.xml"/><Relationship Id="rId255" Type="http://schemas.openxmlformats.org/officeDocument/2006/relationships/image" Target="../media/image10300.emf"/><Relationship Id="rId271" Type="http://schemas.openxmlformats.org/officeDocument/2006/relationships/image" Target="../media/image10380.emf"/><Relationship Id="rId276" Type="http://schemas.openxmlformats.org/officeDocument/2006/relationships/customXml" Target="../ink/ink2790.xml"/><Relationship Id="rId24" Type="http://schemas.openxmlformats.org/officeDocument/2006/relationships/customXml" Target="../ink/ink2664.xml"/><Relationship Id="rId40" Type="http://schemas.openxmlformats.org/officeDocument/2006/relationships/customXml" Target="../ink/ink2672.xml"/><Relationship Id="rId45" Type="http://schemas.openxmlformats.org/officeDocument/2006/relationships/image" Target="../media/image9250.emf"/><Relationship Id="rId66" Type="http://schemas.openxmlformats.org/officeDocument/2006/relationships/customXml" Target="../ink/ink2685.xml"/><Relationship Id="rId87" Type="http://schemas.openxmlformats.org/officeDocument/2006/relationships/image" Target="../media/image9460.emf"/><Relationship Id="rId110" Type="http://schemas.openxmlformats.org/officeDocument/2006/relationships/customXml" Target="../ink/ink2707.xml"/><Relationship Id="rId115" Type="http://schemas.openxmlformats.org/officeDocument/2006/relationships/image" Target="../media/image9600.emf"/><Relationship Id="rId131" Type="http://schemas.openxmlformats.org/officeDocument/2006/relationships/image" Target="../media/image9680.emf"/><Relationship Id="rId136" Type="http://schemas.openxmlformats.org/officeDocument/2006/relationships/customXml" Target="../ink/ink2720.xml"/><Relationship Id="rId157" Type="http://schemas.openxmlformats.org/officeDocument/2006/relationships/image" Target="../media/image9811.emf"/><Relationship Id="rId178" Type="http://schemas.openxmlformats.org/officeDocument/2006/relationships/customXml" Target="../ink/ink2741.xml"/><Relationship Id="rId61" Type="http://schemas.openxmlformats.org/officeDocument/2006/relationships/image" Target="../media/image9330.emf"/><Relationship Id="rId82" Type="http://schemas.openxmlformats.org/officeDocument/2006/relationships/customXml" Target="../ink/ink2693.xml"/><Relationship Id="rId152" Type="http://schemas.openxmlformats.org/officeDocument/2006/relationships/customXml" Target="../ink/ink2728.xml"/><Relationship Id="rId173" Type="http://schemas.openxmlformats.org/officeDocument/2006/relationships/image" Target="../media/image9890.emf"/><Relationship Id="rId194" Type="http://schemas.openxmlformats.org/officeDocument/2006/relationships/customXml" Target="../ink/ink2749.xml"/><Relationship Id="rId199" Type="http://schemas.openxmlformats.org/officeDocument/2006/relationships/image" Target="../media/image10020.emf"/><Relationship Id="rId203" Type="http://schemas.openxmlformats.org/officeDocument/2006/relationships/image" Target="../media/image10040.emf"/><Relationship Id="rId208" Type="http://schemas.openxmlformats.org/officeDocument/2006/relationships/customXml" Target="../ink/ink2756.xml"/><Relationship Id="rId229" Type="http://schemas.openxmlformats.org/officeDocument/2006/relationships/image" Target="../media/image10170.emf"/><Relationship Id="rId19" Type="http://schemas.openxmlformats.org/officeDocument/2006/relationships/image" Target="../media/image9120.emf"/><Relationship Id="rId224" Type="http://schemas.openxmlformats.org/officeDocument/2006/relationships/customXml" Target="../ink/ink2764.xml"/><Relationship Id="rId240" Type="http://schemas.openxmlformats.org/officeDocument/2006/relationships/customXml" Target="../ink/ink2772.xml"/><Relationship Id="rId245" Type="http://schemas.openxmlformats.org/officeDocument/2006/relationships/image" Target="../media/image10250.emf"/><Relationship Id="rId261" Type="http://schemas.openxmlformats.org/officeDocument/2006/relationships/image" Target="../media/image10330.emf"/><Relationship Id="rId266" Type="http://schemas.openxmlformats.org/officeDocument/2006/relationships/customXml" Target="../ink/ink2785.xml"/><Relationship Id="rId14" Type="http://schemas.openxmlformats.org/officeDocument/2006/relationships/customXml" Target="../ink/ink2659.xml"/><Relationship Id="rId30" Type="http://schemas.openxmlformats.org/officeDocument/2006/relationships/customXml" Target="../ink/ink2667.xml"/><Relationship Id="rId35" Type="http://schemas.openxmlformats.org/officeDocument/2006/relationships/image" Target="../media/image9200.emf"/><Relationship Id="rId56" Type="http://schemas.openxmlformats.org/officeDocument/2006/relationships/customXml" Target="../ink/ink2680.xml"/><Relationship Id="rId77" Type="http://schemas.openxmlformats.org/officeDocument/2006/relationships/image" Target="../media/image9411.emf"/><Relationship Id="rId100" Type="http://schemas.openxmlformats.org/officeDocument/2006/relationships/customXml" Target="../ink/ink2702.xml"/><Relationship Id="rId105" Type="http://schemas.openxmlformats.org/officeDocument/2006/relationships/image" Target="../media/image9550.emf"/><Relationship Id="rId126" Type="http://schemas.openxmlformats.org/officeDocument/2006/relationships/customXml" Target="../ink/ink2715.xml"/><Relationship Id="rId147" Type="http://schemas.openxmlformats.org/officeDocument/2006/relationships/image" Target="../media/image9760.emf"/><Relationship Id="rId168" Type="http://schemas.openxmlformats.org/officeDocument/2006/relationships/customXml" Target="../ink/ink2736.xml"/><Relationship Id="rId8" Type="http://schemas.openxmlformats.org/officeDocument/2006/relationships/customXml" Target="../ink/ink2656.xml"/><Relationship Id="rId51" Type="http://schemas.openxmlformats.org/officeDocument/2006/relationships/image" Target="../media/image9280.emf"/><Relationship Id="rId72" Type="http://schemas.openxmlformats.org/officeDocument/2006/relationships/customXml" Target="../ink/ink2688.xml"/><Relationship Id="rId93" Type="http://schemas.openxmlformats.org/officeDocument/2006/relationships/image" Target="../media/image9490.emf"/><Relationship Id="rId98" Type="http://schemas.openxmlformats.org/officeDocument/2006/relationships/customXml" Target="../ink/ink2701.xml"/><Relationship Id="rId121" Type="http://schemas.openxmlformats.org/officeDocument/2006/relationships/image" Target="../media/image9630.emf"/><Relationship Id="rId142" Type="http://schemas.openxmlformats.org/officeDocument/2006/relationships/customXml" Target="../ink/ink2723.xml"/><Relationship Id="rId163" Type="http://schemas.openxmlformats.org/officeDocument/2006/relationships/image" Target="../media/image9840.emf"/><Relationship Id="rId184" Type="http://schemas.openxmlformats.org/officeDocument/2006/relationships/customXml" Target="../ink/ink2744.xml"/><Relationship Id="rId189" Type="http://schemas.openxmlformats.org/officeDocument/2006/relationships/image" Target="../media/image9970.emf"/><Relationship Id="rId219" Type="http://schemas.openxmlformats.org/officeDocument/2006/relationships/image" Target="../media/image10120.emf"/><Relationship Id="rId3" Type="http://schemas.openxmlformats.org/officeDocument/2006/relationships/image" Target="../media/image9040.emf"/><Relationship Id="rId214" Type="http://schemas.openxmlformats.org/officeDocument/2006/relationships/customXml" Target="../ink/ink2759.xml"/><Relationship Id="rId230" Type="http://schemas.openxmlformats.org/officeDocument/2006/relationships/customXml" Target="../ink/ink2767.xml"/><Relationship Id="rId235" Type="http://schemas.openxmlformats.org/officeDocument/2006/relationships/image" Target="../media/image10200.emf"/><Relationship Id="rId251" Type="http://schemas.openxmlformats.org/officeDocument/2006/relationships/image" Target="../media/image10280.emf"/><Relationship Id="rId256" Type="http://schemas.openxmlformats.org/officeDocument/2006/relationships/customXml" Target="../ink/ink2780.xml"/><Relationship Id="rId277" Type="http://schemas.openxmlformats.org/officeDocument/2006/relationships/image" Target="../media/image10411.emf"/><Relationship Id="rId25" Type="http://schemas.openxmlformats.org/officeDocument/2006/relationships/image" Target="../media/image9150.emf"/><Relationship Id="rId46" Type="http://schemas.openxmlformats.org/officeDocument/2006/relationships/customXml" Target="../ink/ink2675.xml"/><Relationship Id="rId67" Type="http://schemas.openxmlformats.org/officeDocument/2006/relationships/image" Target="../media/image9360.emf"/><Relationship Id="rId116" Type="http://schemas.openxmlformats.org/officeDocument/2006/relationships/customXml" Target="../ink/ink2710.xml"/><Relationship Id="rId137" Type="http://schemas.openxmlformats.org/officeDocument/2006/relationships/image" Target="../media/image9711.emf"/><Relationship Id="rId158" Type="http://schemas.openxmlformats.org/officeDocument/2006/relationships/customXml" Target="../ink/ink2731.xml"/><Relationship Id="rId272" Type="http://schemas.openxmlformats.org/officeDocument/2006/relationships/customXml" Target="../ink/ink2788.xml"/><Relationship Id="rId20" Type="http://schemas.openxmlformats.org/officeDocument/2006/relationships/customXml" Target="../ink/ink2662.xml"/><Relationship Id="rId41" Type="http://schemas.openxmlformats.org/officeDocument/2006/relationships/image" Target="../media/image9230.emf"/><Relationship Id="rId62" Type="http://schemas.openxmlformats.org/officeDocument/2006/relationships/customXml" Target="../ink/ink2683.xml"/><Relationship Id="rId83" Type="http://schemas.openxmlformats.org/officeDocument/2006/relationships/image" Target="../media/image9440.emf"/><Relationship Id="rId88" Type="http://schemas.openxmlformats.org/officeDocument/2006/relationships/customXml" Target="../ink/ink2696.xml"/><Relationship Id="rId111" Type="http://schemas.openxmlformats.org/officeDocument/2006/relationships/image" Target="../media/image9580.emf"/><Relationship Id="rId132" Type="http://schemas.openxmlformats.org/officeDocument/2006/relationships/customXml" Target="../ink/ink2718.xml"/><Relationship Id="rId153" Type="http://schemas.openxmlformats.org/officeDocument/2006/relationships/image" Target="../media/image9790.emf"/><Relationship Id="rId174" Type="http://schemas.openxmlformats.org/officeDocument/2006/relationships/customXml" Target="../ink/ink2739.xml"/><Relationship Id="rId179" Type="http://schemas.openxmlformats.org/officeDocument/2006/relationships/image" Target="../media/image9920.emf"/><Relationship Id="rId195" Type="http://schemas.openxmlformats.org/officeDocument/2006/relationships/image" Target="../media/image10000.emf"/><Relationship Id="rId209" Type="http://schemas.openxmlformats.org/officeDocument/2006/relationships/image" Target="../media/image10070.emf"/><Relationship Id="rId190" Type="http://schemas.openxmlformats.org/officeDocument/2006/relationships/customXml" Target="../ink/ink2747.xml"/><Relationship Id="rId204" Type="http://schemas.openxmlformats.org/officeDocument/2006/relationships/customXml" Target="../ink/ink2754.xml"/><Relationship Id="rId220" Type="http://schemas.openxmlformats.org/officeDocument/2006/relationships/customXml" Target="../ink/ink2762.xml"/><Relationship Id="rId225" Type="http://schemas.openxmlformats.org/officeDocument/2006/relationships/image" Target="../media/image10150.emf"/><Relationship Id="rId241" Type="http://schemas.openxmlformats.org/officeDocument/2006/relationships/image" Target="../media/image10230.emf"/><Relationship Id="rId246" Type="http://schemas.openxmlformats.org/officeDocument/2006/relationships/customXml" Target="../ink/ink2775.xml"/><Relationship Id="rId267" Type="http://schemas.openxmlformats.org/officeDocument/2006/relationships/image" Target="../media/image10360.emf"/><Relationship Id="rId15" Type="http://schemas.openxmlformats.org/officeDocument/2006/relationships/image" Target="../media/image9101.emf"/><Relationship Id="rId36" Type="http://schemas.openxmlformats.org/officeDocument/2006/relationships/customXml" Target="../ink/ink2670.xml"/><Relationship Id="rId57" Type="http://schemas.openxmlformats.org/officeDocument/2006/relationships/image" Target="../media/image9311.emf"/><Relationship Id="rId106" Type="http://schemas.openxmlformats.org/officeDocument/2006/relationships/customXml" Target="../ink/ink2705.xml"/><Relationship Id="rId127" Type="http://schemas.openxmlformats.org/officeDocument/2006/relationships/image" Target="../media/image9660.emf"/><Relationship Id="rId262" Type="http://schemas.openxmlformats.org/officeDocument/2006/relationships/customXml" Target="../ink/ink2783.xml"/><Relationship Id="rId10" Type="http://schemas.openxmlformats.org/officeDocument/2006/relationships/customXml" Target="../ink/ink2657.xml"/><Relationship Id="rId31" Type="http://schemas.openxmlformats.org/officeDocument/2006/relationships/image" Target="../media/image9180.emf"/><Relationship Id="rId52" Type="http://schemas.openxmlformats.org/officeDocument/2006/relationships/customXml" Target="../ink/ink2678.xml"/><Relationship Id="rId73" Type="http://schemas.openxmlformats.org/officeDocument/2006/relationships/image" Target="../media/image9390.emf"/><Relationship Id="rId78" Type="http://schemas.openxmlformats.org/officeDocument/2006/relationships/customXml" Target="../ink/ink2691.xml"/><Relationship Id="rId94" Type="http://schemas.openxmlformats.org/officeDocument/2006/relationships/customXml" Target="../ink/ink2699.xml"/><Relationship Id="rId99" Type="http://schemas.openxmlformats.org/officeDocument/2006/relationships/image" Target="../media/image9520.emf"/><Relationship Id="rId101" Type="http://schemas.openxmlformats.org/officeDocument/2006/relationships/image" Target="../media/image9530.emf"/><Relationship Id="rId122" Type="http://schemas.openxmlformats.org/officeDocument/2006/relationships/customXml" Target="../ink/ink2713.xml"/><Relationship Id="rId143" Type="http://schemas.openxmlformats.org/officeDocument/2006/relationships/image" Target="../media/image9740.emf"/><Relationship Id="rId148" Type="http://schemas.openxmlformats.org/officeDocument/2006/relationships/customXml" Target="../ink/ink2726.xml"/><Relationship Id="rId164" Type="http://schemas.openxmlformats.org/officeDocument/2006/relationships/customXml" Target="../ink/ink2734.xml"/><Relationship Id="rId169" Type="http://schemas.openxmlformats.org/officeDocument/2006/relationships/image" Target="../media/image9870.emf"/><Relationship Id="rId185" Type="http://schemas.openxmlformats.org/officeDocument/2006/relationships/image" Target="../media/image9950.emf"/><Relationship Id="rId4" Type="http://schemas.openxmlformats.org/officeDocument/2006/relationships/customXml" Target="../ink/ink2654.xml"/><Relationship Id="rId9" Type="http://schemas.openxmlformats.org/officeDocument/2006/relationships/image" Target="../media/image9070.emf"/><Relationship Id="rId180" Type="http://schemas.openxmlformats.org/officeDocument/2006/relationships/customXml" Target="../ink/ink2742.xml"/><Relationship Id="rId210" Type="http://schemas.openxmlformats.org/officeDocument/2006/relationships/customXml" Target="../ink/ink2757.xml"/><Relationship Id="rId215" Type="http://schemas.openxmlformats.org/officeDocument/2006/relationships/image" Target="../media/image10101.emf"/><Relationship Id="rId236" Type="http://schemas.openxmlformats.org/officeDocument/2006/relationships/customXml" Target="../ink/ink2770.xml"/><Relationship Id="rId257" Type="http://schemas.openxmlformats.org/officeDocument/2006/relationships/image" Target="../media/image10311.emf"/><Relationship Id="rId278" Type="http://schemas.openxmlformats.org/officeDocument/2006/relationships/customXml" Target="../ink/ink2791.xml"/><Relationship Id="rId26" Type="http://schemas.openxmlformats.org/officeDocument/2006/relationships/customXml" Target="../ink/ink2665.xml"/><Relationship Id="rId231" Type="http://schemas.openxmlformats.org/officeDocument/2006/relationships/image" Target="../media/image10180.emf"/><Relationship Id="rId252" Type="http://schemas.openxmlformats.org/officeDocument/2006/relationships/customXml" Target="../ink/ink2778.xml"/><Relationship Id="rId273" Type="http://schemas.openxmlformats.org/officeDocument/2006/relationships/image" Target="../media/image10390.emf"/><Relationship Id="rId47" Type="http://schemas.openxmlformats.org/officeDocument/2006/relationships/image" Target="../media/image9260.emf"/><Relationship Id="rId68" Type="http://schemas.openxmlformats.org/officeDocument/2006/relationships/customXml" Target="../ink/ink2686.xml"/><Relationship Id="rId89" Type="http://schemas.openxmlformats.org/officeDocument/2006/relationships/image" Target="../media/image9470.emf"/><Relationship Id="rId112" Type="http://schemas.openxmlformats.org/officeDocument/2006/relationships/customXml" Target="../ink/ink2708.xml"/><Relationship Id="rId133" Type="http://schemas.openxmlformats.org/officeDocument/2006/relationships/image" Target="../media/image9690.emf"/><Relationship Id="rId154" Type="http://schemas.openxmlformats.org/officeDocument/2006/relationships/customXml" Target="../ink/ink2729.xml"/><Relationship Id="rId175" Type="http://schemas.openxmlformats.org/officeDocument/2006/relationships/image" Target="../media/image9900.emf"/><Relationship Id="rId196" Type="http://schemas.openxmlformats.org/officeDocument/2006/relationships/customXml" Target="../ink/ink2750.xml"/><Relationship Id="rId200" Type="http://schemas.openxmlformats.org/officeDocument/2006/relationships/customXml" Target="../ink/ink2752.xml"/><Relationship Id="rId16" Type="http://schemas.openxmlformats.org/officeDocument/2006/relationships/customXml" Target="../ink/ink2660.xml"/><Relationship Id="rId221" Type="http://schemas.openxmlformats.org/officeDocument/2006/relationships/image" Target="../media/image10130.emf"/><Relationship Id="rId242" Type="http://schemas.openxmlformats.org/officeDocument/2006/relationships/customXml" Target="../ink/ink2773.xml"/><Relationship Id="rId263" Type="http://schemas.openxmlformats.org/officeDocument/2006/relationships/image" Target="../media/image10340.emf"/><Relationship Id="rId37" Type="http://schemas.openxmlformats.org/officeDocument/2006/relationships/image" Target="../media/image9211.emf"/><Relationship Id="rId58" Type="http://schemas.openxmlformats.org/officeDocument/2006/relationships/customXml" Target="../ink/ink2681.xml"/><Relationship Id="rId79" Type="http://schemas.openxmlformats.org/officeDocument/2006/relationships/image" Target="../media/image9420.emf"/><Relationship Id="rId102" Type="http://schemas.openxmlformats.org/officeDocument/2006/relationships/customXml" Target="../ink/ink2703.xml"/><Relationship Id="rId123" Type="http://schemas.openxmlformats.org/officeDocument/2006/relationships/image" Target="../media/image9640.emf"/><Relationship Id="rId144" Type="http://schemas.openxmlformats.org/officeDocument/2006/relationships/customXml" Target="../ink/ink2724.xml"/><Relationship Id="rId90" Type="http://schemas.openxmlformats.org/officeDocument/2006/relationships/customXml" Target="../ink/ink2697.xml"/><Relationship Id="rId165" Type="http://schemas.openxmlformats.org/officeDocument/2006/relationships/image" Target="../media/image9850.emf"/><Relationship Id="rId186" Type="http://schemas.openxmlformats.org/officeDocument/2006/relationships/customXml" Target="../ink/ink2745.xml"/><Relationship Id="rId211" Type="http://schemas.openxmlformats.org/officeDocument/2006/relationships/image" Target="../media/image10080.emf"/><Relationship Id="rId232" Type="http://schemas.openxmlformats.org/officeDocument/2006/relationships/customXml" Target="../ink/ink2768.xml"/><Relationship Id="rId253" Type="http://schemas.openxmlformats.org/officeDocument/2006/relationships/image" Target="../media/image10290.emf"/><Relationship Id="rId274" Type="http://schemas.openxmlformats.org/officeDocument/2006/relationships/customXml" Target="../ink/ink2789.xml"/><Relationship Id="rId27" Type="http://schemas.openxmlformats.org/officeDocument/2006/relationships/image" Target="../media/image9160.emf"/><Relationship Id="rId48" Type="http://schemas.openxmlformats.org/officeDocument/2006/relationships/customXml" Target="../ink/ink2676.xml"/><Relationship Id="rId69" Type="http://schemas.openxmlformats.org/officeDocument/2006/relationships/image" Target="../media/image9370.emf"/><Relationship Id="rId113" Type="http://schemas.openxmlformats.org/officeDocument/2006/relationships/image" Target="../media/image9590.emf"/><Relationship Id="rId134" Type="http://schemas.openxmlformats.org/officeDocument/2006/relationships/customXml" Target="../ink/ink2719.xml"/><Relationship Id="rId80" Type="http://schemas.openxmlformats.org/officeDocument/2006/relationships/customXml" Target="../ink/ink2692.xml"/><Relationship Id="rId155" Type="http://schemas.openxmlformats.org/officeDocument/2006/relationships/image" Target="../media/image9800.emf"/><Relationship Id="rId176" Type="http://schemas.openxmlformats.org/officeDocument/2006/relationships/customXml" Target="../ink/ink2740.xml"/><Relationship Id="rId197" Type="http://schemas.openxmlformats.org/officeDocument/2006/relationships/image" Target="../media/image10011.emf"/><Relationship Id="rId201" Type="http://schemas.openxmlformats.org/officeDocument/2006/relationships/image" Target="../media/image10030.emf"/><Relationship Id="rId222" Type="http://schemas.openxmlformats.org/officeDocument/2006/relationships/customXml" Target="../ink/ink2763.xml"/><Relationship Id="rId243" Type="http://schemas.openxmlformats.org/officeDocument/2006/relationships/image" Target="../media/image10240.emf"/><Relationship Id="rId264" Type="http://schemas.openxmlformats.org/officeDocument/2006/relationships/customXml" Target="../ink/ink2784.xml"/><Relationship Id="rId17" Type="http://schemas.openxmlformats.org/officeDocument/2006/relationships/image" Target="../media/image9111.emf"/><Relationship Id="rId38" Type="http://schemas.openxmlformats.org/officeDocument/2006/relationships/customXml" Target="../ink/ink2671.xml"/><Relationship Id="rId59" Type="http://schemas.openxmlformats.org/officeDocument/2006/relationships/image" Target="../media/image9320.emf"/><Relationship Id="rId103" Type="http://schemas.openxmlformats.org/officeDocument/2006/relationships/image" Target="../media/image9540.emf"/><Relationship Id="rId124" Type="http://schemas.openxmlformats.org/officeDocument/2006/relationships/customXml" Target="../ink/ink2714.xml"/><Relationship Id="rId70" Type="http://schemas.openxmlformats.org/officeDocument/2006/relationships/customXml" Target="../ink/ink2687.xml"/><Relationship Id="rId91" Type="http://schemas.openxmlformats.org/officeDocument/2006/relationships/image" Target="../media/image9480.emf"/><Relationship Id="rId145" Type="http://schemas.openxmlformats.org/officeDocument/2006/relationships/image" Target="../media/image9750.emf"/><Relationship Id="rId166" Type="http://schemas.openxmlformats.org/officeDocument/2006/relationships/customXml" Target="../ink/ink2735.xml"/><Relationship Id="rId187" Type="http://schemas.openxmlformats.org/officeDocument/2006/relationships/image" Target="../media/image9960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2758.xml"/><Relationship Id="rId233" Type="http://schemas.openxmlformats.org/officeDocument/2006/relationships/image" Target="../media/image10190.emf"/><Relationship Id="rId254" Type="http://schemas.openxmlformats.org/officeDocument/2006/relationships/customXml" Target="../ink/ink2779.xml"/><Relationship Id="rId28" Type="http://schemas.openxmlformats.org/officeDocument/2006/relationships/customXml" Target="../ink/ink2666.xml"/><Relationship Id="rId49" Type="http://schemas.openxmlformats.org/officeDocument/2006/relationships/image" Target="../media/image9270.emf"/><Relationship Id="rId114" Type="http://schemas.openxmlformats.org/officeDocument/2006/relationships/customXml" Target="../ink/ink2709.xml"/><Relationship Id="rId275" Type="http://schemas.openxmlformats.org/officeDocument/2006/relationships/image" Target="../media/image10400.emf"/><Relationship Id="rId60" Type="http://schemas.openxmlformats.org/officeDocument/2006/relationships/customXml" Target="../ink/ink2682.xml"/><Relationship Id="rId81" Type="http://schemas.openxmlformats.org/officeDocument/2006/relationships/image" Target="../media/image9430.emf"/><Relationship Id="rId135" Type="http://schemas.openxmlformats.org/officeDocument/2006/relationships/image" Target="../media/image9700.emf"/><Relationship Id="rId156" Type="http://schemas.openxmlformats.org/officeDocument/2006/relationships/customXml" Target="../ink/ink2730.xml"/><Relationship Id="rId177" Type="http://schemas.openxmlformats.org/officeDocument/2006/relationships/image" Target="../media/image9911.emf"/><Relationship Id="rId198" Type="http://schemas.openxmlformats.org/officeDocument/2006/relationships/customXml" Target="../ink/ink2751.xml"/></Relationships>
</file>

<file path=ppt/slides/_rels/slide3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480.emf"/><Relationship Id="rId18" Type="http://schemas.openxmlformats.org/officeDocument/2006/relationships/customXml" Target="../ink/ink2800.xml"/><Relationship Id="rId26" Type="http://schemas.openxmlformats.org/officeDocument/2006/relationships/customXml" Target="../ink/ink2804.xml"/><Relationship Id="rId39" Type="http://schemas.openxmlformats.org/officeDocument/2006/relationships/image" Target="../media/image10611.emf"/><Relationship Id="rId21" Type="http://schemas.openxmlformats.org/officeDocument/2006/relationships/image" Target="../media/image10520.emf"/><Relationship Id="rId34" Type="http://schemas.openxmlformats.org/officeDocument/2006/relationships/customXml" Target="../ink/ink2808.xml"/><Relationship Id="rId42" Type="http://schemas.openxmlformats.org/officeDocument/2006/relationships/customXml" Target="../ink/ink2812.xml"/><Relationship Id="rId47" Type="http://schemas.openxmlformats.org/officeDocument/2006/relationships/image" Target="../media/image10650.emf"/><Relationship Id="rId50" Type="http://schemas.openxmlformats.org/officeDocument/2006/relationships/customXml" Target="../ink/ink2816.xml"/><Relationship Id="rId55" Type="http://schemas.openxmlformats.org/officeDocument/2006/relationships/image" Target="../media/image10690.emf"/><Relationship Id="rId63" Type="http://schemas.openxmlformats.org/officeDocument/2006/relationships/image" Target="../media/image10731.emf"/><Relationship Id="rId68" Type="http://schemas.openxmlformats.org/officeDocument/2006/relationships/customXml" Target="../ink/ink2825.xml"/><Relationship Id="rId76" Type="http://schemas.openxmlformats.org/officeDocument/2006/relationships/customXml" Target="../ink/ink2829.xml"/><Relationship Id="rId84" Type="http://schemas.openxmlformats.org/officeDocument/2006/relationships/customXml" Target="../ink/ink2833.xml"/><Relationship Id="rId7" Type="http://schemas.openxmlformats.org/officeDocument/2006/relationships/image" Target="../media/image10450.emf"/><Relationship Id="rId71" Type="http://schemas.openxmlformats.org/officeDocument/2006/relationships/image" Target="../media/image10770.emf"/><Relationship Id="rId2" Type="http://schemas.openxmlformats.org/officeDocument/2006/relationships/customXml" Target="../ink/ink2792.xml"/><Relationship Id="rId16" Type="http://schemas.openxmlformats.org/officeDocument/2006/relationships/customXml" Target="../ink/ink2799.xml"/><Relationship Id="rId29" Type="http://schemas.openxmlformats.org/officeDocument/2006/relationships/image" Target="../media/image10560.emf"/><Relationship Id="rId11" Type="http://schemas.openxmlformats.org/officeDocument/2006/relationships/image" Target="../media/image10470.emf"/><Relationship Id="rId24" Type="http://schemas.openxmlformats.org/officeDocument/2006/relationships/customXml" Target="../ink/ink2803.xml"/><Relationship Id="rId32" Type="http://schemas.openxmlformats.org/officeDocument/2006/relationships/customXml" Target="../ink/ink2807.xml"/><Relationship Id="rId37" Type="http://schemas.openxmlformats.org/officeDocument/2006/relationships/image" Target="../media/image10600.emf"/><Relationship Id="rId40" Type="http://schemas.openxmlformats.org/officeDocument/2006/relationships/customXml" Target="../ink/ink2811.xml"/><Relationship Id="rId45" Type="http://schemas.openxmlformats.org/officeDocument/2006/relationships/image" Target="../media/image10640.emf"/><Relationship Id="rId53" Type="http://schemas.openxmlformats.org/officeDocument/2006/relationships/image" Target="../media/image10680.emf"/><Relationship Id="rId58" Type="http://schemas.openxmlformats.org/officeDocument/2006/relationships/customXml" Target="../ink/ink2820.xml"/><Relationship Id="rId66" Type="http://schemas.openxmlformats.org/officeDocument/2006/relationships/customXml" Target="../ink/ink2824.xml"/><Relationship Id="rId74" Type="http://schemas.openxmlformats.org/officeDocument/2006/relationships/customXml" Target="../ink/ink2828.xml"/><Relationship Id="rId79" Type="http://schemas.openxmlformats.org/officeDocument/2006/relationships/image" Target="../media/image10811.emf"/><Relationship Id="rId87" Type="http://schemas.openxmlformats.org/officeDocument/2006/relationships/image" Target="../media/image10850.emf"/><Relationship Id="rId5" Type="http://schemas.openxmlformats.org/officeDocument/2006/relationships/image" Target="../media/image10440.emf"/><Relationship Id="rId61" Type="http://schemas.openxmlformats.org/officeDocument/2006/relationships/image" Target="../media/image10721.emf"/><Relationship Id="rId82" Type="http://schemas.openxmlformats.org/officeDocument/2006/relationships/customXml" Target="../ink/ink2832.xml"/><Relationship Id="rId19" Type="http://schemas.openxmlformats.org/officeDocument/2006/relationships/image" Target="../media/image10511.emf"/><Relationship Id="rId4" Type="http://schemas.openxmlformats.org/officeDocument/2006/relationships/customXml" Target="../ink/ink2793.xml"/><Relationship Id="rId9" Type="http://schemas.openxmlformats.org/officeDocument/2006/relationships/image" Target="../media/image10460.emf"/><Relationship Id="rId14" Type="http://schemas.openxmlformats.org/officeDocument/2006/relationships/customXml" Target="../ink/ink2798.xml"/><Relationship Id="rId22" Type="http://schemas.openxmlformats.org/officeDocument/2006/relationships/customXml" Target="../ink/ink2802.xml"/><Relationship Id="rId27" Type="http://schemas.openxmlformats.org/officeDocument/2006/relationships/image" Target="../media/image10550.emf"/><Relationship Id="rId30" Type="http://schemas.openxmlformats.org/officeDocument/2006/relationships/customXml" Target="../ink/ink2806.xml"/><Relationship Id="rId35" Type="http://schemas.openxmlformats.org/officeDocument/2006/relationships/image" Target="../media/image10590.emf"/><Relationship Id="rId43" Type="http://schemas.openxmlformats.org/officeDocument/2006/relationships/image" Target="../media/image10630.emf"/><Relationship Id="rId48" Type="http://schemas.openxmlformats.org/officeDocument/2006/relationships/customXml" Target="../ink/ink2815.xml"/><Relationship Id="rId56" Type="http://schemas.openxmlformats.org/officeDocument/2006/relationships/customXml" Target="../ink/ink2819.xml"/><Relationship Id="rId64" Type="http://schemas.openxmlformats.org/officeDocument/2006/relationships/customXml" Target="../ink/ink2823.xml"/><Relationship Id="rId69" Type="http://schemas.openxmlformats.org/officeDocument/2006/relationships/image" Target="../media/image10761.emf"/><Relationship Id="rId77" Type="http://schemas.openxmlformats.org/officeDocument/2006/relationships/image" Target="../media/image10800.emf"/><Relationship Id="rId8" Type="http://schemas.openxmlformats.org/officeDocument/2006/relationships/customXml" Target="../ink/ink2795.xml"/><Relationship Id="rId51" Type="http://schemas.openxmlformats.org/officeDocument/2006/relationships/image" Target="../media/image10670.emf"/><Relationship Id="rId72" Type="http://schemas.openxmlformats.org/officeDocument/2006/relationships/customXml" Target="../ink/ink2827.xml"/><Relationship Id="rId80" Type="http://schemas.openxmlformats.org/officeDocument/2006/relationships/customXml" Target="../ink/ink2831.xml"/><Relationship Id="rId85" Type="http://schemas.openxmlformats.org/officeDocument/2006/relationships/image" Target="../media/image10840.emf"/><Relationship Id="rId3" Type="http://schemas.openxmlformats.org/officeDocument/2006/relationships/image" Target="../media/image10430.emf"/><Relationship Id="rId12" Type="http://schemas.openxmlformats.org/officeDocument/2006/relationships/customXml" Target="../ink/ink2797.xml"/><Relationship Id="rId17" Type="http://schemas.openxmlformats.org/officeDocument/2006/relationships/image" Target="../media/image10500.emf"/><Relationship Id="rId25" Type="http://schemas.openxmlformats.org/officeDocument/2006/relationships/image" Target="../media/image10540.emf"/><Relationship Id="rId33" Type="http://schemas.openxmlformats.org/officeDocument/2006/relationships/image" Target="../media/image10580.emf"/><Relationship Id="rId38" Type="http://schemas.openxmlformats.org/officeDocument/2006/relationships/customXml" Target="../ink/ink2810.xml"/><Relationship Id="rId46" Type="http://schemas.openxmlformats.org/officeDocument/2006/relationships/customXml" Target="../ink/ink2814.xml"/><Relationship Id="rId59" Type="http://schemas.openxmlformats.org/officeDocument/2006/relationships/image" Target="../media/image10711.emf"/><Relationship Id="rId67" Type="http://schemas.openxmlformats.org/officeDocument/2006/relationships/image" Target="../media/image10751.emf"/><Relationship Id="rId20" Type="http://schemas.openxmlformats.org/officeDocument/2006/relationships/customXml" Target="../ink/ink2801.xml"/><Relationship Id="rId41" Type="http://schemas.openxmlformats.org/officeDocument/2006/relationships/image" Target="../media/image10620.emf"/><Relationship Id="rId54" Type="http://schemas.openxmlformats.org/officeDocument/2006/relationships/customXml" Target="../ink/ink2818.xml"/><Relationship Id="rId62" Type="http://schemas.openxmlformats.org/officeDocument/2006/relationships/customXml" Target="../ink/ink2822.xml"/><Relationship Id="rId70" Type="http://schemas.openxmlformats.org/officeDocument/2006/relationships/customXml" Target="../ink/ink2826.xml"/><Relationship Id="rId75" Type="http://schemas.openxmlformats.org/officeDocument/2006/relationships/image" Target="../media/image10790.emf"/><Relationship Id="rId83" Type="http://schemas.openxmlformats.org/officeDocument/2006/relationships/image" Target="../media/image10830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794.xml"/><Relationship Id="rId15" Type="http://schemas.openxmlformats.org/officeDocument/2006/relationships/image" Target="../media/image10490.emf"/><Relationship Id="rId23" Type="http://schemas.openxmlformats.org/officeDocument/2006/relationships/image" Target="../media/image10530.emf"/><Relationship Id="rId28" Type="http://schemas.openxmlformats.org/officeDocument/2006/relationships/customXml" Target="../ink/ink2805.xml"/><Relationship Id="rId36" Type="http://schemas.openxmlformats.org/officeDocument/2006/relationships/customXml" Target="../ink/ink2809.xml"/><Relationship Id="rId49" Type="http://schemas.openxmlformats.org/officeDocument/2006/relationships/image" Target="../media/image10660.emf"/><Relationship Id="rId57" Type="http://schemas.openxmlformats.org/officeDocument/2006/relationships/image" Target="../media/image10700.emf"/><Relationship Id="rId10" Type="http://schemas.openxmlformats.org/officeDocument/2006/relationships/customXml" Target="../ink/ink2796.xml"/><Relationship Id="rId31" Type="http://schemas.openxmlformats.org/officeDocument/2006/relationships/image" Target="../media/image10570.emf"/><Relationship Id="rId44" Type="http://schemas.openxmlformats.org/officeDocument/2006/relationships/customXml" Target="../ink/ink2813.xml"/><Relationship Id="rId52" Type="http://schemas.openxmlformats.org/officeDocument/2006/relationships/customXml" Target="../ink/ink2817.xml"/><Relationship Id="rId60" Type="http://schemas.openxmlformats.org/officeDocument/2006/relationships/customXml" Target="../ink/ink2821.xml"/><Relationship Id="rId65" Type="http://schemas.openxmlformats.org/officeDocument/2006/relationships/image" Target="../media/image10741.emf"/><Relationship Id="rId73" Type="http://schemas.openxmlformats.org/officeDocument/2006/relationships/image" Target="../media/image10780.emf"/><Relationship Id="rId78" Type="http://schemas.openxmlformats.org/officeDocument/2006/relationships/customXml" Target="../ink/ink2830.xml"/><Relationship Id="rId81" Type="http://schemas.openxmlformats.org/officeDocument/2006/relationships/image" Target="../media/image10820.emf"/><Relationship Id="rId86" Type="http://schemas.openxmlformats.org/officeDocument/2006/relationships/customXml" Target="../ink/ink2834.xml"/></Relationships>
</file>

<file path=ppt/slides/_rels/slide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30.xml"/><Relationship Id="rId21" Type="http://schemas.openxmlformats.org/officeDocument/2006/relationships/image" Target="../media/image328.emf"/><Relationship Id="rId34" Type="http://schemas.openxmlformats.org/officeDocument/2006/relationships/customXml" Target="../ink/ink334.xml"/><Relationship Id="rId42" Type="http://schemas.openxmlformats.org/officeDocument/2006/relationships/customXml" Target="../ink/ink338.xml"/><Relationship Id="rId47" Type="http://schemas.openxmlformats.org/officeDocument/2006/relationships/image" Target="../media/image341.emf"/><Relationship Id="rId50" Type="http://schemas.openxmlformats.org/officeDocument/2006/relationships/customXml" Target="../ink/ink342.xml"/><Relationship Id="rId55" Type="http://schemas.openxmlformats.org/officeDocument/2006/relationships/image" Target="../media/image345.emf"/><Relationship Id="rId63" Type="http://schemas.openxmlformats.org/officeDocument/2006/relationships/image" Target="../media/image349.emf"/><Relationship Id="rId68" Type="http://schemas.openxmlformats.org/officeDocument/2006/relationships/customXml" Target="../ink/ink351.xml"/><Relationship Id="rId76" Type="http://schemas.openxmlformats.org/officeDocument/2006/relationships/customXml" Target="../ink/ink355.xml"/><Relationship Id="rId84" Type="http://schemas.openxmlformats.org/officeDocument/2006/relationships/customXml" Target="../ink/ink359.xml"/><Relationship Id="rId89" Type="http://schemas.openxmlformats.org/officeDocument/2006/relationships/image" Target="../media/image362.emf"/><Relationship Id="rId97" Type="http://schemas.openxmlformats.org/officeDocument/2006/relationships/image" Target="../media/image366.emf"/><Relationship Id="rId7" Type="http://schemas.openxmlformats.org/officeDocument/2006/relationships/image" Target="../media/image321.emf"/><Relationship Id="rId71" Type="http://schemas.openxmlformats.org/officeDocument/2006/relationships/image" Target="../media/image353.emf"/><Relationship Id="rId92" Type="http://schemas.openxmlformats.org/officeDocument/2006/relationships/customXml" Target="../ink/ink363.xml"/><Relationship Id="rId2" Type="http://schemas.openxmlformats.org/officeDocument/2006/relationships/customXml" Target="../ink/ink318.xml"/><Relationship Id="rId16" Type="http://schemas.openxmlformats.org/officeDocument/2006/relationships/customXml" Target="../ink/ink325.xml"/><Relationship Id="rId29" Type="http://schemas.openxmlformats.org/officeDocument/2006/relationships/image" Target="../media/image332.emf"/><Relationship Id="rId11" Type="http://schemas.openxmlformats.org/officeDocument/2006/relationships/image" Target="../media/image323.emf"/><Relationship Id="rId24" Type="http://schemas.openxmlformats.org/officeDocument/2006/relationships/customXml" Target="../ink/ink329.xml"/><Relationship Id="rId32" Type="http://schemas.openxmlformats.org/officeDocument/2006/relationships/customXml" Target="../ink/ink333.xml"/><Relationship Id="rId37" Type="http://schemas.openxmlformats.org/officeDocument/2006/relationships/image" Target="../media/image336.emf"/><Relationship Id="rId40" Type="http://schemas.openxmlformats.org/officeDocument/2006/relationships/customXml" Target="../ink/ink337.xml"/><Relationship Id="rId45" Type="http://schemas.openxmlformats.org/officeDocument/2006/relationships/image" Target="../media/image340.emf"/><Relationship Id="rId53" Type="http://schemas.openxmlformats.org/officeDocument/2006/relationships/image" Target="../media/image344.emf"/><Relationship Id="rId58" Type="http://schemas.openxmlformats.org/officeDocument/2006/relationships/customXml" Target="../ink/ink346.xml"/><Relationship Id="rId66" Type="http://schemas.openxmlformats.org/officeDocument/2006/relationships/customXml" Target="../ink/ink350.xml"/><Relationship Id="rId74" Type="http://schemas.openxmlformats.org/officeDocument/2006/relationships/customXml" Target="../ink/ink354.xml"/><Relationship Id="rId79" Type="http://schemas.openxmlformats.org/officeDocument/2006/relationships/image" Target="../media/image357.emf"/><Relationship Id="rId87" Type="http://schemas.openxmlformats.org/officeDocument/2006/relationships/image" Target="../media/image361.emf"/><Relationship Id="rId5" Type="http://schemas.openxmlformats.org/officeDocument/2006/relationships/image" Target="../media/image320.emf"/><Relationship Id="rId61" Type="http://schemas.openxmlformats.org/officeDocument/2006/relationships/image" Target="../media/image348.emf"/><Relationship Id="rId82" Type="http://schemas.openxmlformats.org/officeDocument/2006/relationships/customXml" Target="../ink/ink358.xml"/><Relationship Id="rId90" Type="http://schemas.openxmlformats.org/officeDocument/2006/relationships/customXml" Target="../ink/ink362.xml"/><Relationship Id="rId95" Type="http://schemas.openxmlformats.org/officeDocument/2006/relationships/image" Target="../media/image365.emf"/><Relationship Id="rId19" Type="http://schemas.openxmlformats.org/officeDocument/2006/relationships/image" Target="../media/image327.emf"/><Relationship Id="rId14" Type="http://schemas.openxmlformats.org/officeDocument/2006/relationships/customXml" Target="../ink/ink324.xml"/><Relationship Id="rId22" Type="http://schemas.openxmlformats.org/officeDocument/2006/relationships/customXml" Target="../ink/ink328.xml"/><Relationship Id="rId27" Type="http://schemas.openxmlformats.org/officeDocument/2006/relationships/image" Target="../media/image331.emf"/><Relationship Id="rId30" Type="http://schemas.openxmlformats.org/officeDocument/2006/relationships/customXml" Target="../ink/ink332.xml"/><Relationship Id="rId35" Type="http://schemas.openxmlformats.org/officeDocument/2006/relationships/image" Target="../media/image335.emf"/><Relationship Id="rId43" Type="http://schemas.openxmlformats.org/officeDocument/2006/relationships/image" Target="../media/image339.emf"/><Relationship Id="rId48" Type="http://schemas.openxmlformats.org/officeDocument/2006/relationships/customXml" Target="../ink/ink341.xml"/><Relationship Id="rId56" Type="http://schemas.openxmlformats.org/officeDocument/2006/relationships/customXml" Target="../ink/ink345.xml"/><Relationship Id="rId64" Type="http://schemas.openxmlformats.org/officeDocument/2006/relationships/customXml" Target="../ink/ink349.xml"/><Relationship Id="rId69" Type="http://schemas.openxmlformats.org/officeDocument/2006/relationships/image" Target="../media/image352.emf"/><Relationship Id="rId77" Type="http://schemas.openxmlformats.org/officeDocument/2006/relationships/image" Target="../media/image356.emf"/><Relationship Id="rId100" Type="http://schemas.openxmlformats.org/officeDocument/2006/relationships/customXml" Target="../ink/ink367.xml"/><Relationship Id="rId8" Type="http://schemas.openxmlformats.org/officeDocument/2006/relationships/customXml" Target="../ink/ink321.xml"/><Relationship Id="rId51" Type="http://schemas.openxmlformats.org/officeDocument/2006/relationships/image" Target="../media/image343.emf"/><Relationship Id="rId72" Type="http://schemas.openxmlformats.org/officeDocument/2006/relationships/customXml" Target="../ink/ink353.xml"/><Relationship Id="rId80" Type="http://schemas.openxmlformats.org/officeDocument/2006/relationships/customXml" Target="../ink/ink357.xml"/><Relationship Id="rId85" Type="http://schemas.openxmlformats.org/officeDocument/2006/relationships/image" Target="../media/image360.emf"/><Relationship Id="rId93" Type="http://schemas.openxmlformats.org/officeDocument/2006/relationships/image" Target="../media/image364.emf"/><Relationship Id="rId98" Type="http://schemas.openxmlformats.org/officeDocument/2006/relationships/customXml" Target="../ink/ink366.xml"/><Relationship Id="rId3" Type="http://schemas.openxmlformats.org/officeDocument/2006/relationships/image" Target="../media/image319.emf"/><Relationship Id="rId12" Type="http://schemas.openxmlformats.org/officeDocument/2006/relationships/customXml" Target="../ink/ink323.xml"/><Relationship Id="rId17" Type="http://schemas.openxmlformats.org/officeDocument/2006/relationships/image" Target="../media/image326.emf"/><Relationship Id="rId25" Type="http://schemas.openxmlformats.org/officeDocument/2006/relationships/image" Target="../media/image330.emf"/><Relationship Id="rId33" Type="http://schemas.openxmlformats.org/officeDocument/2006/relationships/image" Target="../media/image334.emf"/><Relationship Id="rId38" Type="http://schemas.openxmlformats.org/officeDocument/2006/relationships/customXml" Target="../ink/ink336.xml"/><Relationship Id="rId46" Type="http://schemas.openxmlformats.org/officeDocument/2006/relationships/customXml" Target="../ink/ink340.xml"/><Relationship Id="rId59" Type="http://schemas.openxmlformats.org/officeDocument/2006/relationships/image" Target="../media/image347.emf"/><Relationship Id="rId67" Type="http://schemas.openxmlformats.org/officeDocument/2006/relationships/image" Target="../media/image351.emf"/><Relationship Id="rId20" Type="http://schemas.openxmlformats.org/officeDocument/2006/relationships/customXml" Target="../ink/ink327.xml"/><Relationship Id="rId41" Type="http://schemas.openxmlformats.org/officeDocument/2006/relationships/image" Target="../media/image338.emf"/><Relationship Id="rId54" Type="http://schemas.openxmlformats.org/officeDocument/2006/relationships/customXml" Target="../ink/ink344.xml"/><Relationship Id="rId62" Type="http://schemas.openxmlformats.org/officeDocument/2006/relationships/customXml" Target="../ink/ink348.xml"/><Relationship Id="rId70" Type="http://schemas.openxmlformats.org/officeDocument/2006/relationships/customXml" Target="../ink/ink352.xml"/><Relationship Id="rId75" Type="http://schemas.openxmlformats.org/officeDocument/2006/relationships/image" Target="../media/image355.emf"/><Relationship Id="rId83" Type="http://schemas.openxmlformats.org/officeDocument/2006/relationships/image" Target="../media/image359.emf"/><Relationship Id="rId88" Type="http://schemas.openxmlformats.org/officeDocument/2006/relationships/customXml" Target="../ink/ink361.xml"/><Relationship Id="rId91" Type="http://schemas.openxmlformats.org/officeDocument/2006/relationships/image" Target="../media/image363.emf"/><Relationship Id="rId96" Type="http://schemas.openxmlformats.org/officeDocument/2006/relationships/customXml" Target="../ink/ink365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20.xml"/><Relationship Id="rId15" Type="http://schemas.openxmlformats.org/officeDocument/2006/relationships/image" Target="../media/image325.emf"/><Relationship Id="rId23" Type="http://schemas.openxmlformats.org/officeDocument/2006/relationships/image" Target="../media/image329.emf"/><Relationship Id="rId28" Type="http://schemas.openxmlformats.org/officeDocument/2006/relationships/customXml" Target="../ink/ink331.xml"/><Relationship Id="rId36" Type="http://schemas.openxmlformats.org/officeDocument/2006/relationships/customXml" Target="../ink/ink335.xml"/><Relationship Id="rId49" Type="http://schemas.openxmlformats.org/officeDocument/2006/relationships/image" Target="../media/image342.emf"/><Relationship Id="rId57" Type="http://schemas.openxmlformats.org/officeDocument/2006/relationships/image" Target="../media/image346.emf"/><Relationship Id="rId10" Type="http://schemas.openxmlformats.org/officeDocument/2006/relationships/customXml" Target="../ink/ink322.xml"/><Relationship Id="rId31" Type="http://schemas.openxmlformats.org/officeDocument/2006/relationships/image" Target="../media/image333.emf"/><Relationship Id="rId44" Type="http://schemas.openxmlformats.org/officeDocument/2006/relationships/customXml" Target="../ink/ink339.xml"/><Relationship Id="rId52" Type="http://schemas.openxmlformats.org/officeDocument/2006/relationships/customXml" Target="../ink/ink343.xml"/><Relationship Id="rId60" Type="http://schemas.openxmlformats.org/officeDocument/2006/relationships/customXml" Target="../ink/ink347.xml"/><Relationship Id="rId65" Type="http://schemas.openxmlformats.org/officeDocument/2006/relationships/image" Target="../media/image350.emf"/><Relationship Id="rId73" Type="http://schemas.openxmlformats.org/officeDocument/2006/relationships/image" Target="../media/image354.emf"/><Relationship Id="rId78" Type="http://schemas.openxmlformats.org/officeDocument/2006/relationships/customXml" Target="../ink/ink356.xml"/><Relationship Id="rId81" Type="http://schemas.openxmlformats.org/officeDocument/2006/relationships/image" Target="../media/image358.emf"/><Relationship Id="rId86" Type="http://schemas.openxmlformats.org/officeDocument/2006/relationships/customXml" Target="../ink/ink360.xml"/><Relationship Id="rId94" Type="http://schemas.openxmlformats.org/officeDocument/2006/relationships/customXml" Target="../ink/ink364.xml"/><Relationship Id="rId99" Type="http://schemas.openxmlformats.org/officeDocument/2006/relationships/image" Target="../media/image367.emf"/><Relationship Id="rId101" Type="http://schemas.openxmlformats.org/officeDocument/2006/relationships/image" Target="../media/image368.emf"/><Relationship Id="rId4" Type="http://schemas.openxmlformats.org/officeDocument/2006/relationships/customXml" Target="../ink/ink319.xml"/><Relationship Id="rId9" Type="http://schemas.openxmlformats.org/officeDocument/2006/relationships/image" Target="../media/image322.emf"/><Relationship Id="rId13" Type="http://schemas.openxmlformats.org/officeDocument/2006/relationships/image" Target="../media/image324.emf"/><Relationship Id="rId18" Type="http://schemas.openxmlformats.org/officeDocument/2006/relationships/customXml" Target="../ink/ink326.xml"/><Relationship Id="rId39" Type="http://schemas.openxmlformats.org/officeDocument/2006/relationships/image" Target="../media/image337.emf"/></Relationships>
</file>

<file path=ppt/slides/_rels/slide5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426.emf"/><Relationship Id="rId21" Type="http://schemas.openxmlformats.org/officeDocument/2006/relationships/image" Target="../media/image378.emf"/><Relationship Id="rId42" Type="http://schemas.openxmlformats.org/officeDocument/2006/relationships/customXml" Target="../ink/ink388.xml"/><Relationship Id="rId63" Type="http://schemas.openxmlformats.org/officeDocument/2006/relationships/image" Target="../media/image399.emf"/><Relationship Id="rId84" Type="http://schemas.openxmlformats.org/officeDocument/2006/relationships/customXml" Target="../ink/ink409.xml"/><Relationship Id="rId138" Type="http://schemas.openxmlformats.org/officeDocument/2006/relationships/customXml" Target="../ink/ink436.xml"/><Relationship Id="rId159" Type="http://schemas.openxmlformats.org/officeDocument/2006/relationships/image" Target="../media/image447.emf"/><Relationship Id="rId170" Type="http://schemas.openxmlformats.org/officeDocument/2006/relationships/customXml" Target="../ink/ink452.xml"/><Relationship Id="rId191" Type="http://schemas.openxmlformats.org/officeDocument/2006/relationships/image" Target="../media/image463.emf"/><Relationship Id="rId205" Type="http://schemas.openxmlformats.org/officeDocument/2006/relationships/image" Target="../media/image470.emf"/><Relationship Id="rId107" Type="http://schemas.openxmlformats.org/officeDocument/2006/relationships/image" Target="../media/image421.emf"/><Relationship Id="rId11" Type="http://schemas.openxmlformats.org/officeDocument/2006/relationships/image" Target="../media/image373.emf"/><Relationship Id="rId32" Type="http://schemas.openxmlformats.org/officeDocument/2006/relationships/customXml" Target="../ink/ink383.xml"/><Relationship Id="rId53" Type="http://schemas.openxmlformats.org/officeDocument/2006/relationships/image" Target="../media/image394.emf"/><Relationship Id="rId74" Type="http://schemas.openxmlformats.org/officeDocument/2006/relationships/customXml" Target="../ink/ink404.xml"/><Relationship Id="rId128" Type="http://schemas.openxmlformats.org/officeDocument/2006/relationships/customXml" Target="../ink/ink431.xml"/><Relationship Id="rId149" Type="http://schemas.openxmlformats.org/officeDocument/2006/relationships/image" Target="../media/image442.emf"/><Relationship Id="rId5" Type="http://schemas.openxmlformats.org/officeDocument/2006/relationships/image" Target="../media/image370.emf"/><Relationship Id="rId95" Type="http://schemas.openxmlformats.org/officeDocument/2006/relationships/image" Target="../media/image415.emf"/><Relationship Id="rId160" Type="http://schemas.openxmlformats.org/officeDocument/2006/relationships/customXml" Target="../ink/ink447.xml"/><Relationship Id="rId181" Type="http://schemas.openxmlformats.org/officeDocument/2006/relationships/image" Target="../media/image458.emf"/><Relationship Id="rId216" Type="http://schemas.openxmlformats.org/officeDocument/2006/relationships/customXml" Target="../ink/ink475.xml"/><Relationship Id="rId211" Type="http://schemas.openxmlformats.org/officeDocument/2006/relationships/image" Target="../media/image473.emf"/><Relationship Id="rId22" Type="http://schemas.openxmlformats.org/officeDocument/2006/relationships/customXml" Target="../ink/ink378.xml"/><Relationship Id="rId27" Type="http://schemas.openxmlformats.org/officeDocument/2006/relationships/image" Target="../media/image381.emf"/><Relationship Id="rId43" Type="http://schemas.openxmlformats.org/officeDocument/2006/relationships/image" Target="../media/image389.emf"/><Relationship Id="rId48" Type="http://schemas.openxmlformats.org/officeDocument/2006/relationships/customXml" Target="../ink/ink391.xml"/><Relationship Id="rId64" Type="http://schemas.openxmlformats.org/officeDocument/2006/relationships/customXml" Target="../ink/ink399.xml"/><Relationship Id="rId69" Type="http://schemas.openxmlformats.org/officeDocument/2006/relationships/image" Target="../media/image402.emf"/><Relationship Id="rId113" Type="http://schemas.openxmlformats.org/officeDocument/2006/relationships/image" Target="../media/image424.emf"/><Relationship Id="rId118" Type="http://schemas.openxmlformats.org/officeDocument/2006/relationships/customXml" Target="../ink/ink426.xml"/><Relationship Id="rId134" Type="http://schemas.openxmlformats.org/officeDocument/2006/relationships/customXml" Target="../ink/ink434.xml"/><Relationship Id="rId139" Type="http://schemas.openxmlformats.org/officeDocument/2006/relationships/image" Target="../media/image437.emf"/><Relationship Id="rId80" Type="http://schemas.openxmlformats.org/officeDocument/2006/relationships/customXml" Target="../ink/ink407.xml"/><Relationship Id="rId85" Type="http://schemas.openxmlformats.org/officeDocument/2006/relationships/image" Target="../media/image410.emf"/><Relationship Id="rId150" Type="http://schemas.openxmlformats.org/officeDocument/2006/relationships/customXml" Target="../ink/ink442.xml"/><Relationship Id="rId155" Type="http://schemas.openxmlformats.org/officeDocument/2006/relationships/image" Target="../media/image445.emf"/><Relationship Id="rId171" Type="http://schemas.openxmlformats.org/officeDocument/2006/relationships/image" Target="../media/image453.emf"/><Relationship Id="rId176" Type="http://schemas.openxmlformats.org/officeDocument/2006/relationships/customXml" Target="../ink/ink455.xml"/><Relationship Id="rId192" Type="http://schemas.openxmlformats.org/officeDocument/2006/relationships/customXml" Target="../ink/ink463.xml"/><Relationship Id="rId197" Type="http://schemas.openxmlformats.org/officeDocument/2006/relationships/image" Target="../media/image466.emf"/><Relationship Id="rId206" Type="http://schemas.openxmlformats.org/officeDocument/2006/relationships/customXml" Target="../ink/ink470.xml"/><Relationship Id="rId201" Type="http://schemas.openxmlformats.org/officeDocument/2006/relationships/image" Target="../media/image468.emf"/><Relationship Id="rId222" Type="http://schemas.openxmlformats.org/officeDocument/2006/relationships/customXml" Target="../ink/ink478.xml"/><Relationship Id="rId12" Type="http://schemas.openxmlformats.org/officeDocument/2006/relationships/customXml" Target="../ink/ink373.xml"/><Relationship Id="rId17" Type="http://schemas.openxmlformats.org/officeDocument/2006/relationships/image" Target="../media/image376.emf"/><Relationship Id="rId33" Type="http://schemas.openxmlformats.org/officeDocument/2006/relationships/image" Target="../media/image384.emf"/><Relationship Id="rId38" Type="http://schemas.openxmlformats.org/officeDocument/2006/relationships/customXml" Target="../ink/ink386.xml"/><Relationship Id="rId59" Type="http://schemas.openxmlformats.org/officeDocument/2006/relationships/image" Target="../media/image397.emf"/><Relationship Id="rId103" Type="http://schemas.openxmlformats.org/officeDocument/2006/relationships/image" Target="../media/image419.emf"/><Relationship Id="rId108" Type="http://schemas.openxmlformats.org/officeDocument/2006/relationships/customXml" Target="../ink/ink421.xml"/><Relationship Id="rId124" Type="http://schemas.openxmlformats.org/officeDocument/2006/relationships/customXml" Target="../ink/ink429.xml"/><Relationship Id="rId129" Type="http://schemas.openxmlformats.org/officeDocument/2006/relationships/image" Target="../media/image432.emf"/><Relationship Id="rId54" Type="http://schemas.openxmlformats.org/officeDocument/2006/relationships/customXml" Target="../ink/ink394.xml"/><Relationship Id="rId70" Type="http://schemas.openxmlformats.org/officeDocument/2006/relationships/customXml" Target="../ink/ink402.xml"/><Relationship Id="rId75" Type="http://schemas.openxmlformats.org/officeDocument/2006/relationships/image" Target="../media/image405.emf"/><Relationship Id="rId91" Type="http://schemas.openxmlformats.org/officeDocument/2006/relationships/image" Target="../media/image413.emf"/><Relationship Id="rId96" Type="http://schemas.openxmlformats.org/officeDocument/2006/relationships/customXml" Target="../ink/ink415.xml"/><Relationship Id="rId140" Type="http://schemas.openxmlformats.org/officeDocument/2006/relationships/customXml" Target="../ink/ink437.xml"/><Relationship Id="rId145" Type="http://schemas.openxmlformats.org/officeDocument/2006/relationships/image" Target="../media/image440.emf"/><Relationship Id="rId161" Type="http://schemas.openxmlformats.org/officeDocument/2006/relationships/image" Target="../media/image448.emf"/><Relationship Id="rId166" Type="http://schemas.openxmlformats.org/officeDocument/2006/relationships/customXml" Target="../ink/ink450.xml"/><Relationship Id="rId182" Type="http://schemas.openxmlformats.org/officeDocument/2006/relationships/customXml" Target="../ink/ink458.xml"/><Relationship Id="rId187" Type="http://schemas.openxmlformats.org/officeDocument/2006/relationships/image" Target="../media/image461.emf"/><Relationship Id="rId217" Type="http://schemas.openxmlformats.org/officeDocument/2006/relationships/image" Target="../media/image476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70.xml"/><Relationship Id="rId212" Type="http://schemas.openxmlformats.org/officeDocument/2006/relationships/customXml" Target="../ink/ink473.xml"/><Relationship Id="rId23" Type="http://schemas.openxmlformats.org/officeDocument/2006/relationships/image" Target="../media/image379.emf"/><Relationship Id="rId28" Type="http://schemas.openxmlformats.org/officeDocument/2006/relationships/customXml" Target="../ink/ink381.xml"/><Relationship Id="rId49" Type="http://schemas.openxmlformats.org/officeDocument/2006/relationships/image" Target="../media/image392.emf"/><Relationship Id="rId114" Type="http://schemas.openxmlformats.org/officeDocument/2006/relationships/customXml" Target="../ink/ink424.xml"/><Relationship Id="rId119" Type="http://schemas.openxmlformats.org/officeDocument/2006/relationships/image" Target="../media/image427.emf"/><Relationship Id="rId44" Type="http://schemas.openxmlformats.org/officeDocument/2006/relationships/customXml" Target="../ink/ink389.xml"/><Relationship Id="rId60" Type="http://schemas.openxmlformats.org/officeDocument/2006/relationships/customXml" Target="../ink/ink397.xml"/><Relationship Id="rId65" Type="http://schemas.openxmlformats.org/officeDocument/2006/relationships/image" Target="../media/image400.emf"/><Relationship Id="rId81" Type="http://schemas.openxmlformats.org/officeDocument/2006/relationships/image" Target="../media/image408.emf"/><Relationship Id="rId86" Type="http://schemas.openxmlformats.org/officeDocument/2006/relationships/customXml" Target="../ink/ink410.xml"/><Relationship Id="rId130" Type="http://schemas.openxmlformats.org/officeDocument/2006/relationships/customXml" Target="../ink/ink432.xml"/><Relationship Id="rId135" Type="http://schemas.openxmlformats.org/officeDocument/2006/relationships/image" Target="../media/image435.emf"/><Relationship Id="rId151" Type="http://schemas.openxmlformats.org/officeDocument/2006/relationships/image" Target="../media/image443.emf"/><Relationship Id="rId156" Type="http://schemas.openxmlformats.org/officeDocument/2006/relationships/customXml" Target="../ink/ink445.xml"/><Relationship Id="rId177" Type="http://schemas.openxmlformats.org/officeDocument/2006/relationships/image" Target="../media/image456.emf"/><Relationship Id="rId198" Type="http://schemas.openxmlformats.org/officeDocument/2006/relationships/customXml" Target="../ink/ink466.xml"/><Relationship Id="rId172" Type="http://schemas.openxmlformats.org/officeDocument/2006/relationships/customXml" Target="../ink/ink453.xml"/><Relationship Id="rId193" Type="http://schemas.openxmlformats.org/officeDocument/2006/relationships/image" Target="../media/image464.emf"/><Relationship Id="rId202" Type="http://schemas.openxmlformats.org/officeDocument/2006/relationships/customXml" Target="../ink/ink468.xml"/><Relationship Id="rId207" Type="http://schemas.openxmlformats.org/officeDocument/2006/relationships/image" Target="../media/image471.emf"/><Relationship Id="rId223" Type="http://schemas.openxmlformats.org/officeDocument/2006/relationships/image" Target="../media/image479.emf"/><Relationship Id="rId13" Type="http://schemas.openxmlformats.org/officeDocument/2006/relationships/image" Target="../media/image374.emf"/><Relationship Id="rId18" Type="http://schemas.openxmlformats.org/officeDocument/2006/relationships/customXml" Target="../ink/ink376.xml"/><Relationship Id="rId39" Type="http://schemas.openxmlformats.org/officeDocument/2006/relationships/image" Target="../media/image387.emf"/><Relationship Id="rId109" Type="http://schemas.openxmlformats.org/officeDocument/2006/relationships/image" Target="../media/image422.emf"/><Relationship Id="rId34" Type="http://schemas.openxmlformats.org/officeDocument/2006/relationships/customXml" Target="../ink/ink384.xml"/><Relationship Id="rId50" Type="http://schemas.openxmlformats.org/officeDocument/2006/relationships/customXml" Target="../ink/ink392.xml"/><Relationship Id="rId55" Type="http://schemas.openxmlformats.org/officeDocument/2006/relationships/image" Target="../media/image395.emf"/><Relationship Id="rId76" Type="http://schemas.openxmlformats.org/officeDocument/2006/relationships/customXml" Target="../ink/ink405.xml"/><Relationship Id="rId97" Type="http://schemas.openxmlformats.org/officeDocument/2006/relationships/image" Target="../media/image416.emf"/><Relationship Id="rId104" Type="http://schemas.openxmlformats.org/officeDocument/2006/relationships/customXml" Target="../ink/ink419.xml"/><Relationship Id="rId120" Type="http://schemas.openxmlformats.org/officeDocument/2006/relationships/customXml" Target="../ink/ink427.xml"/><Relationship Id="rId125" Type="http://schemas.openxmlformats.org/officeDocument/2006/relationships/image" Target="../media/image430.emf"/><Relationship Id="rId141" Type="http://schemas.openxmlformats.org/officeDocument/2006/relationships/image" Target="../media/image438.emf"/><Relationship Id="rId146" Type="http://schemas.openxmlformats.org/officeDocument/2006/relationships/customXml" Target="../ink/ink440.xml"/><Relationship Id="rId167" Type="http://schemas.openxmlformats.org/officeDocument/2006/relationships/image" Target="../media/image451.emf"/><Relationship Id="rId188" Type="http://schemas.openxmlformats.org/officeDocument/2006/relationships/customXml" Target="../ink/ink461.xml"/><Relationship Id="rId7" Type="http://schemas.openxmlformats.org/officeDocument/2006/relationships/image" Target="../media/image371.emf"/><Relationship Id="rId71" Type="http://schemas.openxmlformats.org/officeDocument/2006/relationships/image" Target="../media/image403.emf"/><Relationship Id="rId92" Type="http://schemas.openxmlformats.org/officeDocument/2006/relationships/customXml" Target="../ink/ink413.xml"/><Relationship Id="rId162" Type="http://schemas.openxmlformats.org/officeDocument/2006/relationships/customXml" Target="../ink/ink448.xml"/><Relationship Id="rId183" Type="http://schemas.openxmlformats.org/officeDocument/2006/relationships/image" Target="../media/image459.emf"/><Relationship Id="rId213" Type="http://schemas.openxmlformats.org/officeDocument/2006/relationships/image" Target="../media/image474.emf"/><Relationship Id="rId218" Type="http://schemas.openxmlformats.org/officeDocument/2006/relationships/customXml" Target="../ink/ink476.xml"/><Relationship Id="rId2" Type="http://schemas.openxmlformats.org/officeDocument/2006/relationships/customXml" Target="../ink/ink368.xml"/><Relationship Id="rId29" Type="http://schemas.openxmlformats.org/officeDocument/2006/relationships/image" Target="../media/image382.emf"/><Relationship Id="rId24" Type="http://schemas.openxmlformats.org/officeDocument/2006/relationships/customXml" Target="../ink/ink379.xml"/><Relationship Id="rId40" Type="http://schemas.openxmlformats.org/officeDocument/2006/relationships/customXml" Target="../ink/ink387.xml"/><Relationship Id="rId45" Type="http://schemas.openxmlformats.org/officeDocument/2006/relationships/image" Target="../media/image390.emf"/><Relationship Id="rId66" Type="http://schemas.openxmlformats.org/officeDocument/2006/relationships/customXml" Target="../ink/ink400.xml"/><Relationship Id="rId87" Type="http://schemas.openxmlformats.org/officeDocument/2006/relationships/image" Target="../media/image411.emf"/><Relationship Id="rId110" Type="http://schemas.openxmlformats.org/officeDocument/2006/relationships/customXml" Target="../ink/ink422.xml"/><Relationship Id="rId115" Type="http://schemas.openxmlformats.org/officeDocument/2006/relationships/image" Target="../media/image425.emf"/><Relationship Id="rId131" Type="http://schemas.openxmlformats.org/officeDocument/2006/relationships/image" Target="../media/image433.emf"/><Relationship Id="rId136" Type="http://schemas.openxmlformats.org/officeDocument/2006/relationships/customXml" Target="../ink/ink435.xml"/><Relationship Id="rId157" Type="http://schemas.openxmlformats.org/officeDocument/2006/relationships/image" Target="../media/image446.emf"/><Relationship Id="rId178" Type="http://schemas.openxmlformats.org/officeDocument/2006/relationships/customXml" Target="../ink/ink456.xml"/><Relationship Id="rId61" Type="http://schemas.openxmlformats.org/officeDocument/2006/relationships/image" Target="../media/image398.emf"/><Relationship Id="rId82" Type="http://schemas.openxmlformats.org/officeDocument/2006/relationships/customXml" Target="../ink/ink408.xml"/><Relationship Id="rId152" Type="http://schemas.openxmlformats.org/officeDocument/2006/relationships/customXml" Target="../ink/ink443.xml"/><Relationship Id="rId173" Type="http://schemas.openxmlformats.org/officeDocument/2006/relationships/image" Target="../media/image454.emf"/><Relationship Id="rId194" Type="http://schemas.openxmlformats.org/officeDocument/2006/relationships/customXml" Target="../ink/ink464.xml"/><Relationship Id="rId199" Type="http://schemas.openxmlformats.org/officeDocument/2006/relationships/image" Target="../media/image467.emf"/><Relationship Id="rId203" Type="http://schemas.openxmlformats.org/officeDocument/2006/relationships/image" Target="../media/image469.emf"/><Relationship Id="rId208" Type="http://schemas.openxmlformats.org/officeDocument/2006/relationships/customXml" Target="../ink/ink471.xml"/><Relationship Id="rId19" Type="http://schemas.openxmlformats.org/officeDocument/2006/relationships/image" Target="../media/image377.emf"/><Relationship Id="rId14" Type="http://schemas.openxmlformats.org/officeDocument/2006/relationships/customXml" Target="../ink/ink374.xml"/><Relationship Id="rId30" Type="http://schemas.openxmlformats.org/officeDocument/2006/relationships/customXml" Target="../ink/ink382.xml"/><Relationship Id="rId35" Type="http://schemas.openxmlformats.org/officeDocument/2006/relationships/image" Target="../media/image385.emf"/><Relationship Id="rId56" Type="http://schemas.openxmlformats.org/officeDocument/2006/relationships/customXml" Target="../ink/ink395.xml"/><Relationship Id="rId77" Type="http://schemas.openxmlformats.org/officeDocument/2006/relationships/image" Target="../media/image406.emf"/><Relationship Id="rId100" Type="http://schemas.openxmlformats.org/officeDocument/2006/relationships/customXml" Target="../ink/ink417.xml"/><Relationship Id="rId105" Type="http://schemas.openxmlformats.org/officeDocument/2006/relationships/image" Target="../media/image420.emf"/><Relationship Id="rId126" Type="http://schemas.openxmlformats.org/officeDocument/2006/relationships/customXml" Target="../ink/ink430.xml"/><Relationship Id="rId147" Type="http://schemas.openxmlformats.org/officeDocument/2006/relationships/image" Target="../media/image441.emf"/><Relationship Id="rId168" Type="http://schemas.openxmlformats.org/officeDocument/2006/relationships/customXml" Target="../ink/ink451.xml"/><Relationship Id="rId8" Type="http://schemas.openxmlformats.org/officeDocument/2006/relationships/customXml" Target="../ink/ink371.xml"/><Relationship Id="rId51" Type="http://schemas.openxmlformats.org/officeDocument/2006/relationships/image" Target="../media/image393.emf"/><Relationship Id="rId72" Type="http://schemas.openxmlformats.org/officeDocument/2006/relationships/customXml" Target="../ink/ink403.xml"/><Relationship Id="rId93" Type="http://schemas.openxmlformats.org/officeDocument/2006/relationships/image" Target="../media/image414.emf"/><Relationship Id="rId98" Type="http://schemas.openxmlformats.org/officeDocument/2006/relationships/customXml" Target="../ink/ink416.xml"/><Relationship Id="rId121" Type="http://schemas.openxmlformats.org/officeDocument/2006/relationships/image" Target="../media/image428.emf"/><Relationship Id="rId142" Type="http://schemas.openxmlformats.org/officeDocument/2006/relationships/customXml" Target="../ink/ink438.xml"/><Relationship Id="rId163" Type="http://schemas.openxmlformats.org/officeDocument/2006/relationships/image" Target="../media/image449.emf"/><Relationship Id="rId184" Type="http://schemas.openxmlformats.org/officeDocument/2006/relationships/customXml" Target="../ink/ink459.xml"/><Relationship Id="rId189" Type="http://schemas.openxmlformats.org/officeDocument/2006/relationships/image" Target="../media/image462.emf"/><Relationship Id="rId219" Type="http://schemas.openxmlformats.org/officeDocument/2006/relationships/image" Target="../media/image477.emf"/><Relationship Id="rId3" Type="http://schemas.openxmlformats.org/officeDocument/2006/relationships/image" Target="../media/image369.emf"/><Relationship Id="rId214" Type="http://schemas.openxmlformats.org/officeDocument/2006/relationships/customXml" Target="../ink/ink474.xml"/><Relationship Id="rId25" Type="http://schemas.openxmlformats.org/officeDocument/2006/relationships/image" Target="../media/image380.emf"/><Relationship Id="rId46" Type="http://schemas.openxmlformats.org/officeDocument/2006/relationships/customXml" Target="../ink/ink390.xml"/><Relationship Id="rId67" Type="http://schemas.openxmlformats.org/officeDocument/2006/relationships/image" Target="../media/image401.emf"/><Relationship Id="rId116" Type="http://schemas.openxmlformats.org/officeDocument/2006/relationships/customXml" Target="../ink/ink425.xml"/><Relationship Id="rId137" Type="http://schemas.openxmlformats.org/officeDocument/2006/relationships/image" Target="../media/image436.emf"/><Relationship Id="rId158" Type="http://schemas.openxmlformats.org/officeDocument/2006/relationships/customXml" Target="../ink/ink446.xml"/><Relationship Id="rId20" Type="http://schemas.openxmlformats.org/officeDocument/2006/relationships/customXml" Target="../ink/ink377.xml"/><Relationship Id="rId41" Type="http://schemas.openxmlformats.org/officeDocument/2006/relationships/image" Target="../media/image388.emf"/><Relationship Id="rId62" Type="http://schemas.openxmlformats.org/officeDocument/2006/relationships/customXml" Target="../ink/ink398.xml"/><Relationship Id="rId83" Type="http://schemas.openxmlformats.org/officeDocument/2006/relationships/image" Target="../media/image409.emf"/><Relationship Id="rId88" Type="http://schemas.openxmlformats.org/officeDocument/2006/relationships/customXml" Target="../ink/ink411.xml"/><Relationship Id="rId111" Type="http://schemas.openxmlformats.org/officeDocument/2006/relationships/image" Target="../media/image423.emf"/><Relationship Id="rId132" Type="http://schemas.openxmlformats.org/officeDocument/2006/relationships/customXml" Target="../ink/ink433.xml"/><Relationship Id="rId153" Type="http://schemas.openxmlformats.org/officeDocument/2006/relationships/image" Target="../media/image444.emf"/><Relationship Id="rId174" Type="http://schemas.openxmlformats.org/officeDocument/2006/relationships/customXml" Target="../ink/ink454.xml"/><Relationship Id="rId179" Type="http://schemas.openxmlformats.org/officeDocument/2006/relationships/image" Target="../media/image457.emf"/><Relationship Id="rId195" Type="http://schemas.openxmlformats.org/officeDocument/2006/relationships/image" Target="../media/image465.emf"/><Relationship Id="rId209" Type="http://schemas.openxmlformats.org/officeDocument/2006/relationships/image" Target="../media/image472.emf"/><Relationship Id="rId190" Type="http://schemas.openxmlformats.org/officeDocument/2006/relationships/customXml" Target="../ink/ink462.xml"/><Relationship Id="rId204" Type="http://schemas.openxmlformats.org/officeDocument/2006/relationships/customXml" Target="../ink/ink469.xml"/><Relationship Id="rId220" Type="http://schemas.openxmlformats.org/officeDocument/2006/relationships/customXml" Target="../ink/ink477.xml"/><Relationship Id="rId15" Type="http://schemas.openxmlformats.org/officeDocument/2006/relationships/image" Target="../media/image375.emf"/><Relationship Id="rId36" Type="http://schemas.openxmlformats.org/officeDocument/2006/relationships/customXml" Target="../ink/ink385.xml"/><Relationship Id="rId57" Type="http://schemas.openxmlformats.org/officeDocument/2006/relationships/image" Target="../media/image396.emf"/><Relationship Id="rId106" Type="http://schemas.openxmlformats.org/officeDocument/2006/relationships/customXml" Target="../ink/ink420.xml"/><Relationship Id="rId127" Type="http://schemas.openxmlformats.org/officeDocument/2006/relationships/image" Target="../media/image431.emf"/><Relationship Id="rId10" Type="http://schemas.openxmlformats.org/officeDocument/2006/relationships/customXml" Target="../ink/ink372.xml"/><Relationship Id="rId31" Type="http://schemas.openxmlformats.org/officeDocument/2006/relationships/image" Target="../media/image383.emf"/><Relationship Id="rId52" Type="http://schemas.openxmlformats.org/officeDocument/2006/relationships/customXml" Target="../ink/ink393.xml"/><Relationship Id="rId73" Type="http://schemas.openxmlformats.org/officeDocument/2006/relationships/image" Target="../media/image404.emf"/><Relationship Id="rId78" Type="http://schemas.openxmlformats.org/officeDocument/2006/relationships/customXml" Target="../ink/ink406.xml"/><Relationship Id="rId94" Type="http://schemas.openxmlformats.org/officeDocument/2006/relationships/customXml" Target="../ink/ink414.xml"/><Relationship Id="rId99" Type="http://schemas.openxmlformats.org/officeDocument/2006/relationships/image" Target="../media/image417.emf"/><Relationship Id="rId101" Type="http://schemas.openxmlformats.org/officeDocument/2006/relationships/image" Target="../media/image418.emf"/><Relationship Id="rId122" Type="http://schemas.openxmlformats.org/officeDocument/2006/relationships/customXml" Target="../ink/ink428.xml"/><Relationship Id="rId143" Type="http://schemas.openxmlformats.org/officeDocument/2006/relationships/image" Target="../media/image439.emf"/><Relationship Id="rId148" Type="http://schemas.openxmlformats.org/officeDocument/2006/relationships/customXml" Target="../ink/ink441.xml"/><Relationship Id="rId164" Type="http://schemas.openxmlformats.org/officeDocument/2006/relationships/customXml" Target="../ink/ink449.xml"/><Relationship Id="rId169" Type="http://schemas.openxmlformats.org/officeDocument/2006/relationships/image" Target="../media/image452.emf"/><Relationship Id="rId185" Type="http://schemas.openxmlformats.org/officeDocument/2006/relationships/image" Target="../media/image460.emf"/><Relationship Id="rId4" Type="http://schemas.openxmlformats.org/officeDocument/2006/relationships/customXml" Target="../ink/ink369.xml"/><Relationship Id="rId9" Type="http://schemas.openxmlformats.org/officeDocument/2006/relationships/image" Target="../media/image372.emf"/><Relationship Id="rId180" Type="http://schemas.openxmlformats.org/officeDocument/2006/relationships/customXml" Target="../ink/ink457.xml"/><Relationship Id="rId210" Type="http://schemas.openxmlformats.org/officeDocument/2006/relationships/customXml" Target="../ink/ink472.xml"/><Relationship Id="rId215" Type="http://schemas.openxmlformats.org/officeDocument/2006/relationships/image" Target="../media/image475.emf"/><Relationship Id="rId26" Type="http://schemas.openxmlformats.org/officeDocument/2006/relationships/customXml" Target="../ink/ink380.xml"/><Relationship Id="rId47" Type="http://schemas.openxmlformats.org/officeDocument/2006/relationships/image" Target="../media/image391.emf"/><Relationship Id="rId68" Type="http://schemas.openxmlformats.org/officeDocument/2006/relationships/customXml" Target="../ink/ink401.xml"/><Relationship Id="rId89" Type="http://schemas.openxmlformats.org/officeDocument/2006/relationships/image" Target="../media/image412.emf"/><Relationship Id="rId112" Type="http://schemas.openxmlformats.org/officeDocument/2006/relationships/customXml" Target="../ink/ink423.xml"/><Relationship Id="rId133" Type="http://schemas.openxmlformats.org/officeDocument/2006/relationships/image" Target="../media/image434.emf"/><Relationship Id="rId154" Type="http://schemas.openxmlformats.org/officeDocument/2006/relationships/customXml" Target="../ink/ink444.xml"/><Relationship Id="rId175" Type="http://schemas.openxmlformats.org/officeDocument/2006/relationships/image" Target="../media/image455.emf"/><Relationship Id="rId196" Type="http://schemas.openxmlformats.org/officeDocument/2006/relationships/customXml" Target="../ink/ink465.xml"/><Relationship Id="rId200" Type="http://schemas.openxmlformats.org/officeDocument/2006/relationships/customXml" Target="../ink/ink467.xml"/><Relationship Id="rId16" Type="http://schemas.openxmlformats.org/officeDocument/2006/relationships/customXml" Target="../ink/ink375.xml"/><Relationship Id="rId221" Type="http://schemas.openxmlformats.org/officeDocument/2006/relationships/image" Target="../media/image478.emf"/><Relationship Id="rId37" Type="http://schemas.openxmlformats.org/officeDocument/2006/relationships/image" Target="../media/image386.emf"/><Relationship Id="rId58" Type="http://schemas.openxmlformats.org/officeDocument/2006/relationships/customXml" Target="../ink/ink396.xml"/><Relationship Id="rId79" Type="http://schemas.openxmlformats.org/officeDocument/2006/relationships/image" Target="../media/image407.emf"/><Relationship Id="rId102" Type="http://schemas.openxmlformats.org/officeDocument/2006/relationships/customXml" Target="../ink/ink418.xml"/><Relationship Id="rId123" Type="http://schemas.openxmlformats.org/officeDocument/2006/relationships/image" Target="../media/image429.emf"/><Relationship Id="rId144" Type="http://schemas.openxmlformats.org/officeDocument/2006/relationships/customXml" Target="../ink/ink439.xml"/><Relationship Id="rId90" Type="http://schemas.openxmlformats.org/officeDocument/2006/relationships/customXml" Target="../ink/ink412.xml"/><Relationship Id="rId165" Type="http://schemas.openxmlformats.org/officeDocument/2006/relationships/image" Target="../media/image450.emf"/><Relationship Id="rId186" Type="http://schemas.openxmlformats.org/officeDocument/2006/relationships/customXml" Target="../ink/ink460.xml"/></Relationships>
</file>

<file path=ppt/slides/_rels/slide6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537.emf"/><Relationship Id="rId21" Type="http://schemas.openxmlformats.org/officeDocument/2006/relationships/image" Target="../media/image489.emf"/><Relationship Id="rId42" Type="http://schemas.openxmlformats.org/officeDocument/2006/relationships/customXml" Target="../ink/ink499.xml"/><Relationship Id="rId63" Type="http://schemas.openxmlformats.org/officeDocument/2006/relationships/image" Target="../media/image510.emf"/><Relationship Id="rId84" Type="http://schemas.openxmlformats.org/officeDocument/2006/relationships/customXml" Target="../ink/ink520.xml"/><Relationship Id="rId138" Type="http://schemas.openxmlformats.org/officeDocument/2006/relationships/customXml" Target="../ink/ink547.xml"/><Relationship Id="rId159" Type="http://schemas.openxmlformats.org/officeDocument/2006/relationships/image" Target="../media/image558.emf"/><Relationship Id="rId170" Type="http://schemas.openxmlformats.org/officeDocument/2006/relationships/customXml" Target="../ink/ink563.xml"/><Relationship Id="rId191" Type="http://schemas.openxmlformats.org/officeDocument/2006/relationships/image" Target="../media/image574.emf"/><Relationship Id="rId205" Type="http://schemas.openxmlformats.org/officeDocument/2006/relationships/image" Target="../media/image581.emf"/><Relationship Id="rId107" Type="http://schemas.openxmlformats.org/officeDocument/2006/relationships/image" Target="../media/image532.emf"/><Relationship Id="rId11" Type="http://schemas.openxmlformats.org/officeDocument/2006/relationships/image" Target="../media/image484.emf"/><Relationship Id="rId32" Type="http://schemas.openxmlformats.org/officeDocument/2006/relationships/customXml" Target="../ink/ink494.xml"/><Relationship Id="rId53" Type="http://schemas.openxmlformats.org/officeDocument/2006/relationships/image" Target="../media/image505.emf"/><Relationship Id="rId74" Type="http://schemas.openxmlformats.org/officeDocument/2006/relationships/customXml" Target="../ink/ink515.xml"/><Relationship Id="rId128" Type="http://schemas.openxmlformats.org/officeDocument/2006/relationships/customXml" Target="../ink/ink542.xml"/><Relationship Id="rId149" Type="http://schemas.openxmlformats.org/officeDocument/2006/relationships/image" Target="../media/image553.emf"/><Relationship Id="rId5" Type="http://schemas.openxmlformats.org/officeDocument/2006/relationships/image" Target="../media/image481.emf"/><Relationship Id="rId90" Type="http://schemas.openxmlformats.org/officeDocument/2006/relationships/customXml" Target="../ink/ink523.xml"/><Relationship Id="rId95" Type="http://schemas.openxmlformats.org/officeDocument/2006/relationships/image" Target="../media/image526.emf"/><Relationship Id="rId160" Type="http://schemas.openxmlformats.org/officeDocument/2006/relationships/customXml" Target="../ink/ink558.xml"/><Relationship Id="rId165" Type="http://schemas.openxmlformats.org/officeDocument/2006/relationships/image" Target="../media/image561.emf"/><Relationship Id="rId181" Type="http://schemas.openxmlformats.org/officeDocument/2006/relationships/image" Target="../media/image569.emf"/><Relationship Id="rId186" Type="http://schemas.openxmlformats.org/officeDocument/2006/relationships/customXml" Target="../ink/ink571.xml"/><Relationship Id="rId216" Type="http://schemas.openxmlformats.org/officeDocument/2006/relationships/customXml" Target="../ink/ink586.xml"/><Relationship Id="rId211" Type="http://schemas.openxmlformats.org/officeDocument/2006/relationships/image" Target="../media/image584.emf"/><Relationship Id="rId22" Type="http://schemas.openxmlformats.org/officeDocument/2006/relationships/customXml" Target="../ink/ink489.xml"/><Relationship Id="rId27" Type="http://schemas.openxmlformats.org/officeDocument/2006/relationships/image" Target="../media/image492.emf"/><Relationship Id="rId43" Type="http://schemas.openxmlformats.org/officeDocument/2006/relationships/image" Target="../media/image500.emf"/><Relationship Id="rId48" Type="http://schemas.openxmlformats.org/officeDocument/2006/relationships/customXml" Target="../ink/ink502.xml"/><Relationship Id="rId64" Type="http://schemas.openxmlformats.org/officeDocument/2006/relationships/customXml" Target="../ink/ink510.xml"/><Relationship Id="rId69" Type="http://schemas.openxmlformats.org/officeDocument/2006/relationships/image" Target="../media/image513.emf"/><Relationship Id="rId113" Type="http://schemas.openxmlformats.org/officeDocument/2006/relationships/image" Target="../media/image535.emf"/><Relationship Id="rId118" Type="http://schemas.openxmlformats.org/officeDocument/2006/relationships/customXml" Target="../ink/ink537.xml"/><Relationship Id="rId134" Type="http://schemas.openxmlformats.org/officeDocument/2006/relationships/customXml" Target="../ink/ink545.xml"/><Relationship Id="rId139" Type="http://schemas.openxmlformats.org/officeDocument/2006/relationships/image" Target="../media/image548.emf"/><Relationship Id="rId80" Type="http://schemas.openxmlformats.org/officeDocument/2006/relationships/customXml" Target="../ink/ink518.xml"/><Relationship Id="rId85" Type="http://schemas.openxmlformats.org/officeDocument/2006/relationships/image" Target="../media/image521.emf"/><Relationship Id="rId150" Type="http://schemas.openxmlformats.org/officeDocument/2006/relationships/customXml" Target="../ink/ink553.xml"/><Relationship Id="rId155" Type="http://schemas.openxmlformats.org/officeDocument/2006/relationships/image" Target="../media/image556.emf"/><Relationship Id="rId171" Type="http://schemas.openxmlformats.org/officeDocument/2006/relationships/image" Target="../media/image564.emf"/><Relationship Id="rId176" Type="http://schemas.openxmlformats.org/officeDocument/2006/relationships/customXml" Target="../ink/ink566.xml"/><Relationship Id="rId192" Type="http://schemas.openxmlformats.org/officeDocument/2006/relationships/customXml" Target="../ink/ink574.xml"/><Relationship Id="rId197" Type="http://schemas.openxmlformats.org/officeDocument/2006/relationships/image" Target="../media/image577.emf"/><Relationship Id="rId206" Type="http://schemas.openxmlformats.org/officeDocument/2006/relationships/customXml" Target="../ink/ink581.xml"/><Relationship Id="rId201" Type="http://schemas.openxmlformats.org/officeDocument/2006/relationships/image" Target="../media/image579.emf"/><Relationship Id="rId12" Type="http://schemas.openxmlformats.org/officeDocument/2006/relationships/customXml" Target="../ink/ink484.xml"/><Relationship Id="rId17" Type="http://schemas.openxmlformats.org/officeDocument/2006/relationships/image" Target="../media/image487.emf"/><Relationship Id="rId33" Type="http://schemas.openxmlformats.org/officeDocument/2006/relationships/image" Target="../media/image495.emf"/><Relationship Id="rId38" Type="http://schemas.openxmlformats.org/officeDocument/2006/relationships/customXml" Target="../ink/ink497.xml"/><Relationship Id="rId59" Type="http://schemas.openxmlformats.org/officeDocument/2006/relationships/image" Target="../media/image508.emf"/><Relationship Id="rId103" Type="http://schemas.openxmlformats.org/officeDocument/2006/relationships/image" Target="../media/image530.emf"/><Relationship Id="rId108" Type="http://schemas.openxmlformats.org/officeDocument/2006/relationships/customXml" Target="../ink/ink532.xml"/><Relationship Id="rId124" Type="http://schemas.openxmlformats.org/officeDocument/2006/relationships/customXml" Target="../ink/ink540.xml"/><Relationship Id="rId129" Type="http://schemas.openxmlformats.org/officeDocument/2006/relationships/image" Target="../media/image543.emf"/><Relationship Id="rId54" Type="http://schemas.openxmlformats.org/officeDocument/2006/relationships/customXml" Target="../ink/ink505.xml"/><Relationship Id="rId70" Type="http://schemas.openxmlformats.org/officeDocument/2006/relationships/customXml" Target="../ink/ink513.xml"/><Relationship Id="rId75" Type="http://schemas.openxmlformats.org/officeDocument/2006/relationships/image" Target="../media/image516.emf"/><Relationship Id="rId91" Type="http://schemas.openxmlformats.org/officeDocument/2006/relationships/image" Target="../media/image524.emf"/><Relationship Id="rId96" Type="http://schemas.openxmlformats.org/officeDocument/2006/relationships/customXml" Target="../ink/ink526.xml"/><Relationship Id="rId140" Type="http://schemas.openxmlformats.org/officeDocument/2006/relationships/customXml" Target="../ink/ink548.xml"/><Relationship Id="rId145" Type="http://schemas.openxmlformats.org/officeDocument/2006/relationships/image" Target="../media/image551.emf"/><Relationship Id="rId161" Type="http://schemas.openxmlformats.org/officeDocument/2006/relationships/image" Target="../media/image559.emf"/><Relationship Id="rId166" Type="http://schemas.openxmlformats.org/officeDocument/2006/relationships/customXml" Target="../ink/ink561.xml"/><Relationship Id="rId182" Type="http://schemas.openxmlformats.org/officeDocument/2006/relationships/customXml" Target="../ink/ink569.xml"/><Relationship Id="rId187" Type="http://schemas.openxmlformats.org/officeDocument/2006/relationships/image" Target="../media/image572.emf"/><Relationship Id="rId217" Type="http://schemas.openxmlformats.org/officeDocument/2006/relationships/image" Target="../media/image58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81.xml"/><Relationship Id="rId212" Type="http://schemas.openxmlformats.org/officeDocument/2006/relationships/customXml" Target="../ink/ink584.xml"/><Relationship Id="rId23" Type="http://schemas.openxmlformats.org/officeDocument/2006/relationships/image" Target="../media/image490.emf"/><Relationship Id="rId28" Type="http://schemas.openxmlformats.org/officeDocument/2006/relationships/customXml" Target="../ink/ink492.xml"/><Relationship Id="rId49" Type="http://schemas.openxmlformats.org/officeDocument/2006/relationships/image" Target="../media/image503.emf"/><Relationship Id="rId114" Type="http://schemas.openxmlformats.org/officeDocument/2006/relationships/customXml" Target="../ink/ink535.xml"/><Relationship Id="rId119" Type="http://schemas.openxmlformats.org/officeDocument/2006/relationships/image" Target="../media/image538.emf"/><Relationship Id="rId44" Type="http://schemas.openxmlformats.org/officeDocument/2006/relationships/customXml" Target="../ink/ink500.xml"/><Relationship Id="rId60" Type="http://schemas.openxmlformats.org/officeDocument/2006/relationships/customXml" Target="../ink/ink508.xml"/><Relationship Id="rId65" Type="http://schemas.openxmlformats.org/officeDocument/2006/relationships/image" Target="../media/image511.emf"/><Relationship Id="rId81" Type="http://schemas.openxmlformats.org/officeDocument/2006/relationships/image" Target="../media/image519.emf"/><Relationship Id="rId86" Type="http://schemas.openxmlformats.org/officeDocument/2006/relationships/customXml" Target="../ink/ink521.xml"/><Relationship Id="rId130" Type="http://schemas.openxmlformats.org/officeDocument/2006/relationships/customXml" Target="../ink/ink543.xml"/><Relationship Id="rId135" Type="http://schemas.openxmlformats.org/officeDocument/2006/relationships/image" Target="../media/image546.emf"/><Relationship Id="rId151" Type="http://schemas.openxmlformats.org/officeDocument/2006/relationships/image" Target="../media/image554.emf"/><Relationship Id="rId156" Type="http://schemas.openxmlformats.org/officeDocument/2006/relationships/customXml" Target="../ink/ink556.xml"/><Relationship Id="rId177" Type="http://schemas.openxmlformats.org/officeDocument/2006/relationships/image" Target="../media/image567.emf"/><Relationship Id="rId198" Type="http://schemas.openxmlformats.org/officeDocument/2006/relationships/customXml" Target="../ink/ink577.xml"/><Relationship Id="rId172" Type="http://schemas.openxmlformats.org/officeDocument/2006/relationships/customXml" Target="../ink/ink564.xml"/><Relationship Id="rId193" Type="http://schemas.openxmlformats.org/officeDocument/2006/relationships/image" Target="../media/image575.emf"/><Relationship Id="rId202" Type="http://schemas.openxmlformats.org/officeDocument/2006/relationships/customXml" Target="../ink/ink579.xml"/><Relationship Id="rId207" Type="http://schemas.openxmlformats.org/officeDocument/2006/relationships/image" Target="../media/image582.emf"/><Relationship Id="rId13" Type="http://schemas.openxmlformats.org/officeDocument/2006/relationships/image" Target="../media/image485.emf"/><Relationship Id="rId18" Type="http://schemas.openxmlformats.org/officeDocument/2006/relationships/customXml" Target="../ink/ink487.xml"/><Relationship Id="rId39" Type="http://schemas.openxmlformats.org/officeDocument/2006/relationships/image" Target="../media/image498.emf"/><Relationship Id="rId109" Type="http://schemas.openxmlformats.org/officeDocument/2006/relationships/image" Target="../media/image533.emf"/><Relationship Id="rId34" Type="http://schemas.openxmlformats.org/officeDocument/2006/relationships/customXml" Target="../ink/ink495.xml"/><Relationship Id="rId50" Type="http://schemas.openxmlformats.org/officeDocument/2006/relationships/customXml" Target="../ink/ink503.xml"/><Relationship Id="rId55" Type="http://schemas.openxmlformats.org/officeDocument/2006/relationships/image" Target="../media/image506.emf"/><Relationship Id="rId76" Type="http://schemas.openxmlformats.org/officeDocument/2006/relationships/customXml" Target="../ink/ink516.xml"/><Relationship Id="rId97" Type="http://schemas.openxmlformats.org/officeDocument/2006/relationships/image" Target="../media/image527.emf"/><Relationship Id="rId104" Type="http://schemas.openxmlformats.org/officeDocument/2006/relationships/customXml" Target="../ink/ink530.xml"/><Relationship Id="rId120" Type="http://schemas.openxmlformats.org/officeDocument/2006/relationships/customXml" Target="../ink/ink538.xml"/><Relationship Id="rId125" Type="http://schemas.openxmlformats.org/officeDocument/2006/relationships/image" Target="../media/image541.emf"/><Relationship Id="rId141" Type="http://schemas.openxmlformats.org/officeDocument/2006/relationships/image" Target="../media/image549.emf"/><Relationship Id="rId146" Type="http://schemas.openxmlformats.org/officeDocument/2006/relationships/customXml" Target="../ink/ink551.xml"/><Relationship Id="rId167" Type="http://schemas.openxmlformats.org/officeDocument/2006/relationships/image" Target="../media/image562.emf"/><Relationship Id="rId188" Type="http://schemas.openxmlformats.org/officeDocument/2006/relationships/customXml" Target="../ink/ink572.xml"/><Relationship Id="rId7" Type="http://schemas.openxmlformats.org/officeDocument/2006/relationships/image" Target="../media/image482.emf"/><Relationship Id="rId71" Type="http://schemas.openxmlformats.org/officeDocument/2006/relationships/image" Target="../media/image514.emf"/><Relationship Id="rId92" Type="http://schemas.openxmlformats.org/officeDocument/2006/relationships/customXml" Target="../ink/ink524.xml"/><Relationship Id="rId162" Type="http://schemas.openxmlformats.org/officeDocument/2006/relationships/customXml" Target="../ink/ink559.xml"/><Relationship Id="rId183" Type="http://schemas.openxmlformats.org/officeDocument/2006/relationships/image" Target="../media/image570.emf"/><Relationship Id="rId213" Type="http://schemas.openxmlformats.org/officeDocument/2006/relationships/image" Target="../media/image585.emf"/><Relationship Id="rId218" Type="http://schemas.openxmlformats.org/officeDocument/2006/relationships/customXml" Target="../ink/ink587.xml"/><Relationship Id="rId2" Type="http://schemas.openxmlformats.org/officeDocument/2006/relationships/customXml" Target="../ink/ink479.xml"/><Relationship Id="rId29" Type="http://schemas.openxmlformats.org/officeDocument/2006/relationships/image" Target="../media/image493.emf"/><Relationship Id="rId24" Type="http://schemas.openxmlformats.org/officeDocument/2006/relationships/customXml" Target="../ink/ink490.xml"/><Relationship Id="rId40" Type="http://schemas.openxmlformats.org/officeDocument/2006/relationships/customXml" Target="../ink/ink498.xml"/><Relationship Id="rId45" Type="http://schemas.openxmlformats.org/officeDocument/2006/relationships/image" Target="../media/image501.emf"/><Relationship Id="rId66" Type="http://schemas.openxmlformats.org/officeDocument/2006/relationships/customXml" Target="../ink/ink511.xml"/><Relationship Id="rId87" Type="http://schemas.openxmlformats.org/officeDocument/2006/relationships/image" Target="../media/image522.emf"/><Relationship Id="rId110" Type="http://schemas.openxmlformats.org/officeDocument/2006/relationships/customXml" Target="../ink/ink533.xml"/><Relationship Id="rId115" Type="http://schemas.openxmlformats.org/officeDocument/2006/relationships/image" Target="../media/image536.emf"/><Relationship Id="rId131" Type="http://schemas.openxmlformats.org/officeDocument/2006/relationships/image" Target="../media/image544.emf"/><Relationship Id="rId136" Type="http://schemas.openxmlformats.org/officeDocument/2006/relationships/customXml" Target="../ink/ink546.xml"/><Relationship Id="rId157" Type="http://schemas.openxmlformats.org/officeDocument/2006/relationships/image" Target="../media/image557.emf"/><Relationship Id="rId178" Type="http://schemas.openxmlformats.org/officeDocument/2006/relationships/customXml" Target="../ink/ink567.xml"/><Relationship Id="rId61" Type="http://schemas.openxmlformats.org/officeDocument/2006/relationships/image" Target="../media/image509.emf"/><Relationship Id="rId82" Type="http://schemas.openxmlformats.org/officeDocument/2006/relationships/customXml" Target="../ink/ink519.xml"/><Relationship Id="rId152" Type="http://schemas.openxmlformats.org/officeDocument/2006/relationships/customXml" Target="../ink/ink554.xml"/><Relationship Id="rId173" Type="http://schemas.openxmlformats.org/officeDocument/2006/relationships/image" Target="../media/image565.emf"/><Relationship Id="rId194" Type="http://schemas.openxmlformats.org/officeDocument/2006/relationships/customXml" Target="../ink/ink575.xml"/><Relationship Id="rId199" Type="http://schemas.openxmlformats.org/officeDocument/2006/relationships/image" Target="../media/image578.emf"/><Relationship Id="rId203" Type="http://schemas.openxmlformats.org/officeDocument/2006/relationships/image" Target="../media/image580.emf"/><Relationship Id="rId208" Type="http://schemas.openxmlformats.org/officeDocument/2006/relationships/customXml" Target="../ink/ink582.xml"/><Relationship Id="rId19" Type="http://schemas.openxmlformats.org/officeDocument/2006/relationships/image" Target="../media/image488.emf"/><Relationship Id="rId14" Type="http://schemas.openxmlformats.org/officeDocument/2006/relationships/customXml" Target="../ink/ink485.xml"/><Relationship Id="rId30" Type="http://schemas.openxmlformats.org/officeDocument/2006/relationships/customXml" Target="../ink/ink493.xml"/><Relationship Id="rId35" Type="http://schemas.openxmlformats.org/officeDocument/2006/relationships/image" Target="../media/image496.emf"/><Relationship Id="rId56" Type="http://schemas.openxmlformats.org/officeDocument/2006/relationships/customXml" Target="../ink/ink506.xml"/><Relationship Id="rId77" Type="http://schemas.openxmlformats.org/officeDocument/2006/relationships/image" Target="../media/image517.emf"/><Relationship Id="rId100" Type="http://schemas.openxmlformats.org/officeDocument/2006/relationships/customXml" Target="../ink/ink528.xml"/><Relationship Id="rId105" Type="http://schemas.openxmlformats.org/officeDocument/2006/relationships/image" Target="../media/image531.emf"/><Relationship Id="rId126" Type="http://schemas.openxmlformats.org/officeDocument/2006/relationships/customXml" Target="../ink/ink541.xml"/><Relationship Id="rId147" Type="http://schemas.openxmlformats.org/officeDocument/2006/relationships/image" Target="../media/image552.emf"/><Relationship Id="rId168" Type="http://schemas.openxmlformats.org/officeDocument/2006/relationships/customXml" Target="../ink/ink562.xml"/><Relationship Id="rId8" Type="http://schemas.openxmlformats.org/officeDocument/2006/relationships/customXml" Target="../ink/ink482.xml"/><Relationship Id="rId51" Type="http://schemas.openxmlformats.org/officeDocument/2006/relationships/image" Target="../media/image504.emf"/><Relationship Id="rId72" Type="http://schemas.openxmlformats.org/officeDocument/2006/relationships/customXml" Target="../ink/ink514.xml"/><Relationship Id="rId93" Type="http://schemas.openxmlformats.org/officeDocument/2006/relationships/image" Target="../media/image525.emf"/><Relationship Id="rId98" Type="http://schemas.openxmlformats.org/officeDocument/2006/relationships/customXml" Target="../ink/ink527.xml"/><Relationship Id="rId121" Type="http://schemas.openxmlformats.org/officeDocument/2006/relationships/image" Target="../media/image539.emf"/><Relationship Id="rId142" Type="http://schemas.openxmlformats.org/officeDocument/2006/relationships/customXml" Target="../ink/ink549.xml"/><Relationship Id="rId163" Type="http://schemas.openxmlformats.org/officeDocument/2006/relationships/image" Target="../media/image560.emf"/><Relationship Id="rId184" Type="http://schemas.openxmlformats.org/officeDocument/2006/relationships/customXml" Target="../ink/ink570.xml"/><Relationship Id="rId189" Type="http://schemas.openxmlformats.org/officeDocument/2006/relationships/image" Target="../media/image573.emf"/><Relationship Id="rId219" Type="http://schemas.openxmlformats.org/officeDocument/2006/relationships/image" Target="../media/image588.emf"/><Relationship Id="rId3" Type="http://schemas.openxmlformats.org/officeDocument/2006/relationships/image" Target="../media/image480.emf"/><Relationship Id="rId214" Type="http://schemas.openxmlformats.org/officeDocument/2006/relationships/customXml" Target="../ink/ink585.xml"/><Relationship Id="rId25" Type="http://schemas.openxmlformats.org/officeDocument/2006/relationships/image" Target="../media/image491.emf"/><Relationship Id="rId46" Type="http://schemas.openxmlformats.org/officeDocument/2006/relationships/customXml" Target="../ink/ink501.xml"/><Relationship Id="rId67" Type="http://schemas.openxmlformats.org/officeDocument/2006/relationships/image" Target="../media/image512.emf"/><Relationship Id="rId116" Type="http://schemas.openxmlformats.org/officeDocument/2006/relationships/customXml" Target="../ink/ink536.xml"/><Relationship Id="rId137" Type="http://schemas.openxmlformats.org/officeDocument/2006/relationships/image" Target="../media/image547.emf"/><Relationship Id="rId158" Type="http://schemas.openxmlformats.org/officeDocument/2006/relationships/customXml" Target="../ink/ink557.xml"/><Relationship Id="rId20" Type="http://schemas.openxmlformats.org/officeDocument/2006/relationships/customXml" Target="../ink/ink488.xml"/><Relationship Id="rId41" Type="http://schemas.openxmlformats.org/officeDocument/2006/relationships/image" Target="../media/image499.emf"/><Relationship Id="rId62" Type="http://schemas.openxmlformats.org/officeDocument/2006/relationships/customXml" Target="../ink/ink509.xml"/><Relationship Id="rId83" Type="http://schemas.openxmlformats.org/officeDocument/2006/relationships/image" Target="../media/image520.emf"/><Relationship Id="rId88" Type="http://schemas.openxmlformats.org/officeDocument/2006/relationships/customXml" Target="../ink/ink522.xml"/><Relationship Id="rId111" Type="http://schemas.openxmlformats.org/officeDocument/2006/relationships/image" Target="../media/image534.emf"/><Relationship Id="rId132" Type="http://schemas.openxmlformats.org/officeDocument/2006/relationships/customXml" Target="../ink/ink544.xml"/><Relationship Id="rId153" Type="http://schemas.openxmlformats.org/officeDocument/2006/relationships/image" Target="../media/image555.emf"/><Relationship Id="rId174" Type="http://schemas.openxmlformats.org/officeDocument/2006/relationships/customXml" Target="../ink/ink565.xml"/><Relationship Id="rId179" Type="http://schemas.openxmlformats.org/officeDocument/2006/relationships/image" Target="../media/image568.emf"/><Relationship Id="rId195" Type="http://schemas.openxmlformats.org/officeDocument/2006/relationships/image" Target="../media/image576.emf"/><Relationship Id="rId209" Type="http://schemas.openxmlformats.org/officeDocument/2006/relationships/image" Target="../media/image583.emf"/><Relationship Id="rId190" Type="http://schemas.openxmlformats.org/officeDocument/2006/relationships/customXml" Target="../ink/ink573.xml"/><Relationship Id="rId204" Type="http://schemas.openxmlformats.org/officeDocument/2006/relationships/customXml" Target="../ink/ink580.xml"/><Relationship Id="rId15" Type="http://schemas.openxmlformats.org/officeDocument/2006/relationships/image" Target="../media/image486.emf"/><Relationship Id="rId36" Type="http://schemas.openxmlformats.org/officeDocument/2006/relationships/customXml" Target="../ink/ink496.xml"/><Relationship Id="rId57" Type="http://schemas.openxmlformats.org/officeDocument/2006/relationships/image" Target="../media/image507.emf"/><Relationship Id="rId106" Type="http://schemas.openxmlformats.org/officeDocument/2006/relationships/customXml" Target="../ink/ink531.xml"/><Relationship Id="rId127" Type="http://schemas.openxmlformats.org/officeDocument/2006/relationships/image" Target="../media/image542.emf"/><Relationship Id="rId10" Type="http://schemas.openxmlformats.org/officeDocument/2006/relationships/customXml" Target="../ink/ink483.xml"/><Relationship Id="rId31" Type="http://schemas.openxmlformats.org/officeDocument/2006/relationships/image" Target="../media/image494.emf"/><Relationship Id="rId52" Type="http://schemas.openxmlformats.org/officeDocument/2006/relationships/customXml" Target="../ink/ink504.xml"/><Relationship Id="rId73" Type="http://schemas.openxmlformats.org/officeDocument/2006/relationships/image" Target="../media/image515.emf"/><Relationship Id="rId78" Type="http://schemas.openxmlformats.org/officeDocument/2006/relationships/customXml" Target="../ink/ink517.xml"/><Relationship Id="rId94" Type="http://schemas.openxmlformats.org/officeDocument/2006/relationships/customXml" Target="../ink/ink525.xml"/><Relationship Id="rId99" Type="http://schemas.openxmlformats.org/officeDocument/2006/relationships/image" Target="../media/image528.emf"/><Relationship Id="rId101" Type="http://schemas.openxmlformats.org/officeDocument/2006/relationships/image" Target="../media/image529.emf"/><Relationship Id="rId122" Type="http://schemas.openxmlformats.org/officeDocument/2006/relationships/customXml" Target="../ink/ink539.xml"/><Relationship Id="rId143" Type="http://schemas.openxmlformats.org/officeDocument/2006/relationships/image" Target="../media/image550.emf"/><Relationship Id="rId148" Type="http://schemas.openxmlformats.org/officeDocument/2006/relationships/customXml" Target="../ink/ink552.xml"/><Relationship Id="rId164" Type="http://schemas.openxmlformats.org/officeDocument/2006/relationships/customXml" Target="../ink/ink560.xml"/><Relationship Id="rId169" Type="http://schemas.openxmlformats.org/officeDocument/2006/relationships/image" Target="../media/image563.emf"/><Relationship Id="rId185" Type="http://schemas.openxmlformats.org/officeDocument/2006/relationships/image" Target="../media/image571.emf"/><Relationship Id="rId4" Type="http://schemas.openxmlformats.org/officeDocument/2006/relationships/customXml" Target="../ink/ink480.xml"/><Relationship Id="rId9" Type="http://schemas.openxmlformats.org/officeDocument/2006/relationships/image" Target="../media/image483.emf"/><Relationship Id="rId180" Type="http://schemas.openxmlformats.org/officeDocument/2006/relationships/customXml" Target="../ink/ink568.xml"/><Relationship Id="rId210" Type="http://schemas.openxmlformats.org/officeDocument/2006/relationships/customXml" Target="../ink/ink583.xml"/><Relationship Id="rId215" Type="http://schemas.openxmlformats.org/officeDocument/2006/relationships/image" Target="../media/image586.emf"/><Relationship Id="rId26" Type="http://schemas.openxmlformats.org/officeDocument/2006/relationships/customXml" Target="../ink/ink491.xml"/><Relationship Id="rId47" Type="http://schemas.openxmlformats.org/officeDocument/2006/relationships/image" Target="../media/image502.emf"/><Relationship Id="rId68" Type="http://schemas.openxmlformats.org/officeDocument/2006/relationships/customXml" Target="../ink/ink512.xml"/><Relationship Id="rId89" Type="http://schemas.openxmlformats.org/officeDocument/2006/relationships/image" Target="../media/image523.emf"/><Relationship Id="rId112" Type="http://schemas.openxmlformats.org/officeDocument/2006/relationships/customXml" Target="../ink/ink534.xml"/><Relationship Id="rId133" Type="http://schemas.openxmlformats.org/officeDocument/2006/relationships/image" Target="../media/image545.emf"/><Relationship Id="rId154" Type="http://schemas.openxmlformats.org/officeDocument/2006/relationships/customXml" Target="../ink/ink555.xml"/><Relationship Id="rId175" Type="http://schemas.openxmlformats.org/officeDocument/2006/relationships/image" Target="../media/image566.emf"/><Relationship Id="rId196" Type="http://schemas.openxmlformats.org/officeDocument/2006/relationships/customXml" Target="../ink/ink576.xml"/><Relationship Id="rId200" Type="http://schemas.openxmlformats.org/officeDocument/2006/relationships/customXml" Target="../ink/ink578.xml"/><Relationship Id="rId16" Type="http://schemas.openxmlformats.org/officeDocument/2006/relationships/customXml" Target="../ink/ink486.xml"/><Relationship Id="rId37" Type="http://schemas.openxmlformats.org/officeDocument/2006/relationships/image" Target="../media/image497.emf"/><Relationship Id="rId58" Type="http://schemas.openxmlformats.org/officeDocument/2006/relationships/customXml" Target="../ink/ink507.xml"/><Relationship Id="rId79" Type="http://schemas.openxmlformats.org/officeDocument/2006/relationships/image" Target="../media/image518.emf"/><Relationship Id="rId102" Type="http://schemas.openxmlformats.org/officeDocument/2006/relationships/customXml" Target="../ink/ink529.xml"/><Relationship Id="rId123" Type="http://schemas.openxmlformats.org/officeDocument/2006/relationships/image" Target="../media/image540.emf"/><Relationship Id="rId144" Type="http://schemas.openxmlformats.org/officeDocument/2006/relationships/customXml" Target="../ink/ink550.xml"/></Relationships>
</file>

<file path=ppt/slides/_rels/slide7.xml.rels><?xml version="1.0" encoding="UTF-8" standalone="yes"?>
<Relationships xmlns="http://schemas.openxmlformats.org/package/2006/relationships"><Relationship Id="rId26" Type="http://schemas.openxmlformats.org/officeDocument/2006/relationships/customXml" Target="../ink/ink600.xml"/><Relationship Id="rId117" Type="http://schemas.openxmlformats.org/officeDocument/2006/relationships/image" Target="../media/image646.emf"/><Relationship Id="rId21" Type="http://schemas.openxmlformats.org/officeDocument/2006/relationships/image" Target="../media/image598.emf"/><Relationship Id="rId42" Type="http://schemas.openxmlformats.org/officeDocument/2006/relationships/customXml" Target="../ink/ink608.xml"/><Relationship Id="rId47" Type="http://schemas.openxmlformats.org/officeDocument/2006/relationships/image" Target="../media/image611.emf"/><Relationship Id="rId63" Type="http://schemas.openxmlformats.org/officeDocument/2006/relationships/image" Target="../media/image619.emf"/><Relationship Id="rId68" Type="http://schemas.openxmlformats.org/officeDocument/2006/relationships/customXml" Target="../ink/ink621.xml"/><Relationship Id="rId84" Type="http://schemas.openxmlformats.org/officeDocument/2006/relationships/customXml" Target="../ink/ink629.xml"/><Relationship Id="rId89" Type="http://schemas.openxmlformats.org/officeDocument/2006/relationships/image" Target="../media/image632.emf"/><Relationship Id="rId112" Type="http://schemas.openxmlformats.org/officeDocument/2006/relationships/customXml" Target="../ink/ink643.xml"/><Relationship Id="rId16" Type="http://schemas.openxmlformats.org/officeDocument/2006/relationships/customXml" Target="../ink/ink595.xml"/><Relationship Id="rId107" Type="http://schemas.openxmlformats.org/officeDocument/2006/relationships/image" Target="../media/image641.emf"/><Relationship Id="rId11" Type="http://schemas.openxmlformats.org/officeDocument/2006/relationships/image" Target="../media/image593.emf"/><Relationship Id="rId32" Type="http://schemas.openxmlformats.org/officeDocument/2006/relationships/customXml" Target="../ink/ink603.xml"/><Relationship Id="rId37" Type="http://schemas.openxmlformats.org/officeDocument/2006/relationships/image" Target="../media/image606.emf"/><Relationship Id="rId53" Type="http://schemas.openxmlformats.org/officeDocument/2006/relationships/image" Target="../media/image614.emf"/><Relationship Id="rId58" Type="http://schemas.openxmlformats.org/officeDocument/2006/relationships/customXml" Target="../ink/ink616.xml"/><Relationship Id="rId74" Type="http://schemas.openxmlformats.org/officeDocument/2006/relationships/customXml" Target="../ink/ink624.xml"/><Relationship Id="rId79" Type="http://schemas.openxmlformats.org/officeDocument/2006/relationships/image" Target="../media/image627.emf"/><Relationship Id="rId102" Type="http://schemas.openxmlformats.org/officeDocument/2006/relationships/customXml" Target="../ink/ink638.xml"/><Relationship Id="rId123" Type="http://schemas.openxmlformats.org/officeDocument/2006/relationships/image" Target="../media/image649.emf"/><Relationship Id="rId5" Type="http://schemas.openxmlformats.org/officeDocument/2006/relationships/image" Target="../media/image590.emf"/><Relationship Id="rId61" Type="http://schemas.openxmlformats.org/officeDocument/2006/relationships/image" Target="../media/image618.emf"/><Relationship Id="rId82" Type="http://schemas.openxmlformats.org/officeDocument/2006/relationships/customXml" Target="../ink/ink628.xml"/><Relationship Id="rId90" Type="http://schemas.openxmlformats.org/officeDocument/2006/relationships/customXml" Target="../ink/ink632.xml"/><Relationship Id="rId95" Type="http://schemas.openxmlformats.org/officeDocument/2006/relationships/image" Target="../media/image635.emf"/><Relationship Id="rId19" Type="http://schemas.openxmlformats.org/officeDocument/2006/relationships/image" Target="../media/image597.emf"/><Relationship Id="rId14" Type="http://schemas.openxmlformats.org/officeDocument/2006/relationships/customXml" Target="../ink/ink594.xml"/><Relationship Id="rId22" Type="http://schemas.openxmlformats.org/officeDocument/2006/relationships/customXml" Target="../ink/ink598.xml"/><Relationship Id="rId27" Type="http://schemas.openxmlformats.org/officeDocument/2006/relationships/image" Target="../media/image601.emf"/><Relationship Id="rId30" Type="http://schemas.openxmlformats.org/officeDocument/2006/relationships/customXml" Target="../ink/ink602.xml"/><Relationship Id="rId35" Type="http://schemas.openxmlformats.org/officeDocument/2006/relationships/image" Target="../media/image605.emf"/><Relationship Id="rId43" Type="http://schemas.openxmlformats.org/officeDocument/2006/relationships/image" Target="../media/image609.emf"/><Relationship Id="rId48" Type="http://schemas.openxmlformats.org/officeDocument/2006/relationships/customXml" Target="../ink/ink611.xml"/><Relationship Id="rId56" Type="http://schemas.openxmlformats.org/officeDocument/2006/relationships/customXml" Target="../ink/ink615.xml"/><Relationship Id="rId64" Type="http://schemas.openxmlformats.org/officeDocument/2006/relationships/customXml" Target="../ink/ink619.xml"/><Relationship Id="rId69" Type="http://schemas.openxmlformats.org/officeDocument/2006/relationships/image" Target="../media/image622.emf"/><Relationship Id="rId77" Type="http://schemas.openxmlformats.org/officeDocument/2006/relationships/image" Target="../media/image626.emf"/><Relationship Id="rId100" Type="http://schemas.openxmlformats.org/officeDocument/2006/relationships/customXml" Target="../ink/ink637.xml"/><Relationship Id="rId105" Type="http://schemas.openxmlformats.org/officeDocument/2006/relationships/image" Target="../media/image640.emf"/><Relationship Id="rId113" Type="http://schemas.openxmlformats.org/officeDocument/2006/relationships/image" Target="../media/image644.emf"/><Relationship Id="rId118" Type="http://schemas.openxmlformats.org/officeDocument/2006/relationships/customXml" Target="../ink/ink646.xml"/><Relationship Id="rId8" Type="http://schemas.openxmlformats.org/officeDocument/2006/relationships/customXml" Target="../ink/ink591.xml"/><Relationship Id="rId51" Type="http://schemas.openxmlformats.org/officeDocument/2006/relationships/image" Target="../media/image613.emf"/><Relationship Id="rId72" Type="http://schemas.openxmlformats.org/officeDocument/2006/relationships/customXml" Target="../ink/ink623.xml"/><Relationship Id="rId80" Type="http://schemas.openxmlformats.org/officeDocument/2006/relationships/customXml" Target="../ink/ink627.xml"/><Relationship Id="rId85" Type="http://schemas.openxmlformats.org/officeDocument/2006/relationships/image" Target="../media/image630.emf"/><Relationship Id="rId93" Type="http://schemas.openxmlformats.org/officeDocument/2006/relationships/image" Target="../media/image634.emf"/><Relationship Id="rId98" Type="http://schemas.openxmlformats.org/officeDocument/2006/relationships/customXml" Target="../ink/ink636.xml"/><Relationship Id="rId121" Type="http://schemas.openxmlformats.org/officeDocument/2006/relationships/image" Target="../media/image648.emf"/><Relationship Id="rId3" Type="http://schemas.openxmlformats.org/officeDocument/2006/relationships/image" Target="../media/image589.emf"/><Relationship Id="rId12" Type="http://schemas.openxmlformats.org/officeDocument/2006/relationships/customXml" Target="../ink/ink593.xml"/><Relationship Id="rId17" Type="http://schemas.openxmlformats.org/officeDocument/2006/relationships/image" Target="../media/image596.emf"/><Relationship Id="rId25" Type="http://schemas.openxmlformats.org/officeDocument/2006/relationships/image" Target="../media/image600.emf"/><Relationship Id="rId33" Type="http://schemas.openxmlformats.org/officeDocument/2006/relationships/image" Target="../media/image604.emf"/><Relationship Id="rId38" Type="http://schemas.openxmlformats.org/officeDocument/2006/relationships/customXml" Target="../ink/ink606.xml"/><Relationship Id="rId46" Type="http://schemas.openxmlformats.org/officeDocument/2006/relationships/customXml" Target="../ink/ink610.xml"/><Relationship Id="rId59" Type="http://schemas.openxmlformats.org/officeDocument/2006/relationships/image" Target="../media/image617.emf"/><Relationship Id="rId67" Type="http://schemas.openxmlformats.org/officeDocument/2006/relationships/image" Target="../media/image621.emf"/><Relationship Id="rId103" Type="http://schemas.openxmlformats.org/officeDocument/2006/relationships/image" Target="../media/image639.emf"/><Relationship Id="rId108" Type="http://schemas.openxmlformats.org/officeDocument/2006/relationships/customXml" Target="../ink/ink641.xml"/><Relationship Id="rId116" Type="http://schemas.openxmlformats.org/officeDocument/2006/relationships/customXml" Target="../ink/ink645.xml"/><Relationship Id="rId124" Type="http://schemas.openxmlformats.org/officeDocument/2006/relationships/customXml" Target="../ink/ink649.xml"/><Relationship Id="rId20" Type="http://schemas.openxmlformats.org/officeDocument/2006/relationships/customXml" Target="../ink/ink597.xml"/><Relationship Id="rId41" Type="http://schemas.openxmlformats.org/officeDocument/2006/relationships/image" Target="../media/image608.emf"/><Relationship Id="rId54" Type="http://schemas.openxmlformats.org/officeDocument/2006/relationships/customXml" Target="../ink/ink614.xml"/><Relationship Id="rId62" Type="http://schemas.openxmlformats.org/officeDocument/2006/relationships/customXml" Target="../ink/ink618.xml"/><Relationship Id="rId70" Type="http://schemas.openxmlformats.org/officeDocument/2006/relationships/customXml" Target="../ink/ink622.xml"/><Relationship Id="rId75" Type="http://schemas.openxmlformats.org/officeDocument/2006/relationships/image" Target="../media/image625.emf"/><Relationship Id="rId83" Type="http://schemas.openxmlformats.org/officeDocument/2006/relationships/image" Target="../media/image629.emf"/><Relationship Id="rId88" Type="http://schemas.openxmlformats.org/officeDocument/2006/relationships/customXml" Target="../ink/ink631.xml"/><Relationship Id="rId91" Type="http://schemas.openxmlformats.org/officeDocument/2006/relationships/image" Target="../media/image633.emf"/><Relationship Id="rId96" Type="http://schemas.openxmlformats.org/officeDocument/2006/relationships/customXml" Target="../ink/ink635.xml"/><Relationship Id="rId111" Type="http://schemas.openxmlformats.org/officeDocument/2006/relationships/image" Target="../media/image64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90.xml"/><Relationship Id="rId15" Type="http://schemas.openxmlformats.org/officeDocument/2006/relationships/image" Target="../media/image595.emf"/><Relationship Id="rId23" Type="http://schemas.openxmlformats.org/officeDocument/2006/relationships/image" Target="../media/image599.emf"/><Relationship Id="rId28" Type="http://schemas.openxmlformats.org/officeDocument/2006/relationships/customXml" Target="../ink/ink601.xml"/><Relationship Id="rId36" Type="http://schemas.openxmlformats.org/officeDocument/2006/relationships/customXml" Target="../ink/ink605.xml"/><Relationship Id="rId49" Type="http://schemas.openxmlformats.org/officeDocument/2006/relationships/image" Target="../media/image612.emf"/><Relationship Id="rId57" Type="http://schemas.openxmlformats.org/officeDocument/2006/relationships/image" Target="../media/image616.emf"/><Relationship Id="rId106" Type="http://schemas.openxmlformats.org/officeDocument/2006/relationships/customXml" Target="../ink/ink640.xml"/><Relationship Id="rId114" Type="http://schemas.openxmlformats.org/officeDocument/2006/relationships/customXml" Target="../ink/ink644.xml"/><Relationship Id="rId119" Type="http://schemas.openxmlformats.org/officeDocument/2006/relationships/image" Target="../media/image647.emf"/><Relationship Id="rId10" Type="http://schemas.openxmlformats.org/officeDocument/2006/relationships/customXml" Target="../ink/ink592.xml"/><Relationship Id="rId31" Type="http://schemas.openxmlformats.org/officeDocument/2006/relationships/image" Target="../media/image603.emf"/><Relationship Id="rId44" Type="http://schemas.openxmlformats.org/officeDocument/2006/relationships/customXml" Target="../ink/ink609.xml"/><Relationship Id="rId52" Type="http://schemas.openxmlformats.org/officeDocument/2006/relationships/customXml" Target="../ink/ink613.xml"/><Relationship Id="rId60" Type="http://schemas.openxmlformats.org/officeDocument/2006/relationships/customXml" Target="../ink/ink617.xml"/><Relationship Id="rId65" Type="http://schemas.openxmlformats.org/officeDocument/2006/relationships/image" Target="../media/image620.emf"/><Relationship Id="rId73" Type="http://schemas.openxmlformats.org/officeDocument/2006/relationships/image" Target="../media/image624.emf"/><Relationship Id="rId78" Type="http://schemas.openxmlformats.org/officeDocument/2006/relationships/customXml" Target="../ink/ink626.xml"/><Relationship Id="rId81" Type="http://schemas.openxmlformats.org/officeDocument/2006/relationships/image" Target="../media/image628.emf"/><Relationship Id="rId86" Type="http://schemas.openxmlformats.org/officeDocument/2006/relationships/customXml" Target="../ink/ink630.xml"/><Relationship Id="rId94" Type="http://schemas.openxmlformats.org/officeDocument/2006/relationships/customXml" Target="../ink/ink634.xml"/><Relationship Id="rId99" Type="http://schemas.openxmlformats.org/officeDocument/2006/relationships/image" Target="../media/image637.emf"/><Relationship Id="rId101" Type="http://schemas.openxmlformats.org/officeDocument/2006/relationships/image" Target="../media/image638.emf"/><Relationship Id="rId122" Type="http://schemas.openxmlformats.org/officeDocument/2006/relationships/customXml" Target="../ink/ink648.xml"/><Relationship Id="rId4" Type="http://schemas.openxmlformats.org/officeDocument/2006/relationships/customXml" Target="../ink/ink589.xml"/><Relationship Id="rId9" Type="http://schemas.openxmlformats.org/officeDocument/2006/relationships/image" Target="../media/image592.emf"/><Relationship Id="rId13" Type="http://schemas.openxmlformats.org/officeDocument/2006/relationships/image" Target="../media/image594.emf"/><Relationship Id="rId18" Type="http://schemas.openxmlformats.org/officeDocument/2006/relationships/customXml" Target="../ink/ink596.xml"/><Relationship Id="rId39" Type="http://schemas.openxmlformats.org/officeDocument/2006/relationships/image" Target="../media/image607.emf"/><Relationship Id="rId109" Type="http://schemas.openxmlformats.org/officeDocument/2006/relationships/image" Target="../media/image642.emf"/><Relationship Id="rId34" Type="http://schemas.openxmlformats.org/officeDocument/2006/relationships/customXml" Target="../ink/ink604.xml"/><Relationship Id="rId50" Type="http://schemas.openxmlformats.org/officeDocument/2006/relationships/customXml" Target="../ink/ink612.xml"/><Relationship Id="rId55" Type="http://schemas.openxmlformats.org/officeDocument/2006/relationships/image" Target="../media/image615.emf"/><Relationship Id="rId76" Type="http://schemas.openxmlformats.org/officeDocument/2006/relationships/customXml" Target="../ink/ink625.xml"/><Relationship Id="rId97" Type="http://schemas.openxmlformats.org/officeDocument/2006/relationships/image" Target="../media/image636.emf"/><Relationship Id="rId104" Type="http://schemas.openxmlformats.org/officeDocument/2006/relationships/customXml" Target="../ink/ink639.xml"/><Relationship Id="rId120" Type="http://schemas.openxmlformats.org/officeDocument/2006/relationships/customXml" Target="../ink/ink647.xml"/><Relationship Id="rId125" Type="http://schemas.openxmlformats.org/officeDocument/2006/relationships/image" Target="../media/image650.emf"/><Relationship Id="rId7" Type="http://schemas.openxmlformats.org/officeDocument/2006/relationships/image" Target="../media/image591.emf"/><Relationship Id="rId71" Type="http://schemas.openxmlformats.org/officeDocument/2006/relationships/image" Target="../media/image623.emf"/><Relationship Id="rId92" Type="http://schemas.openxmlformats.org/officeDocument/2006/relationships/customXml" Target="../ink/ink633.xml"/><Relationship Id="rId2" Type="http://schemas.openxmlformats.org/officeDocument/2006/relationships/customXml" Target="../ink/ink588.xml"/><Relationship Id="rId29" Type="http://schemas.openxmlformats.org/officeDocument/2006/relationships/image" Target="../media/image602.emf"/><Relationship Id="rId24" Type="http://schemas.openxmlformats.org/officeDocument/2006/relationships/customXml" Target="../ink/ink599.xml"/><Relationship Id="rId40" Type="http://schemas.openxmlformats.org/officeDocument/2006/relationships/customXml" Target="../ink/ink607.xml"/><Relationship Id="rId45" Type="http://schemas.openxmlformats.org/officeDocument/2006/relationships/image" Target="../media/image610.emf"/><Relationship Id="rId66" Type="http://schemas.openxmlformats.org/officeDocument/2006/relationships/customXml" Target="../ink/ink620.xml"/><Relationship Id="rId87" Type="http://schemas.openxmlformats.org/officeDocument/2006/relationships/image" Target="../media/image631.emf"/><Relationship Id="rId110" Type="http://schemas.openxmlformats.org/officeDocument/2006/relationships/customXml" Target="../ink/ink642.xml"/><Relationship Id="rId115" Type="http://schemas.openxmlformats.org/officeDocument/2006/relationships/image" Target="../media/image645.emf"/></Relationships>
</file>

<file path=ppt/slides/_rels/slide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662.xml"/><Relationship Id="rId117" Type="http://schemas.openxmlformats.org/officeDocument/2006/relationships/image" Target="../media/image708.emf"/><Relationship Id="rId21" Type="http://schemas.openxmlformats.org/officeDocument/2006/relationships/image" Target="../media/image660.emf"/><Relationship Id="rId42" Type="http://schemas.openxmlformats.org/officeDocument/2006/relationships/customXml" Target="../ink/ink670.xml"/><Relationship Id="rId47" Type="http://schemas.openxmlformats.org/officeDocument/2006/relationships/image" Target="../media/image673.emf"/><Relationship Id="rId63" Type="http://schemas.openxmlformats.org/officeDocument/2006/relationships/image" Target="../media/image681.emf"/><Relationship Id="rId68" Type="http://schemas.openxmlformats.org/officeDocument/2006/relationships/customXml" Target="../ink/ink683.xml"/><Relationship Id="rId84" Type="http://schemas.openxmlformats.org/officeDocument/2006/relationships/customXml" Target="../ink/ink691.xml"/><Relationship Id="rId89" Type="http://schemas.openxmlformats.org/officeDocument/2006/relationships/image" Target="../media/image694.emf"/><Relationship Id="rId112" Type="http://schemas.openxmlformats.org/officeDocument/2006/relationships/customXml" Target="../ink/ink705.xml"/><Relationship Id="rId133" Type="http://schemas.openxmlformats.org/officeDocument/2006/relationships/image" Target="../media/image716.emf"/><Relationship Id="rId138" Type="http://schemas.openxmlformats.org/officeDocument/2006/relationships/customXml" Target="../ink/ink718.xml"/><Relationship Id="rId154" Type="http://schemas.openxmlformats.org/officeDocument/2006/relationships/customXml" Target="../ink/ink726.xml"/><Relationship Id="rId159" Type="http://schemas.openxmlformats.org/officeDocument/2006/relationships/image" Target="../media/image729.emf"/><Relationship Id="rId175" Type="http://schemas.openxmlformats.org/officeDocument/2006/relationships/image" Target="../media/image737.emf"/><Relationship Id="rId170" Type="http://schemas.openxmlformats.org/officeDocument/2006/relationships/customXml" Target="../ink/ink734.xml"/><Relationship Id="rId16" Type="http://schemas.openxmlformats.org/officeDocument/2006/relationships/customXml" Target="../ink/ink657.xml"/><Relationship Id="rId107" Type="http://schemas.openxmlformats.org/officeDocument/2006/relationships/image" Target="../media/image703.emf"/><Relationship Id="rId11" Type="http://schemas.openxmlformats.org/officeDocument/2006/relationships/image" Target="../media/image655.emf"/><Relationship Id="rId32" Type="http://schemas.openxmlformats.org/officeDocument/2006/relationships/customXml" Target="../ink/ink665.xml"/><Relationship Id="rId37" Type="http://schemas.openxmlformats.org/officeDocument/2006/relationships/image" Target="../media/image668.emf"/><Relationship Id="rId53" Type="http://schemas.openxmlformats.org/officeDocument/2006/relationships/image" Target="../media/image676.emf"/><Relationship Id="rId58" Type="http://schemas.openxmlformats.org/officeDocument/2006/relationships/customXml" Target="../ink/ink678.xml"/><Relationship Id="rId74" Type="http://schemas.openxmlformats.org/officeDocument/2006/relationships/customXml" Target="../ink/ink686.xml"/><Relationship Id="rId79" Type="http://schemas.openxmlformats.org/officeDocument/2006/relationships/image" Target="../media/image689.emf"/><Relationship Id="rId102" Type="http://schemas.openxmlformats.org/officeDocument/2006/relationships/customXml" Target="../ink/ink700.xml"/><Relationship Id="rId123" Type="http://schemas.openxmlformats.org/officeDocument/2006/relationships/image" Target="../media/image711.emf"/><Relationship Id="rId128" Type="http://schemas.openxmlformats.org/officeDocument/2006/relationships/customXml" Target="../ink/ink713.xml"/><Relationship Id="rId144" Type="http://schemas.openxmlformats.org/officeDocument/2006/relationships/customXml" Target="../ink/ink721.xml"/><Relationship Id="rId149" Type="http://schemas.openxmlformats.org/officeDocument/2006/relationships/image" Target="../media/image724.emf"/><Relationship Id="rId5" Type="http://schemas.openxmlformats.org/officeDocument/2006/relationships/image" Target="../media/image652.emf"/><Relationship Id="rId90" Type="http://schemas.openxmlformats.org/officeDocument/2006/relationships/customXml" Target="../ink/ink694.xml"/><Relationship Id="rId95" Type="http://schemas.openxmlformats.org/officeDocument/2006/relationships/image" Target="../media/image697.emf"/><Relationship Id="rId160" Type="http://schemas.openxmlformats.org/officeDocument/2006/relationships/customXml" Target="../ink/ink729.xml"/><Relationship Id="rId165" Type="http://schemas.openxmlformats.org/officeDocument/2006/relationships/image" Target="../media/image732.emf"/><Relationship Id="rId181" Type="http://schemas.openxmlformats.org/officeDocument/2006/relationships/image" Target="../media/image740.emf"/><Relationship Id="rId186" Type="http://schemas.openxmlformats.org/officeDocument/2006/relationships/customXml" Target="../ink/ink742.xml"/><Relationship Id="rId22" Type="http://schemas.openxmlformats.org/officeDocument/2006/relationships/customXml" Target="../ink/ink660.xml"/><Relationship Id="rId27" Type="http://schemas.openxmlformats.org/officeDocument/2006/relationships/image" Target="../media/image663.emf"/><Relationship Id="rId43" Type="http://schemas.openxmlformats.org/officeDocument/2006/relationships/image" Target="../media/image671.emf"/><Relationship Id="rId48" Type="http://schemas.openxmlformats.org/officeDocument/2006/relationships/customXml" Target="../ink/ink673.xml"/><Relationship Id="rId64" Type="http://schemas.openxmlformats.org/officeDocument/2006/relationships/customXml" Target="../ink/ink681.xml"/><Relationship Id="rId69" Type="http://schemas.openxmlformats.org/officeDocument/2006/relationships/image" Target="../media/image684.emf"/><Relationship Id="rId113" Type="http://schemas.openxmlformats.org/officeDocument/2006/relationships/image" Target="../media/image706.emf"/><Relationship Id="rId118" Type="http://schemas.openxmlformats.org/officeDocument/2006/relationships/customXml" Target="../ink/ink708.xml"/><Relationship Id="rId134" Type="http://schemas.openxmlformats.org/officeDocument/2006/relationships/customXml" Target="../ink/ink716.xml"/><Relationship Id="rId139" Type="http://schemas.openxmlformats.org/officeDocument/2006/relationships/image" Target="../media/image719.emf"/><Relationship Id="rId80" Type="http://schemas.openxmlformats.org/officeDocument/2006/relationships/customXml" Target="../ink/ink689.xml"/><Relationship Id="rId85" Type="http://schemas.openxmlformats.org/officeDocument/2006/relationships/image" Target="../media/image692.emf"/><Relationship Id="rId150" Type="http://schemas.openxmlformats.org/officeDocument/2006/relationships/customXml" Target="../ink/ink724.xml"/><Relationship Id="rId155" Type="http://schemas.openxmlformats.org/officeDocument/2006/relationships/image" Target="../media/image727.emf"/><Relationship Id="rId171" Type="http://schemas.openxmlformats.org/officeDocument/2006/relationships/image" Target="../media/image735.emf"/><Relationship Id="rId176" Type="http://schemas.openxmlformats.org/officeDocument/2006/relationships/customXml" Target="../ink/ink737.xml"/><Relationship Id="rId12" Type="http://schemas.openxmlformats.org/officeDocument/2006/relationships/customXml" Target="../ink/ink655.xml"/><Relationship Id="rId17" Type="http://schemas.openxmlformats.org/officeDocument/2006/relationships/image" Target="../media/image658.emf"/><Relationship Id="rId33" Type="http://schemas.openxmlformats.org/officeDocument/2006/relationships/image" Target="../media/image666.emf"/><Relationship Id="rId38" Type="http://schemas.openxmlformats.org/officeDocument/2006/relationships/customXml" Target="../ink/ink668.xml"/><Relationship Id="rId59" Type="http://schemas.openxmlformats.org/officeDocument/2006/relationships/image" Target="../media/image679.emf"/><Relationship Id="rId103" Type="http://schemas.openxmlformats.org/officeDocument/2006/relationships/image" Target="../media/image701.emf"/><Relationship Id="rId108" Type="http://schemas.openxmlformats.org/officeDocument/2006/relationships/customXml" Target="../ink/ink703.xml"/><Relationship Id="rId124" Type="http://schemas.openxmlformats.org/officeDocument/2006/relationships/customXml" Target="../ink/ink711.xml"/><Relationship Id="rId129" Type="http://schemas.openxmlformats.org/officeDocument/2006/relationships/image" Target="../media/image714.emf"/><Relationship Id="rId54" Type="http://schemas.openxmlformats.org/officeDocument/2006/relationships/customXml" Target="../ink/ink676.xml"/><Relationship Id="rId70" Type="http://schemas.openxmlformats.org/officeDocument/2006/relationships/customXml" Target="../ink/ink684.xml"/><Relationship Id="rId75" Type="http://schemas.openxmlformats.org/officeDocument/2006/relationships/image" Target="../media/image687.emf"/><Relationship Id="rId91" Type="http://schemas.openxmlformats.org/officeDocument/2006/relationships/image" Target="../media/image695.emf"/><Relationship Id="rId96" Type="http://schemas.openxmlformats.org/officeDocument/2006/relationships/customXml" Target="../ink/ink697.xml"/><Relationship Id="rId140" Type="http://schemas.openxmlformats.org/officeDocument/2006/relationships/customXml" Target="../ink/ink719.xml"/><Relationship Id="rId145" Type="http://schemas.openxmlformats.org/officeDocument/2006/relationships/image" Target="../media/image722.emf"/><Relationship Id="rId161" Type="http://schemas.openxmlformats.org/officeDocument/2006/relationships/image" Target="../media/image730.emf"/><Relationship Id="rId166" Type="http://schemas.openxmlformats.org/officeDocument/2006/relationships/customXml" Target="../ink/ink732.xml"/><Relationship Id="rId182" Type="http://schemas.openxmlformats.org/officeDocument/2006/relationships/customXml" Target="../ink/ink740.xml"/><Relationship Id="rId187" Type="http://schemas.openxmlformats.org/officeDocument/2006/relationships/image" Target="../media/image74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52.xml"/><Relationship Id="rId23" Type="http://schemas.openxmlformats.org/officeDocument/2006/relationships/image" Target="../media/image661.emf"/><Relationship Id="rId28" Type="http://schemas.openxmlformats.org/officeDocument/2006/relationships/customXml" Target="../ink/ink663.xml"/><Relationship Id="rId49" Type="http://schemas.openxmlformats.org/officeDocument/2006/relationships/image" Target="../media/image674.emf"/><Relationship Id="rId114" Type="http://schemas.openxmlformats.org/officeDocument/2006/relationships/customXml" Target="../ink/ink706.xml"/><Relationship Id="rId119" Type="http://schemas.openxmlformats.org/officeDocument/2006/relationships/image" Target="../media/image709.emf"/><Relationship Id="rId44" Type="http://schemas.openxmlformats.org/officeDocument/2006/relationships/customXml" Target="../ink/ink671.xml"/><Relationship Id="rId60" Type="http://schemas.openxmlformats.org/officeDocument/2006/relationships/customXml" Target="../ink/ink679.xml"/><Relationship Id="rId65" Type="http://schemas.openxmlformats.org/officeDocument/2006/relationships/image" Target="../media/image682.emf"/><Relationship Id="rId81" Type="http://schemas.openxmlformats.org/officeDocument/2006/relationships/image" Target="../media/image690.emf"/><Relationship Id="rId86" Type="http://schemas.openxmlformats.org/officeDocument/2006/relationships/customXml" Target="../ink/ink692.xml"/><Relationship Id="rId130" Type="http://schemas.openxmlformats.org/officeDocument/2006/relationships/customXml" Target="../ink/ink714.xml"/><Relationship Id="rId135" Type="http://schemas.openxmlformats.org/officeDocument/2006/relationships/image" Target="../media/image717.emf"/><Relationship Id="rId151" Type="http://schemas.openxmlformats.org/officeDocument/2006/relationships/image" Target="../media/image725.emf"/><Relationship Id="rId156" Type="http://schemas.openxmlformats.org/officeDocument/2006/relationships/customXml" Target="../ink/ink727.xml"/><Relationship Id="rId177" Type="http://schemas.openxmlformats.org/officeDocument/2006/relationships/image" Target="../media/image738.emf"/><Relationship Id="rId172" Type="http://schemas.openxmlformats.org/officeDocument/2006/relationships/customXml" Target="../ink/ink735.xml"/><Relationship Id="rId13" Type="http://schemas.openxmlformats.org/officeDocument/2006/relationships/image" Target="../media/image656.emf"/><Relationship Id="rId18" Type="http://schemas.openxmlformats.org/officeDocument/2006/relationships/customXml" Target="../ink/ink658.xml"/><Relationship Id="rId39" Type="http://schemas.openxmlformats.org/officeDocument/2006/relationships/image" Target="../media/image669.emf"/><Relationship Id="rId109" Type="http://schemas.openxmlformats.org/officeDocument/2006/relationships/image" Target="../media/image704.emf"/><Relationship Id="rId34" Type="http://schemas.openxmlformats.org/officeDocument/2006/relationships/customXml" Target="../ink/ink666.xml"/><Relationship Id="rId50" Type="http://schemas.openxmlformats.org/officeDocument/2006/relationships/customXml" Target="../ink/ink674.xml"/><Relationship Id="rId55" Type="http://schemas.openxmlformats.org/officeDocument/2006/relationships/image" Target="../media/image677.emf"/><Relationship Id="rId76" Type="http://schemas.openxmlformats.org/officeDocument/2006/relationships/customXml" Target="../ink/ink687.xml"/><Relationship Id="rId97" Type="http://schemas.openxmlformats.org/officeDocument/2006/relationships/image" Target="../media/image698.emf"/><Relationship Id="rId104" Type="http://schemas.openxmlformats.org/officeDocument/2006/relationships/customXml" Target="../ink/ink701.xml"/><Relationship Id="rId120" Type="http://schemas.openxmlformats.org/officeDocument/2006/relationships/customXml" Target="../ink/ink709.xml"/><Relationship Id="rId125" Type="http://schemas.openxmlformats.org/officeDocument/2006/relationships/image" Target="../media/image712.emf"/><Relationship Id="rId141" Type="http://schemas.openxmlformats.org/officeDocument/2006/relationships/image" Target="../media/image720.emf"/><Relationship Id="rId146" Type="http://schemas.openxmlformats.org/officeDocument/2006/relationships/customXml" Target="../ink/ink722.xml"/><Relationship Id="rId167" Type="http://schemas.openxmlformats.org/officeDocument/2006/relationships/image" Target="../media/image733.emf"/><Relationship Id="rId7" Type="http://schemas.openxmlformats.org/officeDocument/2006/relationships/image" Target="../media/image653.emf"/><Relationship Id="rId71" Type="http://schemas.openxmlformats.org/officeDocument/2006/relationships/image" Target="../media/image685.emf"/><Relationship Id="rId92" Type="http://schemas.openxmlformats.org/officeDocument/2006/relationships/customXml" Target="../ink/ink695.xml"/><Relationship Id="rId162" Type="http://schemas.openxmlformats.org/officeDocument/2006/relationships/customXml" Target="../ink/ink730.xml"/><Relationship Id="rId183" Type="http://schemas.openxmlformats.org/officeDocument/2006/relationships/image" Target="../media/image741.emf"/><Relationship Id="rId2" Type="http://schemas.openxmlformats.org/officeDocument/2006/relationships/customXml" Target="../ink/ink650.xml"/><Relationship Id="rId29" Type="http://schemas.openxmlformats.org/officeDocument/2006/relationships/image" Target="../media/image664.emf"/><Relationship Id="rId24" Type="http://schemas.openxmlformats.org/officeDocument/2006/relationships/customXml" Target="../ink/ink661.xml"/><Relationship Id="rId40" Type="http://schemas.openxmlformats.org/officeDocument/2006/relationships/customXml" Target="../ink/ink669.xml"/><Relationship Id="rId45" Type="http://schemas.openxmlformats.org/officeDocument/2006/relationships/image" Target="../media/image672.emf"/><Relationship Id="rId66" Type="http://schemas.openxmlformats.org/officeDocument/2006/relationships/customXml" Target="../ink/ink682.xml"/><Relationship Id="rId87" Type="http://schemas.openxmlformats.org/officeDocument/2006/relationships/image" Target="../media/image693.emf"/><Relationship Id="rId110" Type="http://schemas.openxmlformats.org/officeDocument/2006/relationships/customXml" Target="../ink/ink704.xml"/><Relationship Id="rId115" Type="http://schemas.openxmlformats.org/officeDocument/2006/relationships/image" Target="../media/image707.emf"/><Relationship Id="rId131" Type="http://schemas.openxmlformats.org/officeDocument/2006/relationships/image" Target="../media/image715.emf"/><Relationship Id="rId136" Type="http://schemas.openxmlformats.org/officeDocument/2006/relationships/customXml" Target="../ink/ink717.xml"/><Relationship Id="rId157" Type="http://schemas.openxmlformats.org/officeDocument/2006/relationships/image" Target="../media/image728.emf"/><Relationship Id="rId178" Type="http://schemas.openxmlformats.org/officeDocument/2006/relationships/customXml" Target="../ink/ink738.xml"/><Relationship Id="rId61" Type="http://schemas.openxmlformats.org/officeDocument/2006/relationships/image" Target="../media/image680.emf"/><Relationship Id="rId82" Type="http://schemas.openxmlformats.org/officeDocument/2006/relationships/customXml" Target="../ink/ink690.xml"/><Relationship Id="rId152" Type="http://schemas.openxmlformats.org/officeDocument/2006/relationships/customXml" Target="../ink/ink725.xml"/><Relationship Id="rId173" Type="http://schemas.openxmlformats.org/officeDocument/2006/relationships/image" Target="../media/image736.emf"/><Relationship Id="rId19" Type="http://schemas.openxmlformats.org/officeDocument/2006/relationships/image" Target="../media/image659.emf"/><Relationship Id="rId14" Type="http://schemas.openxmlformats.org/officeDocument/2006/relationships/customXml" Target="../ink/ink656.xml"/><Relationship Id="rId30" Type="http://schemas.openxmlformats.org/officeDocument/2006/relationships/customXml" Target="../ink/ink664.xml"/><Relationship Id="rId35" Type="http://schemas.openxmlformats.org/officeDocument/2006/relationships/image" Target="../media/image667.emf"/><Relationship Id="rId56" Type="http://schemas.openxmlformats.org/officeDocument/2006/relationships/customXml" Target="../ink/ink677.xml"/><Relationship Id="rId77" Type="http://schemas.openxmlformats.org/officeDocument/2006/relationships/image" Target="../media/image688.emf"/><Relationship Id="rId100" Type="http://schemas.openxmlformats.org/officeDocument/2006/relationships/customXml" Target="../ink/ink699.xml"/><Relationship Id="rId105" Type="http://schemas.openxmlformats.org/officeDocument/2006/relationships/image" Target="../media/image702.emf"/><Relationship Id="rId126" Type="http://schemas.openxmlformats.org/officeDocument/2006/relationships/customXml" Target="../ink/ink712.xml"/><Relationship Id="rId147" Type="http://schemas.openxmlformats.org/officeDocument/2006/relationships/image" Target="../media/image723.emf"/><Relationship Id="rId168" Type="http://schemas.openxmlformats.org/officeDocument/2006/relationships/customXml" Target="../ink/ink733.xml"/><Relationship Id="rId8" Type="http://schemas.openxmlformats.org/officeDocument/2006/relationships/customXml" Target="../ink/ink653.xml"/><Relationship Id="rId51" Type="http://schemas.openxmlformats.org/officeDocument/2006/relationships/image" Target="../media/image675.emf"/><Relationship Id="rId72" Type="http://schemas.openxmlformats.org/officeDocument/2006/relationships/customXml" Target="../ink/ink685.xml"/><Relationship Id="rId93" Type="http://schemas.openxmlformats.org/officeDocument/2006/relationships/image" Target="../media/image696.emf"/><Relationship Id="rId98" Type="http://schemas.openxmlformats.org/officeDocument/2006/relationships/customXml" Target="../ink/ink698.xml"/><Relationship Id="rId121" Type="http://schemas.openxmlformats.org/officeDocument/2006/relationships/image" Target="../media/image710.emf"/><Relationship Id="rId142" Type="http://schemas.openxmlformats.org/officeDocument/2006/relationships/customXml" Target="../ink/ink720.xml"/><Relationship Id="rId163" Type="http://schemas.openxmlformats.org/officeDocument/2006/relationships/image" Target="../media/image731.emf"/><Relationship Id="rId184" Type="http://schemas.openxmlformats.org/officeDocument/2006/relationships/customXml" Target="../ink/ink741.xml"/><Relationship Id="rId3" Type="http://schemas.openxmlformats.org/officeDocument/2006/relationships/image" Target="../media/image651.emf"/><Relationship Id="rId25" Type="http://schemas.openxmlformats.org/officeDocument/2006/relationships/image" Target="../media/image662.emf"/><Relationship Id="rId46" Type="http://schemas.openxmlformats.org/officeDocument/2006/relationships/customXml" Target="../ink/ink672.xml"/><Relationship Id="rId67" Type="http://schemas.openxmlformats.org/officeDocument/2006/relationships/image" Target="../media/image683.emf"/><Relationship Id="rId116" Type="http://schemas.openxmlformats.org/officeDocument/2006/relationships/customXml" Target="../ink/ink707.xml"/><Relationship Id="rId137" Type="http://schemas.openxmlformats.org/officeDocument/2006/relationships/image" Target="../media/image718.emf"/><Relationship Id="rId158" Type="http://schemas.openxmlformats.org/officeDocument/2006/relationships/customXml" Target="../ink/ink728.xml"/><Relationship Id="rId20" Type="http://schemas.openxmlformats.org/officeDocument/2006/relationships/customXml" Target="../ink/ink659.xml"/><Relationship Id="rId41" Type="http://schemas.openxmlformats.org/officeDocument/2006/relationships/image" Target="../media/image670.emf"/><Relationship Id="rId62" Type="http://schemas.openxmlformats.org/officeDocument/2006/relationships/customXml" Target="../ink/ink680.xml"/><Relationship Id="rId83" Type="http://schemas.openxmlformats.org/officeDocument/2006/relationships/image" Target="../media/image691.emf"/><Relationship Id="rId88" Type="http://schemas.openxmlformats.org/officeDocument/2006/relationships/customXml" Target="../ink/ink693.xml"/><Relationship Id="rId111" Type="http://schemas.openxmlformats.org/officeDocument/2006/relationships/image" Target="../media/image705.emf"/><Relationship Id="rId132" Type="http://schemas.openxmlformats.org/officeDocument/2006/relationships/customXml" Target="../ink/ink715.xml"/><Relationship Id="rId153" Type="http://schemas.openxmlformats.org/officeDocument/2006/relationships/image" Target="../media/image726.emf"/><Relationship Id="rId174" Type="http://schemas.openxmlformats.org/officeDocument/2006/relationships/customXml" Target="../ink/ink736.xml"/><Relationship Id="rId179" Type="http://schemas.openxmlformats.org/officeDocument/2006/relationships/image" Target="../media/image739.emf"/><Relationship Id="rId15" Type="http://schemas.openxmlformats.org/officeDocument/2006/relationships/image" Target="../media/image657.emf"/><Relationship Id="rId36" Type="http://schemas.openxmlformats.org/officeDocument/2006/relationships/customXml" Target="../ink/ink667.xml"/><Relationship Id="rId57" Type="http://schemas.openxmlformats.org/officeDocument/2006/relationships/image" Target="../media/image678.emf"/><Relationship Id="rId106" Type="http://schemas.openxmlformats.org/officeDocument/2006/relationships/customXml" Target="../ink/ink702.xml"/><Relationship Id="rId127" Type="http://schemas.openxmlformats.org/officeDocument/2006/relationships/image" Target="../media/image713.emf"/><Relationship Id="rId10" Type="http://schemas.openxmlformats.org/officeDocument/2006/relationships/customXml" Target="../ink/ink654.xml"/><Relationship Id="rId31" Type="http://schemas.openxmlformats.org/officeDocument/2006/relationships/image" Target="../media/image665.emf"/><Relationship Id="rId52" Type="http://schemas.openxmlformats.org/officeDocument/2006/relationships/customXml" Target="../ink/ink675.xml"/><Relationship Id="rId73" Type="http://schemas.openxmlformats.org/officeDocument/2006/relationships/image" Target="../media/image686.emf"/><Relationship Id="rId78" Type="http://schemas.openxmlformats.org/officeDocument/2006/relationships/customXml" Target="../ink/ink688.xml"/><Relationship Id="rId94" Type="http://schemas.openxmlformats.org/officeDocument/2006/relationships/customXml" Target="../ink/ink696.xml"/><Relationship Id="rId99" Type="http://schemas.openxmlformats.org/officeDocument/2006/relationships/image" Target="../media/image699.emf"/><Relationship Id="rId101" Type="http://schemas.openxmlformats.org/officeDocument/2006/relationships/image" Target="../media/image700.emf"/><Relationship Id="rId122" Type="http://schemas.openxmlformats.org/officeDocument/2006/relationships/customXml" Target="../ink/ink710.xml"/><Relationship Id="rId143" Type="http://schemas.openxmlformats.org/officeDocument/2006/relationships/image" Target="../media/image721.emf"/><Relationship Id="rId148" Type="http://schemas.openxmlformats.org/officeDocument/2006/relationships/customXml" Target="../ink/ink723.xml"/><Relationship Id="rId164" Type="http://schemas.openxmlformats.org/officeDocument/2006/relationships/customXml" Target="../ink/ink731.xml"/><Relationship Id="rId169" Type="http://schemas.openxmlformats.org/officeDocument/2006/relationships/image" Target="../media/image734.emf"/><Relationship Id="rId185" Type="http://schemas.openxmlformats.org/officeDocument/2006/relationships/image" Target="../media/image742.emf"/><Relationship Id="rId4" Type="http://schemas.openxmlformats.org/officeDocument/2006/relationships/customXml" Target="../ink/ink651.xml"/><Relationship Id="rId9" Type="http://schemas.openxmlformats.org/officeDocument/2006/relationships/image" Target="../media/image654.emf"/><Relationship Id="rId180" Type="http://schemas.openxmlformats.org/officeDocument/2006/relationships/customXml" Target="../ink/ink739.xml"/></Relationships>
</file>

<file path=ppt/slides/_rels/slide9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801.emf"/><Relationship Id="rId21" Type="http://schemas.openxmlformats.org/officeDocument/2006/relationships/image" Target="../media/image753.emf"/><Relationship Id="rId42" Type="http://schemas.openxmlformats.org/officeDocument/2006/relationships/customXml" Target="../ink/ink763.xml"/><Relationship Id="rId63" Type="http://schemas.openxmlformats.org/officeDocument/2006/relationships/image" Target="../media/image774.emf"/><Relationship Id="rId84" Type="http://schemas.openxmlformats.org/officeDocument/2006/relationships/customXml" Target="../ink/ink784.xml"/><Relationship Id="rId138" Type="http://schemas.openxmlformats.org/officeDocument/2006/relationships/customXml" Target="../ink/ink811.xml"/><Relationship Id="rId159" Type="http://schemas.openxmlformats.org/officeDocument/2006/relationships/image" Target="../media/image822.emf"/><Relationship Id="rId170" Type="http://schemas.openxmlformats.org/officeDocument/2006/relationships/customXml" Target="../ink/ink827.xml"/><Relationship Id="rId191" Type="http://schemas.openxmlformats.org/officeDocument/2006/relationships/image" Target="../media/image838.emf"/><Relationship Id="rId205" Type="http://schemas.openxmlformats.org/officeDocument/2006/relationships/image" Target="../media/image845.emf"/><Relationship Id="rId107" Type="http://schemas.openxmlformats.org/officeDocument/2006/relationships/image" Target="../media/image796.emf"/><Relationship Id="rId11" Type="http://schemas.openxmlformats.org/officeDocument/2006/relationships/image" Target="../media/image748.emf"/><Relationship Id="rId32" Type="http://schemas.openxmlformats.org/officeDocument/2006/relationships/customXml" Target="../ink/ink758.xml"/><Relationship Id="rId53" Type="http://schemas.openxmlformats.org/officeDocument/2006/relationships/image" Target="../media/image769.emf"/><Relationship Id="rId74" Type="http://schemas.openxmlformats.org/officeDocument/2006/relationships/customXml" Target="../ink/ink779.xml"/><Relationship Id="rId128" Type="http://schemas.openxmlformats.org/officeDocument/2006/relationships/customXml" Target="../ink/ink806.xml"/><Relationship Id="rId149" Type="http://schemas.openxmlformats.org/officeDocument/2006/relationships/image" Target="../media/image817.emf"/><Relationship Id="rId5" Type="http://schemas.openxmlformats.org/officeDocument/2006/relationships/image" Target="../media/image745.emf"/><Relationship Id="rId95" Type="http://schemas.openxmlformats.org/officeDocument/2006/relationships/image" Target="../media/image790.emf"/><Relationship Id="rId160" Type="http://schemas.openxmlformats.org/officeDocument/2006/relationships/customXml" Target="../ink/ink822.xml"/><Relationship Id="rId181" Type="http://schemas.openxmlformats.org/officeDocument/2006/relationships/image" Target="../media/image833.emf"/><Relationship Id="rId216" Type="http://schemas.openxmlformats.org/officeDocument/2006/relationships/customXml" Target="../ink/ink850.xml"/><Relationship Id="rId211" Type="http://schemas.openxmlformats.org/officeDocument/2006/relationships/image" Target="../media/image848.emf"/><Relationship Id="rId22" Type="http://schemas.openxmlformats.org/officeDocument/2006/relationships/customXml" Target="../ink/ink753.xml"/><Relationship Id="rId27" Type="http://schemas.openxmlformats.org/officeDocument/2006/relationships/image" Target="../media/image756.emf"/><Relationship Id="rId43" Type="http://schemas.openxmlformats.org/officeDocument/2006/relationships/image" Target="../media/image764.emf"/><Relationship Id="rId48" Type="http://schemas.openxmlformats.org/officeDocument/2006/relationships/customXml" Target="../ink/ink766.xml"/><Relationship Id="rId64" Type="http://schemas.openxmlformats.org/officeDocument/2006/relationships/customXml" Target="../ink/ink774.xml"/><Relationship Id="rId69" Type="http://schemas.openxmlformats.org/officeDocument/2006/relationships/image" Target="../media/image777.emf"/><Relationship Id="rId113" Type="http://schemas.openxmlformats.org/officeDocument/2006/relationships/image" Target="../media/image799.emf"/><Relationship Id="rId118" Type="http://schemas.openxmlformats.org/officeDocument/2006/relationships/customXml" Target="../ink/ink801.xml"/><Relationship Id="rId134" Type="http://schemas.openxmlformats.org/officeDocument/2006/relationships/customXml" Target="../ink/ink809.xml"/><Relationship Id="rId139" Type="http://schemas.openxmlformats.org/officeDocument/2006/relationships/image" Target="../media/image812.emf"/><Relationship Id="rId80" Type="http://schemas.openxmlformats.org/officeDocument/2006/relationships/customXml" Target="../ink/ink782.xml"/><Relationship Id="rId85" Type="http://schemas.openxmlformats.org/officeDocument/2006/relationships/image" Target="../media/image785.emf"/><Relationship Id="rId150" Type="http://schemas.openxmlformats.org/officeDocument/2006/relationships/customXml" Target="../ink/ink817.xml"/><Relationship Id="rId155" Type="http://schemas.openxmlformats.org/officeDocument/2006/relationships/image" Target="../media/image820.emf"/><Relationship Id="rId171" Type="http://schemas.openxmlformats.org/officeDocument/2006/relationships/image" Target="../media/image828.emf"/><Relationship Id="rId176" Type="http://schemas.openxmlformats.org/officeDocument/2006/relationships/customXml" Target="../ink/ink830.xml"/><Relationship Id="rId192" Type="http://schemas.openxmlformats.org/officeDocument/2006/relationships/customXml" Target="../ink/ink838.xml"/><Relationship Id="rId197" Type="http://schemas.openxmlformats.org/officeDocument/2006/relationships/image" Target="../media/image841.emf"/><Relationship Id="rId206" Type="http://schemas.openxmlformats.org/officeDocument/2006/relationships/customXml" Target="../ink/ink845.xml"/><Relationship Id="rId201" Type="http://schemas.openxmlformats.org/officeDocument/2006/relationships/image" Target="../media/image843.emf"/><Relationship Id="rId222" Type="http://schemas.openxmlformats.org/officeDocument/2006/relationships/customXml" Target="../ink/ink853.xml"/><Relationship Id="rId12" Type="http://schemas.openxmlformats.org/officeDocument/2006/relationships/customXml" Target="../ink/ink748.xml"/><Relationship Id="rId17" Type="http://schemas.openxmlformats.org/officeDocument/2006/relationships/image" Target="../media/image751.emf"/><Relationship Id="rId33" Type="http://schemas.openxmlformats.org/officeDocument/2006/relationships/image" Target="../media/image759.emf"/><Relationship Id="rId38" Type="http://schemas.openxmlformats.org/officeDocument/2006/relationships/customXml" Target="../ink/ink761.xml"/><Relationship Id="rId59" Type="http://schemas.openxmlformats.org/officeDocument/2006/relationships/image" Target="../media/image772.emf"/><Relationship Id="rId103" Type="http://schemas.openxmlformats.org/officeDocument/2006/relationships/image" Target="../media/image794.emf"/><Relationship Id="rId108" Type="http://schemas.openxmlformats.org/officeDocument/2006/relationships/customXml" Target="../ink/ink796.xml"/><Relationship Id="rId124" Type="http://schemas.openxmlformats.org/officeDocument/2006/relationships/customXml" Target="../ink/ink804.xml"/><Relationship Id="rId129" Type="http://schemas.openxmlformats.org/officeDocument/2006/relationships/image" Target="../media/image807.emf"/><Relationship Id="rId54" Type="http://schemas.openxmlformats.org/officeDocument/2006/relationships/customXml" Target="../ink/ink769.xml"/><Relationship Id="rId70" Type="http://schemas.openxmlformats.org/officeDocument/2006/relationships/customXml" Target="../ink/ink777.xml"/><Relationship Id="rId75" Type="http://schemas.openxmlformats.org/officeDocument/2006/relationships/image" Target="../media/image780.emf"/><Relationship Id="rId91" Type="http://schemas.openxmlformats.org/officeDocument/2006/relationships/image" Target="../media/image788.emf"/><Relationship Id="rId96" Type="http://schemas.openxmlformats.org/officeDocument/2006/relationships/customXml" Target="../ink/ink790.xml"/><Relationship Id="rId140" Type="http://schemas.openxmlformats.org/officeDocument/2006/relationships/customXml" Target="../ink/ink812.xml"/><Relationship Id="rId145" Type="http://schemas.openxmlformats.org/officeDocument/2006/relationships/image" Target="../media/image815.emf"/><Relationship Id="rId161" Type="http://schemas.openxmlformats.org/officeDocument/2006/relationships/image" Target="../media/image823.emf"/><Relationship Id="rId166" Type="http://schemas.openxmlformats.org/officeDocument/2006/relationships/customXml" Target="../ink/ink825.xml"/><Relationship Id="rId182" Type="http://schemas.openxmlformats.org/officeDocument/2006/relationships/customXml" Target="../ink/ink833.xml"/><Relationship Id="rId187" Type="http://schemas.openxmlformats.org/officeDocument/2006/relationships/image" Target="../media/image836.emf"/><Relationship Id="rId217" Type="http://schemas.openxmlformats.org/officeDocument/2006/relationships/image" Target="../media/image85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45.xml"/><Relationship Id="rId212" Type="http://schemas.openxmlformats.org/officeDocument/2006/relationships/customXml" Target="../ink/ink848.xml"/><Relationship Id="rId23" Type="http://schemas.openxmlformats.org/officeDocument/2006/relationships/image" Target="../media/image754.emf"/><Relationship Id="rId28" Type="http://schemas.openxmlformats.org/officeDocument/2006/relationships/customXml" Target="../ink/ink756.xml"/><Relationship Id="rId49" Type="http://schemas.openxmlformats.org/officeDocument/2006/relationships/image" Target="../media/image767.emf"/><Relationship Id="rId114" Type="http://schemas.openxmlformats.org/officeDocument/2006/relationships/customXml" Target="../ink/ink799.xml"/><Relationship Id="rId119" Type="http://schemas.openxmlformats.org/officeDocument/2006/relationships/image" Target="../media/image802.emf"/><Relationship Id="rId44" Type="http://schemas.openxmlformats.org/officeDocument/2006/relationships/customXml" Target="../ink/ink764.xml"/><Relationship Id="rId60" Type="http://schemas.openxmlformats.org/officeDocument/2006/relationships/customXml" Target="../ink/ink772.xml"/><Relationship Id="rId65" Type="http://schemas.openxmlformats.org/officeDocument/2006/relationships/image" Target="../media/image775.emf"/><Relationship Id="rId81" Type="http://schemas.openxmlformats.org/officeDocument/2006/relationships/image" Target="../media/image783.emf"/><Relationship Id="rId86" Type="http://schemas.openxmlformats.org/officeDocument/2006/relationships/customXml" Target="../ink/ink785.xml"/><Relationship Id="rId130" Type="http://schemas.openxmlformats.org/officeDocument/2006/relationships/customXml" Target="../ink/ink807.xml"/><Relationship Id="rId135" Type="http://schemas.openxmlformats.org/officeDocument/2006/relationships/image" Target="../media/image810.emf"/><Relationship Id="rId151" Type="http://schemas.openxmlformats.org/officeDocument/2006/relationships/image" Target="../media/image818.emf"/><Relationship Id="rId156" Type="http://schemas.openxmlformats.org/officeDocument/2006/relationships/customXml" Target="../ink/ink820.xml"/><Relationship Id="rId177" Type="http://schemas.openxmlformats.org/officeDocument/2006/relationships/image" Target="../media/image831.emf"/><Relationship Id="rId198" Type="http://schemas.openxmlformats.org/officeDocument/2006/relationships/customXml" Target="../ink/ink841.xml"/><Relationship Id="rId172" Type="http://schemas.openxmlformats.org/officeDocument/2006/relationships/customXml" Target="../ink/ink828.xml"/><Relationship Id="rId193" Type="http://schemas.openxmlformats.org/officeDocument/2006/relationships/image" Target="../media/image839.emf"/><Relationship Id="rId202" Type="http://schemas.openxmlformats.org/officeDocument/2006/relationships/customXml" Target="../ink/ink843.xml"/><Relationship Id="rId207" Type="http://schemas.openxmlformats.org/officeDocument/2006/relationships/image" Target="../media/image846.emf"/><Relationship Id="rId223" Type="http://schemas.openxmlformats.org/officeDocument/2006/relationships/image" Target="../media/image854.emf"/><Relationship Id="rId13" Type="http://schemas.openxmlformats.org/officeDocument/2006/relationships/image" Target="../media/image749.emf"/><Relationship Id="rId18" Type="http://schemas.openxmlformats.org/officeDocument/2006/relationships/customXml" Target="../ink/ink751.xml"/><Relationship Id="rId39" Type="http://schemas.openxmlformats.org/officeDocument/2006/relationships/image" Target="../media/image762.emf"/><Relationship Id="rId109" Type="http://schemas.openxmlformats.org/officeDocument/2006/relationships/image" Target="../media/image797.emf"/><Relationship Id="rId34" Type="http://schemas.openxmlformats.org/officeDocument/2006/relationships/customXml" Target="../ink/ink759.xml"/><Relationship Id="rId50" Type="http://schemas.openxmlformats.org/officeDocument/2006/relationships/customXml" Target="../ink/ink767.xml"/><Relationship Id="rId55" Type="http://schemas.openxmlformats.org/officeDocument/2006/relationships/image" Target="../media/image770.emf"/><Relationship Id="rId76" Type="http://schemas.openxmlformats.org/officeDocument/2006/relationships/customXml" Target="../ink/ink780.xml"/><Relationship Id="rId97" Type="http://schemas.openxmlformats.org/officeDocument/2006/relationships/image" Target="../media/image791.emf"/><Relationship Id="rId104" Type="http://schemas.openxmlformats.org/officeDocument/2006/relationships/customXml" Target="../ink/ink794.xml"/><Relationship Id="rId120" Type="http://schemas.openxmlformats.org/officeDocument/2006/relationships/customXml" Target="../ink/ink802.xml"/><Relationship Id="rId125" Type="http://schemas.openxmlformats.org/officeDocument/2006/relationships/image" Target="../media/image805.emf"/><Relationship Id="rId141" Type="http://schemas.openxmlformats.org/officeDocument/2006/relationships/image" Target="../media/image813.emf"/><Relationship Id="rId146" Type="http://schemas.openxmlformats.org/officeDocument/2006/relationships/customXml" Target="../ink/ink815.xml"/><Relationship Id="rId167" Type="http://schemas.openxmlformats.org/officeDocument/2006/relationships/image" Target="../media/image826.emf"/><Relationship Id="rId188" Type="http://schemas.openxmlformats.org/officeDocument/2006/relationships/customXml" Target="../ink/ink836.xml"/><Relationship Id="rId7" Type="http://schemas.openxmlformats.org/officeDocument/2006/relationships/image" Target="../media/image746.emf"/><Relationship Id="rId71" Type="http://schemas.openxmlformats.org/officeDocument/2006/relationships/image" Target="../media/image778.emf"/><Relationship Id="rId92" Type="http://schemas.openxmlformats.org/officeDocument/2006/relationships/customXml" Target="../ink/ink788.xml"/><Relationship Id="rId162" Type="http://schemas.openxmlformats.org/officeDocument/2006/relationships/customXml" Target="../ink/ink823.xml"/><Relationship Id="rId183" Type="http://schemas.openxmlformats.org/officeDocument/2006/relationships/image" Target="../media/image834.emf"/><Relationship Id="rId213" Type="http://schemas.openxmlformats.org/officeDocument/2006/relationships/image" Target="../media/image849.emf"/><Relationship Id="rId218" Type="http://schemas.openxmlformats.org/officeDocument/2006/relationships/customXml" Target="../ink/ink851.xml"/><Relationship Id="rId2" Type="http://schemas.openxmlformats.org/officeDocument/2006/relationships/customXml" Target="../ink/ink743.xml"/><Relationship Id="rId29" Type="http://schemas.openxmlformats.org/officeDocument/2006/relationships/image" Target="../media/image757.emf"/><Relationship Id="rId24" Type="http://schemas.openxmlformats.org/officeDocument/2006/relationships/customXml" Target="../ink/ink754.xml"/><Relationship Id="rId40" Type="http://schemas.openxmlformats.org/officeDocument/2006/relationships/customXml" Target="../ink/ink762.xml"/><Relationship Id="rId45" Type="http://schemas.openxmlformats.org/officeDocument/2006/relationships/image" Target="../media/image765.emf"/><Relationship Id="rId66" Type="http://schemas.openxmlformats.org/officeDocument/2006/relationships/customXml" Target="../ink/ink775.xml"/><Relationship Id="rId87" Type="http://schemas.openxmlformats.org/officeDocument/2006/relationships/image" Target="../media/image786.emf"/><Relationship Id="rId110" Type="http://schemas.openxmlformats.org/officeDocument/2006/relationships/customXml" Target="../ink/ink797.xml"/><Relationship Id="rId115" Type="http://schemas.openxmlformats.org/officeDocument/2006/relationships/image" Target="../media/image800.emf"/><Relationship Id="rId131" Type="http://schemas.openxmlformats.org/officeDocument/2006/relationships/image" Target="../media/image808.emf"/><Relationship Id="rId136" Type="http://schemas.openxmlformats.org/officeDocument/2006/relationships/customXml" Target="../ink/ink810.xml"/><Relationship Id="rId157" Type="http://schemas.openxmlformats.org/officeDocument/2006/relationships/image" Target="../media/image821.emf"/><Relationship Id="rId178" Type="http://schemas.openxmlformats.org/officeDocument/2006/relationships/customXml" Target="../ink/ink831.xml"/><Relationship Id="rId61" Type="http://schemas.openxmlformats.org/officeDocument/2006/relationships/image" Target="../media/image773.emf"/><Relationship Id="rId82" Type="http://schemas.openxmlformats.org/officeDocument/2006/relationships/customXml" Target="../ink/ink783.xml"/><Relationship Id="rId152" Type="http://schemas.openxmlformats.org/officeDocument/2006/relationships/customXml" Target="../ink/ink818.xml"/><Relationship Id="rId173" Type="http://schemas.openxmlformats.org/officeDocument/2006/relationships/image" Target="../media/image829.emf"/><Relationship Id="rId194" Type="http://schemas.openxmlformats.org/officeDocument/2006/relationships/customXml" Target="../ink/ink839.xml"/><Relationship Id="rId199" Type="http://schemas.openxmlformats.org/officeDocument/2006/relationships/image" Target="../media/image842.emf"/><Relationship Id="rId203" Type="http://schemas.openxmlformats.org/officeDocument/2006/relationships/image" Target="../media/image844.emf"/><Relationship Id="rId208" Type="http://schemas.openxmlformats.org/officeDocument/2006/relationships/customXml" Target="../ink/ink846.xml"/><Relationship Id="rId19" Type="http://schemas.openxmlformats.org/officeDocument/2006/relationships/image" Target="../media/image752.emf"/><Relationship Id="rId14" Type="http://schemas.openxmlformats.org/officeDocument/2006/relationships/customXml" Target="../ink/ink749.xml"/><Relationship Id="rId30" Type="http://schemas.openxmlformats.org/officeDocument/2006/relationships/customXml" Target="../ink/ink757.xml"/><Relationship Id="rId35" Type="http://schemas.openxmlformats.org/officeDocument/2006/relationships/image" Target="../media/image760.emf"/><Relationship Id="rId56" Type="http://schemas.openxmlformats.org/officeDocument/2006/relationships/customXml" Target="../ink/ink770.xml"/><Relationship Id="rId77" Type="http://schemas.openxmlformats.org/officeDocument/2006/relationships/image" Target="../media/image781.emf"/><Relationship Id="rId100" Type="http://schemas.openxmlformats.org/officeDocument/2006/relationships/customXml" Target="../ink/ink792.xml"/><Relationship Id="rId105" Type="http://schemas.openxmlformats.org/officeDocument/2006/relationships/image" Target="../media/image795.emf"/><Relationship Id="rId126" Type="http://schemas.openxmlformats.org/officeDocument/2006/relationships/customXml" Target="../ink/ink805.xml"/><Relationship Id="rId147" Type="http://schemas.openxmlformats.org/officeDocument/2006/relationships/image" Target="../media/image816.emf"/><Relationship Id="rId168" Type="http://schemas.openxmlformats.org/officeDocument/2006/relationships/customXml" Target="../ink/ink826.xml"/><Relationship Id="rId8" Type="http://schemas.openxmlformats.org/officeDocument/2006/relationships/customXml" Target="../ink/ink746.xml"/><Relationship Id="rId51" Type="http://schemas.openxmlformats.org/officeDocument/2006/relationships/image" Target="../media/image768.emf"/><Relationship Id="rId72" Type="http://schemas.openxmlformats.org/officeDocument/2006/relationships/customXml" Target="../ink/ink778.xml"/><Relationship Id="rId93" Type="http://schemas.openxmlformats.org/officeDocument/2006/relationships/image" Target="../media/image789.emf"/><Relationship Id="rId98" Type="http://schemas.openxmlformats.org/officeDocument/2006/relationships/customXml" Target="../ink/ink791.xml"/><Relationship Id="rId121" Type="http://schemas.openxmlformats.org/officeDocument/2006/relationships/image" Target="../media/image803.emf"/><Relationship Id="rId142" Type="http://schemas.openxmlformats.org/officeDocument/2006/relationships/customXml" Target="../ink/ink813.xml"/><Relationship Id="rId163" Type="http://schemas.openxmlformats.org/officeDocument/2006/relationships/image" Target="../media/image824.emf"/><Relationship Id="rId184" Type="http://schemas.openxmlformats.org/officeDocument/2006/relationships/customXml" Target="../ink/ink834.xml"/><Relationship Id="rId189" Type="http://schemas.openxmlformats.org/officeDocument/2006/relationships/image" Target="../media/image837.emf"/><Relationship Id="rId219" Type="http://schemas.openxmlformats.org/officeDocument/2006/relationships/image" Target="../media/image852.emf"/><Relationship Id="rId3" Type="http://schemas.openxmlformats.org/officeDocument/2006/relationships/image" Target="../media/image744.emf"/><Relationship Id="rId214" Type="http://schemas.openxmlformats.org/officeDocument/2006/relationships/customXml" Target="../ink/ink849.xml"/><Relationship Id="rId25" Type="http://schemas.openxmlformats.org/officeDocument/2006/relationships/image" Target="../media/image755.emf"/><Relationship Id="rId46" Type="http://schemas.openxmlformats.org/officeDocument/2006/relationships/customXml" Target="../ink/ink765.xml"/><Relationship Id="rId67" Type="http://schemas.openxmlformats.org/officeDocument/2006/relationships/image" Target="../media/image776.emf"/><Relationship Id="rId116" Type="http://schemas.openxmlformats.org/officeDocument/2006/relationships/customXml" Target="../ink/ink800.xml"/><Relationship Id="rId137" Type="http://schemas.openxmlformats.org/officeDocument/2006/relationships/image" Target="../media/image811.emf"/><Relationship Id="rId158" Type="http://schemas.openxmlformats.org/officeDocument/2006/relationships/customXml" Target="../ink/ink821.xml"/><Relationship Id="rId20" Type="http://schemas.openxmlformats.org/officeDocument/2006/relationships/customXml" Target="../ink/ink752.xml"/><Relationship Id="rId41" Type="http://schemas.openxmlformats.org/officeDocument/2006/relationships/image" Target="../media/image763.emf"/><Relationship Id="rId62" Type="http://schemas.openxmlformats.org/officeDocument/2006/relationships/customXml" Target="../ink/ink773.xml"/><Relationship Id="rId83" Type="http://schemas.openxmlformats.org/officeDocument/2006/relationships/image" Target="../media/image784.emf"/><Relationship Id="rId88" Type="http://schemas.openxmlformats.org/officeDocument/2006/relationships/customXml" Target="../ink/ink786.xml"/><Relationship Id="rId111" Type="http://schemas.openxmlformats.org/officeDocument/2006/relationships/image" Target="../media/image798.emf"/><Relationship Id="rId132" Type="http://schemas.openxmlformats.org/officeDocument/2006/relationships/customXml" Target="../ink/ink808.xml"/><Relationship Id="rId153" Type="http://schemas.openxmlformats.org/officeDocument/2006/relationships/image" Target="../media/image819.emf"/><Relationship Id="rId174" Type="http://schemas.openxmlformats.org/officeDocument/2006/relationships/customXml" Target="../ink/ink829.xml"/><Relationship Id="rId179" Type="http://schemas.openxmlformats.org/officeDocument/2006/relationships/image" Target="../media/image832.emf"/><Relationship Id="rId195" Type="http://schemas.openxmlformats.org/officeDocument/2006/relationships/image" Target="../media/image840.emf"/><Relationship Id="rId209" Type="http://schemas.openxmlformats.org/officeDocument/2006/relationships/image" Target="../media/image847.emf"/><Relationship Id="rId190" Type="http://schemas.openxmlformats.org/officeDocument/2006/relationships/customXml" Target="../ink/ink837.xml"/><Relationship Id="rId204" Type="http://schemas.openxmlformats.org/officeDocument/2006/relationships/customXml" Target="../ink/ink844.xml"/><Relationship Id="rId220" Type="http://schemas.openxmlformats.org/officeDocument/2006/relationships/customXml" Target="../ink/ink852.xml"/><Relationship Id="rId15" Type="http://schemas.openxmlformats.org/officeDocument/2006/relationships/image" Target="../media/image750.emf"/><Relationship Id="rId36" Type="http://schemas.openxmlformats.org/officeDocument/2006/relationships/customXml" Target="../ink/ink760.xml"/><Relationship Id="rId57" Type="http://schemas.openxmlformats.org/officeDocument/2006/relationships/image" Target="../media/image771.emf"/><Relationship Id="rId106" Type="http://schemas.openxmlformats.org/officeDocument/2006/relationships/customXml" Target="../ink/ink795.xml"/><Relationship Id="rId127" Type="http://schemas.openxmlformats.org/officeDocument/2006/relationships/image" Target="../media/image806.emf"/><Relationship Id="rId10" Type="http://schemas.openxmlformats.org/officeDocument/2006/relationships/customXml" Target="../ink/ink747.xml"/><Relationship Id="rId31" Type="http://schemas.openxmlformats.org/officeDocument/2006/relationships/image" Target="../media/image758.emf"/><Relationship Id="rId52" Type="http://schemas.openxmlformats.org/officeDocument/2006/relationships/customXml" Target="../ink/ink768.xml"/><Relationship Id="rId73" Type="http://schemas.openxmlformats.org/officeDocument/2006/relationships/image" Target="../media/image779.emf"/><Relationship Id="rId78" Type="http://schemas.openxmlformats.org/officeDocument/2006/relationships/customXml" Target="../ink/ink781.xml"/><Relationship Id="rId94" Type="http://schemas.openxmlformats.org/officeDocument/2006/relationships/customXml" Target="../ink/ink789.xml"/><Relationship Id="rId99" Type="http://schemas.openxmlformats.org/officeDocument/2006/relationships/image" Target="../media/image792.emf"/><Relationship Id="rId101" Type="http://schemas.openxmlformats.org/officeDocument/2006/relationships/image" Target="../media/image793.emf"/><Relationship Id="rId122" Type="http://schemas.openxmlformats.org/officeDocument/2006/relationships/customXml" Target="../ink/ink803.xml"/><Relationship Id="rId143" Type="http://schemas.openxmlformats.org/officeDocument/2006/relationships/image" Target="../media/image814.emf"/><Relationship Id="rId148" Type="http://schemas.openxmlformats.org/officeDocument/2006/relationships/customXml" Target="../ink/ink816.xml"/><Relationship Id="rId164" Type="http://schemas.openxmlformats.org/officeDocument/2006/relationships/customXml" Target="../ink/ink824.xml"/><Relationship Id="rId169" Type="http://schemas.openxmlformats.org/officeDocument/2006/relationships/image" Target="../media/image827.emf"/><Relationship Id="rId185" Type="http://schemas.openxmlformats.org/officeDocument/2006/relationships/image" Target="../media/image835.emf"/><Relationship Id="rId4" Type="http://schemas.openxmlformats.org/officeDocument/2006/relationships/customXml" Target="../ink/ink744.xml"/><Relationship Id="rId9" Type="http://schemas.openxmlformats.org/officeDocument/2006/relationships/image" Target="../media/image747.emf"/><Relationship Id="rId180" Type="http://schemas.openxmlformats.org/officeDocument/2006/relationships/customXml" Target="../ink/ink832.xml"/><Relationship Id="rId210" Type="http://schemas.openxmlformats.org/officeDocument/2006/relationships/customXml" Target="../ink/ink847.xml"/><Relationship Id="rId215" Type="http://schemas.openxmlformats.org/officeDocument/2006/relationships/image" Target="../media/image850.emf"/><Relationship Id="rId26" Type="http://schemas.openxmlformats.org/officeDocument/2006/relationships/customXml" Target="../ink/ink755.xml"/><Relationship Id="rId47" Type="http://schemas.openxmlformats.org/officeDocument/2006/relationships/image" Target="../media/image766.emf"/><Relationship Id="rId68" Type="http://schemas.openxmlformats.org/officeDocument/2006/relationships/customXml" Target="../ink/ink776.xml"/><Relationship Id="rId89" Type="http://schemas.openxmlformats.org/officeDocument/2006/relationships/image" Target="../media/image787.emf"/><Relationship Id="rId112" Type="http://schemas.openxmlformats.org/officeDocument/2006/relationships/customXml" Target="../ink/ink798.xml"/><Relationship Id="rId133" Type="http://schemas.openxmlformats.org/officeDocument/2006/relationships/image" Target="../media/image809.emf"/><Relationship Id="rId154" Type="http://schemas.openxmlformats.org/officeDocument/2006/relationships/customXml" Target="../ink/ink819.xml"/><Relationship Id="rId175" Type="http://schemas.openxmlformats.org/officeDocument/2006/relationships/image" Target="../media/image830.emf"/><Relationship Id="rId196" Type="http://schemas.openxmlformats.org/officeDocument/2006/relationships/customXml" Target="../ink/ink840.xml"/><Relationship Id="rId200" Type="http://schemas.openxmlformats.org/officeDocument/2006/relationships/customXml" Target="../ink/ink842.xml"/><Relationship Id="rId16" Type="http://schemas.openxmlformats.org/officeDocument/2006/relationships/customXml" Target="../ink/ink750.xml"/><Relationship Id="rId221" Type="http://schemas.openxmlformats.org/officeDocument/2006/relationships/image" Target="../media/image853.emf"/><Relationship Id="rId37" Type="http://schemas.openxmlformats.org/officeDocument/2006/relationships/image" Target="../media/image761.emf"/><Relationship Id="rId58" Type="http://schemas.openxmlformats.org/officeDocument/2006/relationships/customXml" Target="../ink/ink771.xml"/><Relationship Id="rId79" Type="http://schemas.openxmlformats.org/officeDocument/2006/relationships/image" Target="../media/image782.emf"/><Relationship Id="rId102" Type="http://schemas.openxmlformats.org/officeDocument/2006/relationships/customXml" Target="../ink/ink793.xml"/><Relationship Id="rId123" Type="http://schemas.openxmlformats.org/officeDocument/2006/relationships/image" Target="../media/image804.emf"/><Relationship Id="rId144" Type="http://schemas.openxmlformats.org/officeDocument/2006/relationships/customXml" Target="../ink/ink814.xml"/><Relationship Id="rId90" Type="http://schemas.openxmlformats.org/officeDocument/2006/relationships/customXml" Target="../ink/ink787.xml"/><Relationship Id="rId165" Type="http://schemas.openxmlformats.org/officeDocument/2006/relationships/image" Target="../media/image825.emf"/><Relationship Id="rId186" Type="http://schemas.openxmlformats.org/officeDocument/2006/relationships/customXml" Target="../ink/ink8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FE5996F-747F-4242-B2DF-DE2B4F111C84}"/>
                  </a:ext>
                </a:extLst>
              </p14:cNvPr>
              <p14:cNvContentPartPr/>
              <p14:nvPr/>
            </p14:nvContentPartPr>
            <p14:xfrm>
              <a:off x="850415" y="503110"/>
              <a:ext cx="241560" cy="6087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FE5996F-747F-4242-B2DF-DE2B4F111C8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1335" y="484030"/>
                <a:ext cx="279360" cy="64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B67B3DC7-E632-46AD-B04E-C94FB6F65A82}"/>
                  </a:ext>
                </a:extLst>
              </p14:cNvPr>
              <p14:cNvContentPartPr/>
              <p14:nvPr/>
            </p14:nvContentPartPr>
            <p14:xfrm>
              <a:off x="1182695" y="805510"/>
              <a:ext cx="88920" cy="2426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B67B3DC7-E632-46AD-B04E-C94FB6F65A8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63615" y="786430"/>
                <a:ext cx="126720" cy="2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CAD61EA-6E39-46F1-8908-78671EF11759}"/>
                  </a:ext>
                </a:extLst>
              </p14:cNvPr>
              <p14:cNvContentPartPr/>
              <p14:nvPr/>
            </p14:nvContentPartPr>
            <p14:xfrm>
              <a:off x="1184495" y="846550"/>
              <a:ext cx="328320" cy="5666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CAD61EA-6E39-46F1-8908-78671EF1175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65415" y="827470"/>
                <a:ext cx="366120" cy="60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B0613135-5BF9-48D4-B2EC-32FAD98C2199}"/>
                  </a:ext>
                </a:extLst>
              </p14:cNvPr>
              <p14:cNvContentPartPr/>
              <p14:nvPr/>
            </p14:nvContentPartPr>
            <p14:xfrm>
              <a:off x="1765175" y="504550"/>
              <a:ext cx="448200" cy="5443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B0613135-5BF9-48D4-B2EC-32FAD98C219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46095" y="485470"/>
                <a:ext cx="486000" cy="58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2CFB418B-C651-415A-BFAC-C46EC42505AE}"/>
                  </a:ext>
                </a:extLst>
              </p14:cNvPr>
              <p14:cNvContentPartPr/>
              <p14:nvPr/>
            </p14:nvContentPartPr>
            <p14:xfrm>
              <a:off x="2686415" y="435430"/>
              <a:ext cx="1109160" cy="48132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2CFB418B-C651-415A-BFAC-C46EC42505A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67335" y="416350"/>
                <a:ext cx="1146960" cy="51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8A13F956-8C41-4958-8671-818EBF5658C5}"/>
                  </a:ext>
                </a:extLst>
              </p14:cNvPr>
              <p14:cNvContentPartPr/>
              <p14:nvPr/>
            </p14:nvContentPartPr>
            <p14:xfrm>
              <a:off x="3924815" y="411310"/>
              <a:ext cx="218880" cy="41652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8A13F956-8C41-4958-8671-818EBF5658C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05735" y="392230"/>
                <a:ext cx="256680" cy="45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5067C323-A19B-4858-BDC0-B87FA0659FC9}"/>
                  </a:ext>
                </a:extLst>
              </p14:cNvPr>
              <p14:cNvContentPartPr/>
              <p14:nvPr/>
            </p14:nvContentPartPr>
            <p14:xfrm>
              <a:off x="2723855" y="1795870"/>
              <a:ext cx="313560" cy="5806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5067C323-A19B-4858-BDC0-B87FA0659FC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04775" y="1776790"/>
                <a:ext cx="351360" cy="61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5D8E965-2D5D-4607-8248-C18CE6F3F50A}"/>
                  </a:ext>
                </a:extLst>
              </p14:cNvPr>
              <p14:cNvContentPartPr/>
              <p14:nvPr/>
            </p14:nvContentPartPr>
            <p14:xfrm>
              <a:off x="3365015" y="1841950"/>
              <a:ext cx="196560" cy="38988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5D8E965-2D5D-4607-8248-C18CE6F3F50A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45935" y="1822870"/>
                <a:ext cx="234360" cy="42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7FD14A09-2A91-4FF1-84CB-E0A3E9C959EC}"/>
                  </a:ext>
                </a:extLst>
              </p14:cNvPr>
              <p14:cNvContentPartPr/>
              <p14:nvPr/>
            </p14:nvContentPartPr>
            <p14:xfrm>
              <a:off x="3443135" y="1866430"/>
              <a:ext cx="151560" cy="35856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7FD14A09-2A91-4FF1-84CB-E0A3E9C959E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424055" y="1847350"/>
                <a:ext cx="189360" cy="39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4E67204F-4258-4407-815C-A6E60274A66C}"/>
                  </a:ext>
                </a:extLst>
              </p14:cNvPr>
              <p14:cNvContentPartPr/>
              <p14:nvPr/>
            </p14:nvContentPartPr>
            <p14:xfrm>
              <a:off x="3780095" y="1947790"/>
              <a:ext cx="277200" cy="10440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4E67204F-4258-4407-815C-A6E60274A66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761015" y="1928710"/>
                <a:ext cx="315000" cy="14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BDF3535F-6483-411C-BA28-2D2D9B607E4F}"/>
                  </a:ext>
                </a:extLst>
              </p14:cNvPr>
              <p14:cNvContentPartPr/>
              <p14:nvPr/>
            </p14:nvContentPartPr>
            <p14:xfrm>
              <a:off x="4170335" y="1717390"/>
              <a:ext cx="236160" cy="5450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BDF3535F-6483-411C-BA28-2D2D9B607E4F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151255" y="1698310"/>
                <a:ext cx="273960" cy="58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210D8ED1-483F-4618-88E8-C72064F3AB55}"/>
                  </a:ext>
                </a:extLst>
              </p14:cNvPr>
              <p14:cNvContentPartPr/>
              <p14:nvPr/>
            </p14:nvContentPartPr>
            <p14:xfrm>
              <a:off x="4689095" y="2216710"/>
              <a:ext cx="41040" cy="1224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210D8ED1-483F-4618-88E8-C72064F3AB55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670015" y="2197630"/>
                <a:ext cx="788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7CADBBA2-B7A4-40A4-8038-E37DE007707A}"/>
                  </a:ext>
                </a:extLst>
              </p14:cNvPr>
              <p14:cNvContentPartPr/>
              <p14:nvPr/>
            </p14:nvContentPartPr>
            <p14:xfrm>
              <a:off x="5923175" y="1819990"/>
              <a:ext cx="271440" cy="51732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7CADBBA2-B7A4-40A4-8038-E37DE007707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904095" y="1800910"/>
                <a:ext cx="309240" cy="55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72DE41B8-6E02-4572-9D96-C318AD9909D6}"/>
                  </a:ext>
                </a:extLst>
              </p14:cNvPr>
              <p14:cNvContentPartPr/>
              <p14:nvPr/>
            </p14:nvContentPartPr>
            <p14:xfrm>
              <a:off x="6475775" y="1854550"/>
              <a:ext cx="217440" cy="35964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72DE41B8-6E02-4572-9D96-C318AD9909D6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456695" y="1835470"/>
                <a:ext cx="255240" cy="3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B12373ED-BC90-4812-9D8B-458066E1A0EB}"/>
                  </a:ext>
                </a:extLst>
              </p14:cNvPr>
              <p14:cNvContentPartPr/>
              <p14:nvPr/>
            </p14:nvContentPartPr>
            <p14:xfrm>
              <a:off x="6512135" y="2026270"/>
              <a:ext cx="223200" cy="327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B12373ED-BC90-4812-9D8B-458066E1A0EB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493055" y="2007190"/>
                <a:ext cx="26100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6FB3C366-C32A-4342-9422-50F6AB73F4B6}"/>
                  </a:ext>
                </a:extLst>
              </p14:cNvPr>
              <p14:cNvContentPartPr/>
              <p14:nvPr/>
            </p14:nvContentPartPr>
            <p14:xfrm>
              <a:off x="6887615" y="1670590"/>
              <a:ext cx="584640" cy="61812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6FB3C366-C32A-4342-9422-50F6AB73F4B6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868535" y="1651510"/>
                <a:ext cx="622440" cy="65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E5AD7190-9C71-43FE-8823-01F3DC1B4866}"/>
                  </a:ext>
                </a:extLst>
              </p14:cNvPr>
              <p14:cNvContentPartPr/>
              <p14:nvPr/>
            </p14:nvContentPartPr>
            <p14:xfrm>
              <a:off x="7492775" y="1692190"/>
              <a:ext cx="106920" cy="14400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E5AD7190-9C71-43FE-8823-01F3DC1B4866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473695" y="1673110"/>
                <a:ext cx="14472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D362B4EF-15D1-4CD3-9296-1FD6F9AE2C0B}"/>
                  </a:ext>
                </a:extLst>
              </p14:cNvPr>
              <p14:cNvContentPartPr/>
              <p14:nvPr/>
            </p14:nvContentPartPr>
            <p14:xfrm>
              <a:off x="7651535" y="2204470"/>
              <a:ext cx="40680" cy="1656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D362B4EF-15D1-4CD3-9296-1FD6F9AE2C0B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632455" y="2185390"/>
                <a:ext cx="7848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287A762C-0BE0-43CD-8A8B-F9B7BDFD97FD}"/>
                  </a:ext>
                </a:extLst>
              </p14:cNvPr>
              <p14:cNvContentPartPr/>
              <p14:nvPr/>
            </p14:nvContentPartPr>
            <p14:xfrm>
              <a:off x="10192415" y="1772830"/>
              <a:ext cx="749880" cy="29484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287A762C-0BE0-43CD-8A8B-F9B7BDFD97FD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173335" y="1753750"/>
                <a:ext cx="78768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567E2B07-034B-44A8-AF38-F42425345804}"/>
                  </a:ext>
                </a:extLst>
              </p14:cNvPr>
              <p14:cNvContentPartPr/>
              <p14:nvPr/>
            </p14:nvContentPartPr>
            <p14:xfrm>
              <a:off x="8284775" y="1751950"/>
              <a:ext cx="1787400" cy="132372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567E2B07-034B-44A8-AF38-F42425345804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265695" y="1732870"/>
                <a:ext cx="1825200" cy="13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63E4AB52-2DE5-44D1-B523-49BA20A06AD5}"/>
                  </a:ext>
                </a:extLst>
              </p14:cNvPr>
              <p14:cNvContentPartPr/>
              <p14:nvPr/>
            </p14:nvContentPartPr>
            <p14:xfrm>
              <a:off x="9794615" y="2685070"/>
              <a:ext cx="174240" cy="1908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63E4AB52-2DE5-44D1-B523-49BA20A06AD5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775535" y="2665990"/>
                <a:ext cx="21204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94426390-420C-4F27-BFBE-200CB4D72ADC}"/>
                  </a:ext>
                </a:extLst>
              </p14:cNvPr>
              <p14:cNvContentPartPr/>
              <p14:nvPr/>
            </p14:nvContentPartPr>
            <p14:xfrm>
              <a:off x="10072535" y="2650870"/>
              <a:ext cx="237960" cy="21168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94426390-420C-4F27-BFBE-200CB4D72ADC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053455" y="2631790"/>
                <a:ext cx="275760" cy="24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65D95FE5-5B11-43A6-8FC9-FDFE3AFDA300}"/>
                  </a:ext>
                </a:extLst>
              </p14:cNvPr>
              <p14:cNvContentPartPr/>
              <p14:nvPr/>
            </p14:nvContentPartPr>
            <p14:xfrm>
              <a:off x="10688855" y="2926270"/>
              <a:ext cx="34560" cy="2808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65D95FE5-5B11-43A6-8FC9-FDFE3AFDA300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669775" y="2907190"/>
                <a:ext cx="7236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D5536343-1CBD-43ED-B435-9DD2146F5481}"/>
                  </a:ext>
                </a:extLst>
              </p14:cNvPr>
              <p14:cNvContentPartPr/>
              <p14:nvPr/>
            </p14:nvContentPartPr>
            <p14:xfrm>
              <a:off x="654215" y="3517390"/>
              <a:ext cx="750600" cy="68292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D5536343-1CBD-43ED-B435-9DD2146F5481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35135" y="3498310"/>
                <a:ext cx="788400" cy="72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F51D0227-C185-4F80-B602-1C62564C5A86}"/>
                  </a:ext>
                </a:extLst>
              </p14:cNvPr>
              <p14:cNvContentPartPr/>
              <p14:nvPr/>
            </p14:nvContentPartPr>
            <p14:xfrm>
              <a:off x="1541615" y="3340270"/>
              <a:ext cx="1229040" cy="47808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F51D0227-C185-4F80-B602-1C62564C5A86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522535" y="3321190"/>
                <a:ext cx="1266840" cy="51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9D84329F-8860-4C08-829A-C5724EFBDFEE}"/>
                  </a:ext>
                </a:extLst>
              </p14:cNvPr>
              <p14:cNvContentPartPr/>
              <p14:nvPr/>
            </p14:nvContentPartPr>
            <p14:xfrm>
              <a:off x="3158375" y="3451870"/>
              <a:ext cx="533880" cy="35172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9D84329F-8860-4C08-829A-C5724EFBDFEE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139295" y="3432790"/>
                <a:ext cx="571680" cy="38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E4B42FA6-B8A7-48E8-A67C-22B8817849FF}"/>
                  </a:ext>
                </a:extLst>
              </p14:cNvPr>
              <p14:cNvContentPartPr/>
              <p14:nvPr/>
            </p14:nvContentPartPr>
            <p14:xfrm>
              <a:off x="4302455" y="3601270"/>
              <a:ext cx="217800" cy="18252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E4B42FA6-B8A7-48E8-A67C-22B8817849FF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283375" y="3582190"/>
                <a:ext cx="25560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743902FE-FD01-4FE4-93F0-DE5721F17559}"/>
                  </a:ext>
                </a:extLst>
              </p14:cNvPr>
              <p14:cNvContentPartPr/>
              <p14:nvPr/>
            </p14:nvContentPartPr>
            <p14:xfrm>
              <a:off x="4588655" y="3716830"/>
              <a:ext cx="15480" cy="6984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743902FE-FD01-4FE4-93F0-DE5721F17559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569575" y="3697750"/>
                <a:ext cx="5328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61B83C12-A24A-4ED4-95D7-6A52C395BE0F}"/>
                  </a:ext>
                </a:extLst>
              </p14:cNvPr>
              <p14:cNvContentPartPr/>
              <p14:nvPr/>
            </p14:nvContentPartPr>
            <p14:xfrm>
              <a:off x="4564535" y="3519190"/>
              <a:ext cx="27360" cy="360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61B83C12-A24A-4ED4-95D7-6A52C395BE0F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545455" y="3500110"/>
                <a:ext cx="6516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E580A4B2-AA25-454F-9ECB-2037BBFE776B}"/>
                  </a:ext>
                </a:extLst>
              </p14:cNvPr>
              <p14:cNvContentPartPr/>
              <p14:nvPr/>
            </p14:nvContentPartPr>
            <p14:xfrm>
              <a:off x="4714295" y="3617110"/>
              <a:ext cx="151920" cy="17604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E580A4B2-AA25-454F-9ECB-2037BBFE776B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695215" y="3598030"/>
                <a:ext cx="189720" cy="21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D6E922FA-638F-4829-81FF-3495892D7597}"/>
                  </a:ext>
                </a:extLst>
              </p14:cNvPr>
              <p14:cNvContentPartPr/>
              <p14:nvPr/>
            </p14:nvContentPartPr>
            <p14:xfrm>
              <a:off x="4965935" y="3763630"/>
              <a:ext cx="3600" cy="4824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D6E922FA-638F-4829-81FF-3495892D7597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946855" y="3744550"/>
                <a:ext cx="4140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89D1827B-3267-4F76-8034-2CE08CE2D56E}"/>
                  </a:ext>
                </a:extLst>
              </p14:cNvPr>
              <p14:cNvContentPartPr/>
              <p14:nvPr/>
            </p14:nvContentPartPr>
            <p14:xfrm>
              <a:off x="4967735" y="3812950"/>
              <a:ext cx="1800" cy="288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89D1827B-3267-4F76-8034-2CE08CE2D56E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948655" y="3793870"/>
                <a:ext cx="3960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35C749AF-A39B-497A-BA79-AC230874E0C2}"/>
                  </a:ext>
                </a:extLst>
              </p14:cNvPr>
              <p14:cNvContentPartPr/>
              <p14:nvPr/>
            </p14:nvContentPartPr>
            <p14:xfrm>
              <a:off x="4963055" y="3549790"/>
              <a:ext cx="48240" cy="1692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35C749AF-A39B-497A-BA79-AC230874E0C2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943975" y="3530710"/>
                <a:ext cx="8604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57181FED-D18F-466F-9DCB-B2C022D98E00}"/>
                  </a:ext>
                </a:extLst>
              </p14:cNvPr>
              <p14:cNvContentPartPr/>
              <p14:nvPr/>
            </p14:nvContentPartPr>
            <p14:xfrm>
              <a:off x="5147375" y="3514510"/>
              <a:ext cx="999360" cy="31860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57181FED-D18F-466F-9DCB-B2C022D98E00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128295" y="3495430"/>
                <a:ext cx="1037160" cy="3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3316EDD9-3A20-407C-B27B-A9456F2B30DB}"/>
                  </a:ext>
                </a:extLst>
              </p14:cNvPr>
              <p14:cNvContentPartPr/>
              <p14:nvPr/>
            </p14:nvContentPartPr>
            <p14:xfrm>
              <a:off x="6175895" y="3731590"/>
              <a:ext cx="17280" cy="9000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3316EDD9-3A20-407C-B27B-A9456F2B30DB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156815" y="3712510"/>
                <a:ext cx="55080" cy="12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AC667695-BD05-48EF-8695-B91712493576}"/>
                  </a:ext>
                </a:extLst>
              </p14:cNvPr>
              <p14:cNvContentPartPr/>
              <p14:nvPr/>
            </p14:nvContentPartPr>
            <p14:xfrm>
              <a:off x="6170135" y="3541870"/>
              <a:ext cx="48240" cy="900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AC667695-BD05-48EF-8695-B91712493576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151055" y="3522790"/>
                <a:ext cx="8604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B5860C77-F407-4F51-B4AA-7C3BBF39A0BD}"/>
                  </a:ext>
                </a:extLst>
              </p14:cNvPr>
              <p14:cNvContentPartPr/>
              <p14:nvPr/>
            </p14:nvContentPartPr>
            <p14:xfrm>
              <a:off x="6292895" y="3651670"/>
              <a:ext cx="307440" cy="18288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B5860C77-F407-4F51-B4AA-7C3BBF39A0BD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273815" y="3632590"/>
                <a:ext cx="34524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302E8A19-5B99-44A1-A0FA-C835478F9284}"/>
                  </a:ext>
                </a:extLst>
              </p14:cNvPr>
              <p14:cNvContentPartPr/>
              <p14:nvPr/>
            </p14:nvContentPartPr>
            <p14:xfrm>
              <a:off x="7253015" y="3575710"/>
              <a:ext cx="181440" cy="61560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302E8A19-5B99-44A1-A0FA-C835478F9284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233935" y="3556630"/>
                <a:ext cx="219240" cy="65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98500B01-741A-4DE8-9065-D2365CA3673D}"/>
                  </a:ext>
                </a:extLst>
              </p14:cNvPr>
              <p14:cNvContentPartPr/>
              <p14:nvPr/>
            </p14:nvContentPartPr>
            <p14:xfrm>
              <a:off x="7531655" y="3602350"/>
              <a:ext cx="82800" cy="22824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98500B01-741A-4DE8-9065-D2365CA3673D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512575" y="3583270"/>
                <a:ext cx="120600" cy="26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5363B903-B8A1-4B73-B851-1B4A2CFC1D77}"/>
                  </a:ext>
                </a:extLst>
              </p14:cNvPr>
              <p14:cNvContentPartPr/>
              <p14:nvPr/>
            </p14:nvContentPartPr>
            <p14:xfrm>
              <a:off x="7691135" y="3686230"/>
              <a:ext cx="101880" cy="14004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5363B903-B8A1-4B73-B851-1B4A2CFC1D77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672055" y="3667150"/>
                <a:ext cx="13968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85182A6D-10AA-460F-92AC-0DDA8F1BE519}"/>
                  </a:ext>
                </a:extLst>
              </p14:cNvPr>
              <p14:cNvContentPartPr/>
              <p14:nvPr/>
            </p14:nvContentPartPr>
            <p14:xfrm>
              <a:off x="7858175" y="3457270"/>
              <a:ext cx="141120" cy="36828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85182A6D-10AA-460F-92AC-0DDA8F1BE519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839095" y="3438190"/>
                <a:ext cx="178920" cy="40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C0CDEC8E-FC77-43B2-AF10-548DC3FF2E7B}"/>
                  </a:ext>
                </a:extLst>
              </p14:cNvPr>
              <p14:cNvContentPartPr/>
              <p14:nvPr/>
            </p14:nvContentPartPr>
            <p14:xfrm>
              <a:off x="8110535" y="3487870"/>
              <a:ext cx="544680" cy="3798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C0CDEC8E-FC77-43B2-AF10-548DC3FF2E7B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091455" y="3468790"/>
                <a:ext cx="582480" cy="41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4BF6722E-C867-4037-A642-2822266C3152}"/>
                  </a:ext>
                </a:extLst>
              </p14:cNvPr>
              <p14:cNvContentPartPr/>
              <p14:nvPr/>
            </p14:nvContentPartPr>
            <p14:xfrm>
              <a:off x="8869055" y="3861910"/>
              <a:ext cx="33480" cy="4032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4BF6722E-C867-4037-A642-2822266C3152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849975" y="3842830"/>
                <a:ext cx="71280" cy="7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6254808F-B781-433F-BDA4-84D87E5AFCDE}"/>
                  </a:ext>
                </a:extLst>
              </p14:cNvPr>
              <p14:cNvContentPartPr/>
              <p14:nvPr/>
            </p14:nvContentPartPr>
            <p14:xfrm>
              <a:off x="2370695" y="4509190"/>
              <a:ext cx="324360" cy="62172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6254808F-B781-433F-BDA4-84D87E5AFCDE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351615" y="4490110"/>
                <a:ext cx="362160" cy="65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8E6BCF75-A1C1-4EAD-A00E-93E8AE90020C}"/>
                  </a:ext>
                </a:extLst>
              </p14:cNvPr>
              <p14:cNvContentPartPr/>
              <p14:nvPr/>
            </p14:nvContentPartPr>
            <p14:xfrm>
              <a:off x="2843735" y="4477510"/>
              <a:ext cx="524520" cy="484560"/>
            </p14:xfrm>
          </p:contentPart>
        </mc:Choice>
        <mc:Fallback xmlns=""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8E6BCF75-A1C1-4EAD-A00E-93E8AE90020C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824655" y="4458430"/>
                <a:ext cx="562320" cy="52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2D014C14-236F-4C26-A8BB-261D341E3D72}"/>
                  </a:ext>
                </a:extLst>
              </p14:cNvPr>
              <p14:cNvContentPartPr/>
              <p14:nvPr/>
            </p14:nvContentPartPr>
            <p14:xfrm>
              <a:off x="3615215" y="4682350"/>
              <a:ext cx="202320" cy="828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2D014C14-236F-4C26-A8BB-261D341E3D72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596135" y="4663270"/>
                <a:ext cx="24012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07E09D75-670C-47CE-8F55-83B9F73F1A7D}"/>
                  </a:ext>
                </a:extLst>
              </p14:cNvPr>
              <p14:cNvContentPartPr/>
              <p14:nvPr/>
            </p14:nvContentPartPr>
            <p14:xfrm>
              <a:off x="3609095" y="4799350"/>
              <a:ext cx="205560" cy="4716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07E09D75-670C-47CE-8F55-83B9F73F1A7D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590015" y="4780270"/>
                <a:ext cx="243360" cy="8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91D4D004-E4A3-4D25-8C33-3DC4C218A6EB}"/>
                  </a:ext>
                </a:extLst>
              </p14:cNvPr>
              <p14:cNvContentPartPr/>
              <p14:nvPr/>
            </p14:nvContentPartPr>
            <p14:xfrm>
              <a:off x="4139375" y="4450510"/>
              <a:ext cx="312840" cy="30132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91D4D004-E4A3-4D25-8C33-3DC4C218A6EB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120295" y="4431430"/>
                <a:ext cx="350640" cy="33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FD1C7B10-A5FD-4525-B304-FA53D0F242C3}"/>
                  </a:ext>
                </a:extLst>
              </p14:cNvPr>
              <p14:cNvContentPartPr/>
              <p14:nvPr/>
            </p14:nvContentPartPr>
            <p14:xfrm>
              <a:off x="4142255" y="4870990"/>
              <a:ext cx="268560" cy="12420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FD1C7B10-A5FD-4525-B304-FA53D0F242C3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123175" y="4851910"/>
                <a:ext cx="30636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FF955621-0255-4DFF-92CF-547A050DA19C}"/>
                  </a:ext>
                </a:extLst>
              </p14:cNvPr>
              <p14:cNvContentPartPr/>
              <p14:nvPr/>
            </p14:nvContentPartPr>
            <p14:xfrm>
              <a:off x="4662095" y="4396870"/>
              <a:ext cx="329760" cy="469440"/>
            </p14:xfrm>
          </p:contentPart>
        </mc:Choice>
        <mc:Fallback xmlns=""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FF955621-0255-4DFF-92CF-547A050DA19C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643015" y="4377790"/>
                <a:ext cx="36756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D11DCE1E-CD1D-4324-85F3-E76A30B12196}"/>
                  </a:ext>
                </a:extLst>
              </p14:cNvPr>
              <p14:cNvContentPartPr/>
              <p14:nvPr/>
            </p14:nvContentPartPr>
            <p14:xfrm>
              <a:off x="5006615" y="4496950"/>
              <a:ext cx="257040" cy="480960"/>
            </p14:xfrm>
          </p:contentPart>
        </mc:Choice>
        <mc:Fallback xmlns=""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D11DCE1E-CD1D-4324-85F3-E76A30B12196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987535" y="4477870"/>
                <a:ext cx="294840" cy="51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9EB0296D-AFFE-41C7-A72F-8B10D922575E}"/>
                  </a:ext>
                </a:extLst>
              </p14:cNvPr>
              <p14:cNvContentPartPr/>
              <p14:nvPr/>
            </p14:nvContentPartPr>
            <p14:xfrm>
              <a:off x="5123255" y="4704310"/>
              <a:ext cx="96480" cy="7560"/>
            </p14:xfrm>
          </p:contentPart>
        </mc:Choice>
        <mc:Fallback xmlns=""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9EB0296D-AFFE-41C7-A72F-8B10D922575E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104175" y="4685230"/>
                <a:ext cx="13428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63" name="Ink 162">
                <a:extLst>
                  <a:ext uri="{FF2B5EF4-FFF2-40B4-BE49-F238E27FC236}">
                    <a16:creationId xmlns:a16="http://schemas.microsoft.com/office/drawing/2014/main" id="{9CEC479A-785F-42AF-A756-170AC87CB856}"/>
                  </a:ext>
                </a:extLst>
              </p14:cNvPr>
              <p14:cNvContentPartPr/>
              <p14:nvPr/>
            </p14:nvContentPartPr>
            <p14:xfrm>
              <a:off x="5461655" y="4553110"/>
              <a:ext cx="174240" cy="299880"/>
            </p14:xfrm>
          </p:contentPart>
        </mc:Choice>
        <mc:Fallback xmlns="">
          <p:pic>
            <p:nvPicPr>
              <p:cNvPr id="163" name="Ink 162">
                <a:extLst>
                  <a:ext uri="{FF2B5EF4-FFF2-40B4-BE49-F238E27FC236}">
                    <a16:creationId xmlns:a16="http://schemas.microsoft.com/office/drawing/2014/main" id="{9CEC479A-785F-42AF-A756-170AC87CB856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442575" y="4534030"/>
                <a:ext cx="21204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68F60B3B-E15B-4515-AC67-A2C22CBD6291}"/>
                  </a:ext>
                </a:extLst>
              </p14:cNvPr>
              <p14:cNvContentPartPr/>
              <p14:nvPr/>
            </p14:nvContentPartPr>
            <p14:xfrm>
              <a:off x="5917055" y="4678390"/>
              <a:ext cx="198000" cy="828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68F60B3B-E15B-4515-AC67-A2C22CBD6291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897975" y="4659310"/>
                <a:ext cx="23580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D67F4041-A472-4C13-AB77-B244E21F382B}"/>
                  </a:ext>
                </a:extLst>
              </p14:cNvPr>
              <p14:cNvContentPartPr/>
              <p14:nvPr/>
            </p14:nvContentPartPr>
            <p14:xfrm>
              <a:off x="6202535" y="4393270"/>
              <a:ext cx="586800" cy="516960"/>
            </p14:xfrm>
          </p:contentPart>
        </mc:Choice>
        <mc:Fallback xmlns=""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D67F4041-A472-4C13-AB77-B244E21F382B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183455" y="4374190"/>
                <a:ext cx="624600" cy="55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97835D59-1E58-412B-A49E-22C339938941}"/>
                  </a:ext>
                </a:extLst>
              </p14:cNvPr>
              <p14:cNvContentPartPr/>
              <p14:nvPr/>
            </p14:nvContentPartPr>
            <p14:xfrm>
              <a:off x="1548455" y="5815630"/>
              <a:ext cx="246600" cy="293760"/>
            </p14:xfrm>
          </p:contentPart>
        </mc:Choice>
        <mc:Fallback xmlns=""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97835D59-1E58-412B-A49E-22C339938941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529375" y="5796550"/>
                <a:ext cx="284400" cy="33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77797B07-C8F5-4F0A-A262-2C674040721E}"/>
                  </a:ext>
                </a:extLst>
              </p14:cNvPr>
              <p14:cNvContentPartPr/>
              <p14:nvPr/>
            </p14:nvContentPartPr>
            <p14:xfrm>
              <a:off x="2022215" y="5620870"/>
              <a:ext cx="257400" cy="680400"/>
            </p14:xfrm>
          </p:contentPart>
        </mc:Choice>
        <mc:Fallback xmlns=""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77797B07-C8F5-4F0A-A262-2C674040721E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003135" y="5601790"/>
                <a:ext cx="295200" cy="71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B57227A3-B771-4439-B1C7-89C916DCEFFA}"/>
                  </a:ext>
                </a:extLst>
              </p14:cNvPr>
              <p14:cNvContentPartPr/>
              <p14:nvPr/>
            </p14:nvContentPartPr>
            <p14:xfrm>
              <a:off x="2396615" y="5725990"/>
              <a:ext cx="70200" cy="37440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B57227A3-B771-4439-B1C7-89C916DCEFFA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377535" y="5706910"/>
                <a:ext cx="108000" cy="41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BF4D72F7-1253-4058-9B20-D44E719645E0}"/>
                  </a:ext>
                </a:extLst>
              </p14:cNvPr>
              <p14:cNvContentPartPr/>
              <p14:nvPr/>
            </p14:nvContentPartPr>
            <p14:xfrm>
              <a:off x="2523335" y="5867110"/>
              <a:ext cx="126000" cy="16092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BF4D72F7-1253-4058-9B20-D44E719645E0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504255" y="5848030"/>
                <a:ext cx="163800" cy="19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638D3818-DB60-4C66-8C90-7D14CBBFD2C1}"/>
                  </a:ext>
                </a:extLst>
              </p14:cNvPr>
              <p14:cNvContentPartPr/>
              <p14:nvPr/>
            </p14:nvContentPartPr>
            <p14:xfrm>
              <a:off x="2554655" y="5859190"/>
              <a:ext cx="87480" cy="18540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638D3818-DB60-4C66-8C90-7D14CBBFD2C1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535575" y="5840110"/>
                <a:ext cx="12528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F4A89404-AF3D-4A16-982A-DC20FCF93FD2}"/>
                  </a:ext>
                </a:extLst>
              </p14:cNvPr>
              <p14:cNvContentPartPr/>
              <p14:nvPr/>
            </p14:nvContentPartPr>
            <p14:xfrm>
              <a:off x="2759855" y="5744710"/>
              <a:ext cx="89640" cy="41688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F4A89404-AF3D-4A16-982A-DC20FCF93FD2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740775" y="5725630"/>
                <a:ext cx="12744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56249FBB-EF99-4C78-A980-10CA2301939B}"/>
                  </a:ext>
                </a:extLst>
              </p14:cNvPr>
              <p14:cNvContentPartPr/>
              <p14:nvPr/>
            </p14:nvContentPartPr>
            <p14:xfrm>
              <a:off x="3025175" y="5860270"/>
              <a:ext cx="139680" cy="1260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56249FBB-EF99-4C78-A980-10CA2301939B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006095" y="5841190"/>
                <a:ext cx="1774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C18B76BD-6B87-4992-9A22-970246F54DB3}"/>
                  </a:ext>
                </a:extLst>
              </p14:cNvPr>
              <p14:cNvContentPartPr/>
              <p14:nvPr/>
            </p14:nvContentPartPr>
            <p14:xfrm>
              <a:off x="3037055" y="5955310"/>
              <a:ext cx="160560" cy="1404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C18B76BD-6B87-4992-9A22-970246F54DB3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017975" y="5936230"/>
                <a:ext cx="19836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5616972D-0DEF-4A5D-8071-7EA56943CB42}"/>
                  </a:ext>
                </a:extLst>
              </p14:cNvPr>
              <p14:cNvContentPartPr/>
              <p14:nvPr/>
            </p14:nvContentPartPr>
            <p14:xfrm>
              <a:off x="3722495" y="5656510"/>
              <a:ext cx="195120" cy="499680"/>
            </p14:xfrm>
          </p:contentPart>
        </mc:Choice>
        <mc:Fallback xmlns=""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5616972D-0DEF-4A5D-8071-7EA56943CB42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703415" y="5637430"/>
                <a:ext cx="232920" cy="53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40F89DD7-4136-4F79-BE50-BCC0233F8A14}"/>
                  </a:ext>
                </a:extLst>
              </p14:cNvPr>
              <p14:cNvContentPartPr/>
              <p14:nvPr/>
            </p14:nvContentPartPr>
            <p14:xfrm>
              <a:off x="4079255" y="5801230"/>
              <a:ext cx="156240" cy="253800"/>
            </p14:xfrm>
          </p:contentPart>
        </mc:Choice>
        <mc:Fallback xmlns=""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40F89DD7-4136-4F79-BE50-BCC0233F8A14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060175" y="5782150"/>
                <a:ext cx="19404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88" name="Ink 187">
                <a:extLst>
                  <a:ext uri="{FF2B5EF4-FFF2-40B4-BE49-F238E27FC236}">
                    <a16:creationId xmlns:a16="http://schemas.microsoft.com/office/drawing/2014/main" id="{48B48573-DF93-453F-88C5-F3CE486E0D5B}"/>
                  </a:ext>
                </a:extLst>
              </p14:cNvPr>
              <p14:cNvContentPartPr/>
              <p14:nvPr/>
            </p14:nvContentPartPr>
            <p14:xfrm>
              <a:off x="4371575" y="5885830"/>
              <a:ext cx="202320" cy="9360"/>
            </p14:xfrm>
          </p:contentPart>
        </mc:Choice>
        <mc:Fallback xmlns="">
          <p:pic>
            <p:nvPicPr>
              <p:cNvPr id="188" name="Ink 187">
                <a:extLst>
                  <a:ext uri="{FF2B5EF4-FFF2-40B4-BE49-F238E27FC236}">
                    <a16:creationId xmlns:a16="http://schemas.microsoft.com/office/drawing/2014/main" id="{48B48573-DF93-453F-88C5-F3CE486E0D5B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352495" y="5866750"/>
                <a:ext cx="24012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CA289E95-A976-45B6-905D-DB9FC817361A}"/>
                  </a:ext>
                </a:extLst>
              </p14:cNvPr>
              <p14:cNvContentPartPr/>
              <p14:nvPr/>
            </p14:nvContentPartPr>
            <p14:xfrm>
              <a:off x="4772975" y="5611510"/>
              <a:ext cx="123480" cy="42300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CA289E95-A976-45B6-905D-DB9FC817361A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753895" y="5592430"/>
                <a:ext cx="161280" cy="46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2A5D5F30-608B-4902-ABCD-F9C0410AA5CB}"/>
                  </a:ext>
                </a:extLst>
              </p14:cNvPr>
              <p14:cNvContentPartPr/>
              <p14:nvPr/>
            </p14:nvContentPartPr>
            <p14:xfrm>
              <a:off x="5132255" y="5773150"/>
              <a:ext cx="184680" cy="1044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2A5D5F30-608B-4902-ABCD-F9C0410AA5CB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113175" y="5754070"/>
                <a:ext cx="22248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95A16E15-9CD5-42A8-8B11-B2E65DAA218C}"/>
                  </a:ext>
                </a:extLst>
              </p14:cNvPr>
              <p14:cNvContentPartPr/>
              <p14:nvPr/>
            </p14:nvContentPartPr>
            <p14:xfrm>
              <a:off x="5154935" y="5884390"/>
              <a:ext cx="182880" cy="18360"/>
            </p14:xfrm>
          </p:contentPart>
        </mc:Choice>
        <mc:Fallback xmlns=""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95A16E15-9CD5-42A8-8B11-B2E65DAA218C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135855" y="5865310"/>
                <a:ext cx="22068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2A94B3DC-8229-4417-8250-8DB3B00BF242}"/>
                  </a:ext>
                </a:extLst>
              </p14:cNvPr>
              <p14:cNvContentPartPr/>
              <p14:nvPr/>
            </p14:nvContentPartPr>
            <p14:xfrm>
              <a:off x="5485415" y="5808430"/>
              <a:ext cx="212040" cy="18900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2A94B3DC-8229-4417-8250-8DB3B00BF242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466335" y="5789350"/>
                <a:ext cx="249840" cy="22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088B24C1-3D72-42F6-A485-7D5AD64B9191}"/>
                  </a:ext>
                </a:extLst>
              </p14:cNvPr>
              <p14:cNvContentPartPr/>
              <p14:nvPr/>
            </p14:nvContentPartPr>
            <p14:xfrm>
              <a:off x="5891855" y="6090670"/>
              <a:ext cx="6120" cy="720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088B24C1-3D72-42F6-A485-7D5AD64B9191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872775" y="6071590"/>
                <a:ext cx="4392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3984FB70-079B-4122-8AF4-83E88B0FE291}"/>
                  </a:ext>
                </a:extLst>
              </p14:cNvPr>
              <p14:cNvContentPartPr/>
              <p14:nvPr/>
            </p14:nvContentPartPr>
            <p14:xfrm>
              <a:off x="6337895" y="5610070"/>
              <a:ext cx="258480" cy="46116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3984FB70-079B-4122-8AF4-83E88B0FE291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6318815" y="5590990"/>
                <a:ext cx="296280" cy="49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398E171B-CE1C-4ACC-BC3F-6E82D0375CFD}"/>
                  </a:ext>
                </a:extLst>
              </p14:cNvPr>
              <p14:cNvContentPartPr/>
              <p14:nvPr/>
            </p14:nvContentPartPr>
            <p14:xfrm>
              <a:off x="6642095" y="5824630"/>
              <a:ext cx="127440" cy="16380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398E171B-CE1C-4ACC-BC3F-6E82D0375CFD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6623015" y="5805550"/>
                <a:ext cx="16524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95553467-40F2-4B14-83F1-C606254C0214}"/>
                  </a:ext>
                </a:extLst>
              </p14:cNvPr>
              <p14:cNvContentPartPr/>
              <p14:nvPr/>
            </p14:nvContentPartPr>
            <p14:xfrm>
              <a:off x="6890495" y="5787190"/>
              <a:ext cx="110160" cy="22500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95553467-40F2-4B14-83F1-C606254C0214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871415" y="5768110"/>
                <a:ext cx="147960" cy="26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671DF39D-E9F7-4C46-9320-4911B063C933}"/>
                  </a:ext>
                </a:extLst>
              </p14:cNvPr>
              <p14:cNvContentPartPr/>
              <p14:nvPr/>
            </p14:nvContentPartPr>
            <p14:xfrm>
              <a:off x="7111535" y="5806270"/>
              <a:ext cx="96840" cy="20232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671DF39D-E9F7-4C46-9320-4911B063C933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7092455" y="5787190"/>
                <a:ext cx="13464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C56D257F-E5E2-43B5-9ED1-70210520B3CF}"/>
                  </a:ext>
                </a:extLst>
              </p14:cNvPr>
              <p14:cNvContentPartPr/>
              <p14:nvPr/>
            </p14:nvContentPartPr>
            <p14:xfrm>
              <a:off x="7293695" y="5885830"/>
              <a:ext cx="26280" cy="13788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C56D257F-E5E2-43B5-9ED1-70210520B3CF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7274615" y="5866750"/>
                <a:ext cx="6408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C4D56C50-6450-428C-B8AE-45EEA8074392}"/>
                  </a:ext>
                </a:extLst>
              </p14:cNvPr>
              <p14:cNvContentPartPr/>
              <p14:nvPr/>
            </p14:nvContentPartPr>
            <p14:xfrm>
              <a:off x="7295135" y="5755150"/>
              <a:ext cx="33120" cy="16200"/>
            </p14:xfrm>
          </p:contentPart>
        </mc:Choice>
        <mc:Fallback xmlns=""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C4D56C50-6450-428C-B8AE-45EEA8074392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7276055" y="5736070"/>
                <a:ext cx="7092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50621B3B-7306-4C7B-AF8C-12A4B9BF80E4}"/>
                  </a:ext>
                </a:extLst>
              </p14:cNvPr>
              <p14:cNvContentPartPr/>
              <p14:nvPr/>
            </p14:nvContentPartPr>
            <p14:xfrm>
              <a:off x="7421855" y="5837590"/>
              <a:ext cx="302040" cy="17748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50621B3B-7306-4C7B-AF8C-12A4B9BF80E4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402775" y="5818510"/>
                <a:ext cx="33984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07A70010-3DB7-403E-90ED-4CE6DF49E6E8}"/>
                  </a:ext>
                </a:extLst>
              </p14:cNvPr>
              <p14:cNvContentPartPr/>
              <p14:nvPr/>
            </p14:nvContentPartPr>
            <p14:xfrm>
              <a:off x="7982375" y="5922910"/>
              <a:ext cx="15480" cy="6192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07A70010-3DB7-403E-90ED-4CE6DF49E6E8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963295" y="5903830"/>
                <a:ext cx="5328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DF713413-55FC-469E-B068-DAC60183C2F2}"/>
                  </a:ext>
                </a:extLst>
              </p14:cNvPr>
              <p14:cNvContentPartPr/>
              <p14:nvPr/>
            </p14:nvContentPartPr>
            <p14:xfrm>
              <a:off x="7956815" y="5719150"/>
              <a:ext cx="30600" cy="2304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DF713413-55FC-469E-B068-DAC60183C2F2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7937735" y="5700070"/>
                <a:ext cx="6840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28FB4BCA-A698-4B3C-B236-C21E33230198}"/>
                  </a:ext>
                </a:extLst>
              </p14:cNvPr>
              <p14:cNvContentPartPr/>
              <p14:nvPr/>
            </p14:nvContentPartPr>
            <p14:xfrm>
              <a:off x="8234015" y="5736430"/>
              <a:ext cx="94680" cy="22536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28FB4BCA-A698-4B3C-B236-C21E33230198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8214935" y="5717350"/>
                <a:ext cx="13248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AF0F6612-919F-4398-A49D-0FF0E9C0C37C}"/>
                  </a:ext>
                </a:extLst>
              </p14:cNvPr>
              <p14:cNvContentPartPr/>
              <p14:nvPr/>
            </p14:nvContentPartPr>
            <p14:xfrm>
              <a:off x="8651975" y="5585950"/>
              <a:ext cx="228240" cy="470160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AF0F6612-919F-4398-A49D-0FF0E9C0C37C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8632895" y="5566870"/>
                <a:ext cx="266040" cy="50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41F931F4-1A1E-4ACC-86BB-6FF7AFFB41AC}"/>
                  </a:ext>
                </a:extLst>
              </p14:cNvPr>
              <p14:cNvContentPartPr/>
              <p14:nvPr/>
            </p14:nvContentPartPr>
            <p14:xfrm>
              <a:off x="9201695" y="5659390"/>
              <a:ext cx="391320" cy="36648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41F931F4-1A1E-4ACC-86BB-6FF7AFFB41AC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9182615" y="5640310"/>
                <a:ext cx="429120" cy="40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A61E4913-743C-4DAC-8E5F-BCE478D1434E}"/>
                  </a:ext>
                </a:extLst>
              </p14:cNvPr>
              <p14:cNvContentPartPr/>
              <p14:nvPr/>
            </p14:nvContentPartPr>
            <p14:xfrm>
              <a:off x="9764015" y="5820310"/>
              <a:ext cx="176040" cy="184320"/>
            </p14:xfrm>
          </p:contentPart>
        </mc:Choice>
        <mc:Fallback xmlns=""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A61E4913-743C-4DAC-8E5F-BCE478D1434E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9744935" y="5801230"/>
                <a:ext cx="21384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8FDC77B8-4E38-4869-88E5-4B218BC5BE1E}"/>
                  </a:ext>
                </a:extLst>
              </p14:cNvPr>
              <p14:cNvContentPartPr/>
              <p14:nvPr/>
            </p14:nvContentPartPr>
            <p14:xfrm>
              <a:off x="9983255" y="5857750"/>
              <a:ext cx="10080" cy="123840"/>
            </p14:xfrm>
          </p:contentPart>
        </mc:Choice>
        <mc:Fallback xmlns=""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8FDC77B8-4E38-4869-88E5-4B218BC5BE1E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9964175" y="5838670"/>
                <a:ext cx="47880" cy="16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8919075C-2E18-4963-9F13-7EF60B3B3F48}"/>
                  </a:ext>
                </a:extLst>
              </p14:cNvPr>
              <p14:cNvContentPartPr/>
              <p14:nvPr/>
            </p14:nvContentPartPr>
            <p14:xfrm>
              <a:off x="10005935" y="5723110"/>
              <a:ext cx="18360" cy="29880"/>
            </p14:xfrm>
          </p:contentPart>
        </mc:Choice>
        <mc:Fallback xmlns=""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8919075C-2E18-4963-9F13-7EF60B3B3F48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9986855" y="5704030"/>
                <a:ext cx="56160" cy="6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364F39A0-BE46-4689-9094-088DFC42AC98}"/>
                  </a:ext>
                </a:extLst>
              </p14:cNvPr>
              <p14:cNvContentPartPr/>
              <p14:nvPr/>
            </p14:nvContentPartPr>
            <p14:xfrm>
              <a:off x="10088375" y="5833630"/>
              <a:ext cx="120240" cy="171000"/>
            </p14:xfrm>
          </p:contentPart>
        </mc:Choice>
        <mc:Fallback xmlns=""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364F39A0-BE46-4689-9094-088DFC42AC98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10069295" y="5814550"/>
                <a:ext cx="158040" cy="20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9EEE5FD8-AA52-4315-9CDD-639FFDED76ED}"/>
                  </a:ext>
                </a:extLst>
              </p14:cNvPr>
              <p14:cNvContentPartPr/>
              <p14:nvPr/>
            </p14:nvContentPartPr>
            <p14:xfrm>
              <a:off x="10305455" y="5858470"/>
              <a:ext cx="16920" cy="123480"/>
            </p14:xfrm>
          </p:contentPart>
        </mc:Choice>
        <mc:Fallback xmlns=""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9EEE5FD8-AA52-4315-9CDD-639FFDED76ED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10286375" y="5839390"/>
                <a:ext cx="54720" cy="1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C3B1BE7D-095A-4E38-BAD3-41BA5EF3FEC5}"/>
                  </a:ext>
                </a:extLst>
              </p14:cNvPr>
              <p14:cNvContentPartPr/>
              <p14:nvPr/>
            </p14:nvContentPartPr>
            <p14:xfrm>
              <a:off x="10288895" y="5744710"/>
              <a:ext cx="34920" cy="20160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C3B1BE7D-095A-4E38-BAD3-41BA5EF3FEC5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10269815" y="5725630"/>
                <a:ext cx="7272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08BCEB2E-F517-4CEF-980F-4B9A05D4DC3A}"/>
                  </a:ext>
                </a:extLst>
              </p14:cNvPr>
              <p14:cNvContentPartPr/>
              <p14:nvPr/>
            </p14:nvContentPartPr>
            <p14:xfrm>
              <a:off x="10417775" y="5840470"/>
              <a:ext cx="141480" cy="164160"/>
            </p14:xfrm>
          </p:contentPart>
        </mc:Choice>
        <mc:Fallback xmlns=""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08BCEB2E-F517-4CEF-980F-4B9A05D4DC3A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10398695" y="5821390"/>
                <a:ext cx="17928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DA8618B7-7063-4154-B336-01085BA6ADB7}"/>
                  </a:ext>
                </a:extLst>
              </p14:cNvPr>
              <p14:cNvContentPartPr/>
              <p14:nvPr/>
            </p14:nvContentPartPr>
            <p14:xfrm>
              <a:off x="10656095" y="5777830"/>
              <a:ext cx="218880" cy="219600"/>
            </p14:xfrm>
          </p:contentPart>
        </mc:Choice>
        <mc:Fallback xmlns=""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DA8618B7-7063-4154-B336-01085BA6ADB7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10637015" y="5758750"/>
                <a:ext cx="256680" cy="25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D8B39AA3-81D7-4765-8B2B-06C37743EF3B}"/>
                  </a:ext>
                </a:extLst>
              </p14:cNvPr>
              <p14:cNvContentPartPr/>
              <p14:nvPr/>
            </p14:nvContentPartPr>
            <p14:xfrm>
              <a:off x="10939055" y="5827870"/>
              <a:ext cx="394200" cy="21384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D8B39AA3-81D7-4765-8B2B-06C37743EF3B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10919975" y="5808790"/>
                <a:ext cx="432000" cy="25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353D924F-DF86-4ABD-A546-FCD5EE857CDE}"/>
                  </a:ext>
                </a:extLst>
              </p14:cNvPr>
              <p14:cNvContentPartPr/>
              <p14:nvPr/>
            </p14:nvContentPartPr>
            <p14:xfrm>
              <a:off x="11451335" y="6061510"/>
              <a:ext cx="87120" cy="74880"/>
            </p14:xfrm>
          </p:contentPart>
        </mc:Choice>
        <mc:Fallback xmlns=""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353D924F-DF86-4ABD-A546-FCD5EE857CDE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11432255" y="6042430"/>
                <a:ext cx="124920" cy="11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76002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B84CEFE-0248-4CAE-98EA-0D40E6682442}"/>
                  </a:ext>
                </a:extLst>
              </p14:cNvPr>
              <p14:cNvContentPartPr/>
              <p14:nvPr/>
            </p14:nvContentPartPr>
            <p14:xfrm>
              <a:off x="585428" y="386251"/>
              <a:ext cx="1404000" cy="6624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B84CEFE-0248-4CAE-98EA-0D40E668244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6348" y="367171"/>
                <a:ext cx="1441800" cy="70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223D2AE2-DE91-42E6-9CD3-EFC290A62900}"/>
                  </a:ext>
                </a:extLst>
              </p14:cNvPr>
              <p14:cNvContentPartPr/>
              <p14:nvPr/>
            </p14:nvContentPartPr>
            <p14:xfrm>
              <a:off x="2658308" y="476971"/>
              <a:ext cx="113040" cy="3042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223D2AE2-DE91-42E6-9CD3-EFC290A6290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39228" y="457891"/>
                <a:ext cx="150840" cy="34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FA0B054C-FD8E-4859-9696-0B23B2D74262}"/>
                  </a:ext>
                </a:extLst>
              </p14:cNvPr>
              <p14:cNvContentPartPr/>
              <p14:nvPr/>
            </p14:nvContentPartPr>
            <p14:xfrm>
              <a:off x="2795468" y="652291"/>
              <a:ext cx="151920" cy="14652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FA0B054C-FD8E-4859-9696-0B23B2D7426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76388" y="633211"/>
                <a:ext cx="18972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755051A4-2B72-412B-ABE9-A018CDFCD1FD}"/>
                  </a:ext>
                </a:extLst>
              </p14:cNvPr>
              <p14:cNvContentPartPr/>
              <p14:nvPr/>
            </p14:nvContentPartPr>
            <p14:xfrm>
              <a:off x="3137108" y="573811"/>
              <a:ext cx="160920" cy="1152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755051A4-2B72-412B-ABE9-A018CDFCD1FD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118028" y="554731"/>
                <a:ext cx="19872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B093785F-C1E1-4E7D-8D0C-66C41DE19837}"/>
                  </a:ext>
                </a:extLst>
              </p14:cNvPr>
              <p14:cNvContentPartPr/>
              <p14:nvPr/>
            </p14:nvContentPartPr>
            <p14:xfrm>
              <a:off x="3165188" y="663451"/>
              <a:ext cx="139680" cy="18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B093785F-C1E1-4E7D-8D0C-66C41DE1983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146108" y="644371"/>
                <a:ext cx="17748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D391E67-16B5-45D9-AF89-DE5161C016E6}"/>
                  </a:ext>
                </a:extLst>
              </p14:cNvPr>
              <p14:cNvContentPartPr/>
              <p14:nvPr/>
            </p14:nvContentPartPr>
            <p14:xfrm>
              <a:off x="3715988" y="390931"/>
              <a:ext cx="2520" cy="363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D391E67-16B5-45D9-AF89-DE5161C016E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696908" y="371851"/>
                <a:ext cx="4032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CA005E30-E4B8-42F9-B965-3068DFAFFD24}"/>
                  </a:ext>
                </a:extLst>
              </p14:cNvPr>
              <p14:cNvContentPartPr/>
              <p14:nvPr/>
            </p14:nvContentPartPr>
            <p14:xfrm>
              <a:off x="3721748" y="395611"/>
              <a:ext cx="127800" cy="43704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CA005E30-E4B8-42F9-B965-3068DFAFFD2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02668" y="376531"/>
                <a:ext cx="16560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9AE3B8DC-A9DD-4403-9DE4-1F0B9393992F}"/>
                  </a:ext>
                </a:extLst>
              </p14:cNvPr>
              <p14:cNvContentPartPr/>
              <p14:nvPr/>
            </p14:nvContentPartPr>
            <p14:xfrm>
              <a:off x="4001828" y="622771"/>
              <a:ext cx="153360" cy="1116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9AE3B8DC-A9DD-4403-9DE4-1F0B9393992F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82748" y="603691"/>
                <a:ext cx="1911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B43A20B6-1D1D-4CA9-9BA8-D0D2EA3215E7}"/>
                  </a:ext>
                </a:extLst>
              </p14:cNvPr>
              <p14:cNvContentPartPr/>
              <p14:nvPr/>
            </p14:nvContentPartPr>
            <p14:xfrm>
              <a:off x="4464788" y="436291"/>
              <a:ext cx="173160" cy="41220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B43A20B6-1D1D-4CA9-9BA8-D0D2EA3215E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445708" y="417211"/>
                <a:ext cx="210960" cy="45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8DB01221-5923-4F17-A429-062DFCBC902A}"/>
                  </a:ext>
                </a:extLst>
              </p14:cNvPr>
              <p14:cNvContentPartPr/>
              <p14:nvPr/>
            </p14:nvContentPartPr>
            <p14:xfrm>
              <a:off x="4510508" y="606931"/>
              <a:ext cx="176400" cy="1296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8DB01221-5923-4F17-A429-062DFCBC902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491428" y="587851"/>
                <a:ext cx="21420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A6680D3A-C6CC-418E-8C18-420EED7A5C8E}"/>
                  </a:ext>
                </a:extLst>
              </p14:cNvPr>
              <p14:cNvContentPartPr/>
              <p14:nvPr/>
            </p14:nvContentPartPr>
            <p14:xfrm>
              <a:off x="4893908" y="384451"/>
              <a:ext cx="154080" cy="50472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A6680D3A-C6CC-418E-8C18-420EED7A5C8E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874828" y="365371"/>
                <a:ext cx="191880" cy="54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25C290E1-0A10-4971-AB90-7157B9BB0B94}"/>
                  </a:ext>
                </a:extLst>
              </p14:cNvPr>
              <p14:cNvContentPartPr/>
              <p14:nvPr/>
            </p14:nvContentPartPr>
            <p14:xfrm>
              <a:off x="5142668" y="538171"/>
              <a:ext cx="158760" cy="25452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25C290E1-0A10-4971-AB90-7157B9BB0B94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123588" y="519091"/>
                <a:ext cx="196560" cy="2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D2FC6F53-AAED-469C-A3D7-C2F5B1251A1B}"/>
                  </a:ext>
                </a:extLst>
              </p14:cNvPr>
              <p14:cNvContentPartPr/>
              <p14:nvPr/>
            </p14:nvContentPartPr>
            <p14:xfrm>
              <a:off x="5183708" y="510091"/>
              <a:ext cx="149760" cy="25380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D2FC6F53-AAED-469C-A3D7-C2F5B1251A1B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164628" y="491011"/>
                <a:ext cx="18756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BCF2009D-EB23-4B28-8F52-73CF7A77D1A1}"/>
                  </a:ext>
                </a:extLst>
              </p14:cNvPr>
              <p14:cNvContentPartPr/>
              <p14:nvPr/>
            </p14:nvContentPartPr>
            <p14:xfrm>
              <a:off x="5399708" y="663451"/>
              <a:ext cx="18000" cy="19908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BCF2009D-EB23-4B28-8F52-73CF7A77D1A1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380628" y="644371"/>
                <a:ext cx="5580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FE13DE46-9132-461B-93BF-C55DB826804F}"/>
                  </a:ext>
                </a:extLst>
              </p14:cNvPr>
              <p14:cNvContentPartPr/>
              <p14:nvPr/>
            </p14:nvContentPartPr>
            <p14:xfrm>
              <a:off x="5526788" y="541411"/>
              <a:ext cx="186840" cy="26640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FE13DE46-9132-461B-93BF-C55DB826804F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507708" y="522331"/>
                <a:ext cx="22464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60375BF1-03B6-4380-95D7-5B70EEDC094A}"/>
                  </a:ext>
                </a:extLst>
              </p14:cNvPr>
              <p14:cNvContentPartPr/>
              <p14:nvPr/>
            </p14:nvContentPartPr>
            <p14:xfrm>
              <a:off x="5943308" y="462931"/>
              <a:ext cx="189360" cy="29304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60375BF1-03B6-4380-95D7-5B70EEDC094A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924228" y="443851"/>
                <a:ext cx="22716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6BBFA734-AD69-4EFB-9E35-B977AC34D5B2}"/>
                  </a:ext>
                </a:extLst>
              </p14:cNvPr>
              <p14:cNvContentPartPr/>
              <p14:nvPr/>
            </p14:nvContentPartPr>
            <p14:xfrm>
              <a:off x="6213668" y="724291"/>
              <a:ext cx="7200" cy="12096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6BBFA734-AD69-4EFB-9E35-B977AC34D5B2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194588" y="705211"/>
                <a:ext cx="4500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F118DA31-0F93-4203-8661-6B4F9FD90DEC}"/>
                  </a:ext>
                </a:extLst>
              </p14:cNvPr>
              <p14:cNvContentPartPr/>
              <p14:nvPr/>
            </p14:nvContentPartPr>
            <p14:xfrm>
              <a:off x="6486188" y="402091"/>
              <a:ext cx="227520" cy="50112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F118DA31-0F93-4203-8661-6B4F9FD90DEC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467108" y="383011"/>
                <a:ext cx="265320" cy="53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92C29C8C-6F69-418E-A4F7-5653FCD2265F}"/>
                  </a:ext>
                </a:extLst>
              </p14:cNvPr>
              <p14:cNvContentPartPr/>
              <p14:nvPr/>
            </p14:nvContentPartPr>
            <p14:xfrm>
              <a:off x="6854468" y="324331"/>
              <a:ext cx="163080" cy="45684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92C29C8C-6F69-418E-A4F7-5653FCD2265F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835388" y="305251"/>
                <a:ext cx="200880" cy="49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698F8D74-B525-4D34-A940-6B13CEF2F02F}"/>
                  </a:ext>
                </a:extLst>
              </p14:cNvPr>
              <p14:cNvContentPartPr/>
              <p14:nvPr/>
            </p14:nvContentPartPr>
            <p14:xfrm>
              <a:off x="1416668" y="1581811"/>
              <a:ext cx="222480" cy="1152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698F8D74-B525-4D34-A940-6B13CEF2F02F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397588" y="1562731"/>
                <a:ext cx="2602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86CABEB4-14F5-4DDB-9B2A-8BC446CF28F7}"/>
                  </a:ext>
                </a:extLst>
              </p14:cNvPr>
              <p14:cNvContentPartPr/>
              <p14:nvPr/>
            </p14:nvContentPartPr>
            <p14:xfrm>
              <a:off x="1418468" y="1671451"/>
              <a:ext cx="275040" cy="684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86CABEB4-14F5-4DDB-9B2A-8BC446CF28F7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399388" y="1652371"/>
                <a:ext cx="31284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89E54295-2F4C-42C2-97F0-B08FCF5E3C86}"/>
                  </a:ext>
                </a:extLst>
              </p14:cNvPr>
              <p14:cNvContentPartPr/>
              <p14:nvPr/>
            </p14:nvContentPartPr>
            <p14:xfrm>
              <a:off x="1839308" y="1367611"/>
              <a:ext cx="109800" cy="40896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89E54295-2F4C-42C2-97F0-B08FCF5E3C86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820228" y="1348531"/>
                <a:ext cx="147600" cy="44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0484798F-2484-4267-9443-1E23EF40E02A}"/>
                  </a:ext>
                </a:extLst>
              </p14:cNvPr>
              <p14:cNvContentPartPr/>
              <p14:nvPr/>
            </p14:nvContentPartPr>
            <p14:xfrm>
              <a:off x="2047028" y="1577491"/>
              <a:ext cx="206640" cy="1584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0484798F-2484-4267-9443-1E23EF40E02A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027948" y="1558411"/>
                <a:ext cx="24444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E01C0B26-3301-4756-AA47-5EA18327840A}"/>
                  </a:ext>
                </a:extLst>
              </p14:cNvPr>
              <p14:cNvContentPartPr/>
              <p14:nvPr/>
            </p14:nvContentPartPr>
            <p14:xfrm>
              <a:off x="2418188" y="1434931"/>
              <a:ext cx="221400" cy="39024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E01C0B26-3301-4756-AA47-5EA18327840A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399108" y="1415851"/>
                <a:ext cx="259200" cy="42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A7085150-9C88-46EC-AF04-546B7FF7EC1B}"/>
                  </a:ext>
                </a:extLst>
              </p14:cNvPr>
              <p14:cNvContentPartPr/>
              <p14:nvPr/>
            </p14:nvContentPartPr>
            <p14:xfrm>
              <a:off x="2489108" y="1630771"/>
              <a:ext cx="155520" cy="792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A7085150-9C88-46EC-AF04-546B7FF7EC1B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470028" y="1611691"/>
                <a:ext cx="1933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4DCAD6B2-E736-4462-ABB8-F42F666FD768}"/>
                  </a:ext>
                </a:extLst>
              </p14:cNvPr>
              <p14:cNvContentPartPr/>
              <p14:nvPr/>
            </p14:nvContentPartPr>
            <p14:xfrm>
              <a:off x="2811308" y="1538251"/>
              <a:ext cx="133200" cy="18360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4DCAD6B2-E736-4462-ABB8-F42F666FD768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792228" y="1519171"/>
                <a:ext cx="171000" cy="22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53DE8C3D-31C9-4CE7-B7D7-630D58190D6C}"/>
                  </a:ext>
                </a:extLst>
              </p14:cNvPr>
              <p14:cNvContentPartPr/>
              <p14:nvPr/>
            </p14:nvContentPartPr>
            <p14:xfrm>
              <a:off x="2861348" y="1494331"/>
              <a:ext cx="159840" cy="25920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53DE8C3D-31C9-4CE7-B7D7-630D58190D6C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842268" y="1475251"/>
                <a:ext cx="197640" cy="29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E6F9F463-9885-4E49-991C-BA1D7CC383A0}"/>
                  </a:ext>
                </a:extLst>
              </p14:cNvPr>
              <p14:cNvContentPartPr/>
              <p14:nvPr/>
            </p14:nvContentPartPr>
            <p14:xfrm>
              <a:off x="3115868" y="1666771"/>
              <a:ext cx="28800" cy="15696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E6F9F463-9885-4E49-991C-BA1D7CC383A0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096788" y="1647691"/>
                <a:ext cx="6660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4F25E951-7CD2-4283-847C-DEB2565D198A}"/>
                  </a:ext>
                </a:extLst>
              </p14:cNvPr>
              <p14:cNvContentPartPr/>
              <p14:nvPr/>
            </p14:nvContentPartPr>
            <p14:xfrm>
              <a:off x="3393788" y="1634731"/>
              <a:ext cx="250920" cy="900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4F25E951-7CD2-4283-847C-DEB2565D198A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374708" y="1615651"/>
                <a:ext cx="28872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7E2D4721-1A32-4070-9C1D-8C9659F7B7A7}"/>
                  </a:ext>
                </a:extLst>
              </p14:cNvPr>
              <p14:cNvContentPartPr/>
              <p14:nvPr/>
            </p14:nvContentPartPr>
            <p14:xfrm>
              <a:off x="4042508" y="1461571"/>
              <a:ext cx="207720" cy="25560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7E2D4721-1A32-4070-9C1D-8C9659F7B7A7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023428" y="1442491"/>
                <a:ext cx="245520" cy="2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1425BE0B-386D-452D-A5A2-0BBD40BE457B}"/>
                  </a:ext>
                </a:extLst>
              </p14:cNvPr>
              <p14:cNvContentPartPr/>
              <p14:nvPr/>
            </p14:nvContentPartPr>
            <p14:xfrm>
              <a:off x="4346708" y="1649491"/>
              <a:ext cx="12960" cy="20700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1425BE0B-386D-452D-A5A2-0BBD40BE457B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327628" y="1630411"/>
                <a:ext cx="5076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E2964100-3865-45AE-8075-15DD37250BA2}"/>
                  </a:ext>
                </a:extLst>
              </p14:cNvPr>
              <p14:cNvContentPartPr/>
              <p14:nvPr/>
            </p14:nvContentPartPr>
            <p14:xfrm>
              <a:off x="4730828" y="1422331"/>
              <a:ext cx="171000" cy="29808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E2964100-3865-45AE-8075-15DD37250BA2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711748" y="1403251"/>
                <a:ext cx="208800" cy="33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172E537E-18EC-402E-BE14-8487B59B1C8F}"/>
                  </a:ext>
                </a:extLst>
              </p14:cNvPr>
              <p14:cNvContentPartPr/>
              <p14:nvPr/>
            </p14:nvContentPartPr>
            <p14:xfrm>
              <a:off x="4792388" y="1575691"/>
              <a:ext cx="127080" cy="1008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172E537E-18EC-402E-BE14-8487B59B1C8F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773308" y="1556611"/>
                <a:ext cx="1648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3B6B2953-5C28-48DC-BA15-A8654F06BCE2}"/>
                  </a:ext>
                </a:extLst>
              </p14:cNvPr>
              <p14:cNvContentPartPr/>
              <p14:nvPr/>
            </p14:nvContentPartPr>
            <p14:xfrm>
              <a:off x="5219348" y="1387411"/>
              <a:ext cx="22320" cy="41472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3B6B2953-5C28-48DC-BA15-A8654F06BCE2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200268" y="1368331"/>
                <a:ext cx="60120" cy="4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708715E5-767E-4833-81B1-AA54876DB703}"/>
                  </a:ext>
                </a:extLst>
              </p14:cNvPr>
              <p14:cNvContentPartPr/>
              <p14:nvPr/>
            </p14:nvContentPartPr>
            <p14:xfrm>
              <a:off x="5223668" y="1343851"/>
              <a:ext cx="176400" cy="19944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708715E5-767E-4833-81B1-AA54876DB703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204588" y="1324771"/>
                <a:ext cx="21420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105DB55B-8CF1-49F4-8B64-6114AD9EDEA9}"/>
                  </a:ext>
                </a:extLst>
              </p14:cNvPr>
              <p14:cNvContentPartPr/>
              <p14:nvPr/>
            </p14:nvContentPartPr>
            <p14:xfrm>
              <a:off x="5551268" y="1597651"/>
              <a:ext cx="10800" cy="19764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105DB55B-8CF1-49F4-8B64-6114AD9EDEA9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532188" y="1578571"/>
                <a:ext cx="4860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0559DCF7-3845-4AEE-9720-E37D5548568C}"/>
                  </a:ext>
                </a:extLst>
              </p14:cNvPr>
              <p14:cNvContentPartPr/>
              <p14:nvPr/>
            </p14:nvContentPartPr>
            <p14:xfrm>
              <a:off x="1272308" y="2442931"/>
              <a:ext cx="238320" cy="2232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0559DCF7-3845-4AEE-9720-E37D5548568C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253228" y="2423851"/>
                <a:ext cx="27612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7DADCE5F-59B1-4876-BE7D-B8969D38D51C}"/>
                  </a:ext>
                </a:extLst>
              </p14:cNvPr>
              <p14:cNvContentPartPr/>
              <p14:nvPr/>
            </p14:nvContentPartPr>
            <p14:xfrm>
              <a:off x="1256468" y="2585491"/>
              <a:ext cx="287640" cy="972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7DADCE5F-59B1-4876-BE7D-B8969D38D51C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237388" y="2566411"/>
                <a:ext cx="32544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C434B08A-E897-4C3B-B2FA-9D707DCCCE64}"/>
                  </a:ext>
                </a:extLst>
              </p14:cNvPr>
              <p14:cNvContentPartPr/>
              <p14:nvPr/>
            </p14:nvContentPartPr>
            <p14:xfrm>
              <a:off x="2462828" y="2513491"/>
              <a:ext cx="215280" cy="2520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C434B08A-E897-4C3B-B2FA-9D707DCCCE64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443748" y="2494411"/>
                <a:ext cx="25308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DA646B13-CCEA-43EF-B3CC-7A9D46295F4B}"/>
                  </a:ext>
                </a:extLst>
              </p14:cNvPr>
              <p14:cNvContentPartPr/>
              <p14:nvPr/>
            </p14:nvContentPartPr>
            <p14:xfrm>
              <a:off x="2900948" y="2375611"/>
              <a:ext cx="399240" cy="39492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DA646B13-CCEA-43EF-B3CC-7A9D46295F4B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881868" y="2356531"/>
                <a:ext cx="437040" cy="43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5BC46378-1D39-4862-BCD2-E3242461B4AC}"/>
                  </a:ext>
                </a:extLst>
              </p14:cNvPr>
              <p14:cNvContentPartPr/>
              <p14:nvPr/>
            </p14:nvContentPartPr>
            <p14:xfrm>
              <a:off x="3538508" y="2339611"/>
              <a:ext cx="148680" cy="41976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5BC46378-1D39-4862-BCD2-E3242461B4AC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519428" y="2320531"/>
                <a:ext cx="186480" cy="45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2C1229E4-D392-45C4-A5BD-4090C9CD8E2B}"/>
                  </a:ext>
                </a:extLst>
              </p14:cNvPr>
              <p14:cNvContentPartPr/>
              <p14:nvPr/>
            </p14:nvContentPartPr>
            <p14:xfrm>
              <a:off x="1837868" y="2230171"/>
              <a:ext cx="407520" cy="56520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2C1229E4-D392-45C4-A5BD-4090C9CD8E2B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818788" y="2211091"/>
                <a:ext cx="445320" cy="60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479E41D2-9831-4109-ABA8-C5F4423128B4}"/>
                  </a:ext>
                </a:extLst>
              </p14:cNvPr>
              <p14:cNvContentPartPr/>
              <p14:nvPr/>
            </p14:nvContentPartPr>
            <p14:xfrm>
              <a:off x="3938468" y="2272651"/>
              <a:ext cx="147600" cy="47916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479E41D2-9831-4109-ABA8-C5F4423128B4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919388" y="2253571"/>
                <a:ext cx="185400" cy="51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72A60C94-70E5-4579-9D8F-B14977069DBF}"/>
                  </a:ext>
                </a:extLst>
              </p14:cNvPr>
              <p14:cNvContentPartPr/>
              <p14:nvPr/>
            </p14:nvContentPartPr>
            <p14:xfrm>
              <a:off x="4322228" y="2312971"/>
              <a:ext cx="302400" cy="57024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72A60C94-70E5-4579-9D8F-B14977069DBF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303148" y="2293891"/>
                <a:ext cx="340200" cy="60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B54E76A2-317E-4C67-A305-97D9BCF933DB}"/>
                  </a:ext>
                </a:extLst>
              </p14:cNvPr>
              <p14:cNvContentPartPr/>
              <p14:nvPr/>
            </p14:nvContentPartPr>
            <p14:xfrm>
              <a:off x="4857548" y="2501971"/>
              <a:ext cx="220320" cy="1332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B54E76A2-317E-4C67-A305-97D9BCF933DB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838468" y="2482891"/>
                <a:ext cx="2581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E9DF60AD-B2DF-4C3A-99E5-2A8CEAA22FF8}"/>
                  </a:ext>
                </a:extLst>
              </p14:cNvPr>
              <p14:cNvContentPartPr/>
              <p14:nvPr/>
            </p14:nvContentPartPr>
            <p14:xfrm>
              <a:off x="5391788" y="2386771"/>
              <a:ext cx="195120" cy="30636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E9DF60AD-B2DF-4C3A-99E5-2A8CEAA22FF8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372708" y="2367691"/>
                <a:ext cx="23292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A0A8AA9D-0ABF-427F-AD34-C1E6BA804CB3}"/>
                  </a:ext>
                </a:extLst>
              </p14:cNvPr>
              <p14:cNvContentPartPr/>
              <p14:nvPr/>
            </p14:nvContentPartPr>
            <p14:xfrm>
              <a:off x="5685188" y="2679451"/>
              <a:ext cx="7200" cy="13644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A0A8AA9D-0ABF-427F-AD34-C1E6BA804CB3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666108" y="2660371"/>
                <a:ext cx="4500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6EAA2A5D-FFE9-4989-82AB-B6BE4DDDE128}"/>
                  </a:ext>
                </a:extLst>
              </p14:cNvPr>
              <p14:cNvContentPartPr/>
              <p14:nvPr/>
            </p14:nvContentPartPr>
            <p14:xfrm>
              <a:off x="5918828" y="2399011"/>
              <a:ext cx="210240" cy="42372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6EAA2A5D-FFE9-4989-82AB-B6BE4DDDE128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899748" y="2379931"/>
                <a:ext cx="24804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721F8544-E643-4EF7-A9EF-7CA7D95C434A}"/>
                  </a:ext>
                </a:extLst>
              </p14:cNvPr>
              <p14:cNvContentPartPr/>
              <p14:nvPr/>
            </p14:nvContentPartPr>
            <p14:xfrm>
              <a:off x="5975708" y="2610331"/>
              <a:ext cx="188640" cy="756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721F8544-E643-4EF7-A9EF-7CA7D95C434A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956628" y="2591251"/>
                <a:ext cx="22644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D7A03575-7D98-40D7-8892-5A260415C780}"/>
                  </a:ext>
                </a:extLst>
              </p14:cNvPr>
              <p14:cNvContentPartPr/>
              <p14:nvPr/>
            </p14:nvContentPartPr>
            <p14:xfrm>
              <a:off x="6355868" y="2410171"/>
              <a:ext cx="72720" cy="5090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D7A03575-7D98-40D7-8892-5A260415C780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336788" y="2391091"/>
                <a:ext cx="110520" cy="54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6BC3AAD7-9640-4EE6-AC2E-CFAFA2133811}"/>
                  </a:ext>
                </a:extLst>
              </p14:cNvPr>
              <p14:cNvContentPartPr/>
              <p14:nvPr/>
            </p14:nvContentPartPr>
            <p14:xfrm>
              <a:off x="6299708" y="2409811"/>
              <a:ext cx="212040" cy="26532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6BC3AAD7-9640-4EE6-AC2E-CFAFA2133811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280628" y="2390731"/>
                <a:ext cx="249840" cy="30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9807391A-4EBC-4824-B45D-20AB3FA00472}"/>
                  </a:ext>
                </a:extLst>
              </p14:cNvPr>
              <p14:cNvContentPartPr/>
              <p14:nvPr/>
            </p14:nvContentPartPr>
            <p14:xfrm>
              <a:off x="6674828" y="2718331"/>
              <a:ext cx="19440" cy="20088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9807391A-4EBC-4824-B45D-20AB3FA00472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655748" y="2699251"/>
                <a:ext cx="57240" cy="2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562FC38F-4521-472F-8186-42EB63E40D2A}"/>
                  </a:ext>
                </a:extLst>
              </p14:cNvPr>
              <p14:cNvContentPartPr/>
              <p14:nvPr/>
            </p14:nvContentPartPr>
            <p14:xfrm>
              <a:off x="920228" y="3418171"/>
              <a:ext cx="205200" cy="34164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562FC38F-4521-472F-8186-42EB63E40D2A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901148" y="3399091"/>
                <a:ext cx="24300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5B5A0DAD-97A6-4F7A-98F4-BCBA89742023}"/>
                  </a:ext>
                </a:extLst>
              </p14:cNvPr>
              <p14:cNvContentPartPr/>
              <p14:nvPr/>
            </p14:nvContentPartPr>
            <p14:xfrm>
              <a:off x="1125068" y="3660811"/>
              <a:ext cx="103680" cy="8568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5B5A0DAD-97A6-4F7A-98F4-BCBA89742023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105988" y="3641731"/>
                <a:ext cx="141480" cy="12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083C0A86-02FD-49D7-B383-2EB9C2E525DB}"/>
                  </a:ext>
                </a:extLst>
              </p14:cNvPr>
              <p14:cNvContentPartPr/>
              <p14:nvPr/>
            </p14:nvContentPartPr>
            <p14:xfrm>
              <a:off x="1400828" y="3662251"/>
              <a:ext cx="36000" cy="6768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083C0A86-02FD-49D7-B383-2EB9C2E525DB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381748" y="3643171"/>
                <a:ext cx="7380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1C2B6839-9B26-4F58-B2B5-5FF58804C7F8}"/>
                  </a:ext>
                </a:extLst>
              </p14:cNvPr>
              <p14:cNvContentPartPr/>
              <p14:nvPr/>
            </p14:nvContentPartPr>
            <p14:xfrm>
              <a:off x="1603508" y="3425011"/>
              <a:ext cx="264600" cy="37368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1C2B6839-9B26-4F58-B2B5-5FF58804C7F8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584428" y="3405931"/>
                <a:ext cx="30240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37015306-ECB4-4277-91CA-81BA2252E5EF}"/>
                  </a:ext>
                </a:extLst>
              </p14:cNvPr>
              <p14:cNvContentPartPr/>
              <p14:nvPr/>
            </p14:nvContentPartPr>
            <p14:xfrm>
              <a:off x="677228" y="3262651"/>
              <a:ext cx="136080" cy="53604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37015306-ECB4-4277-91CA-81BA2252E5EF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58148" y="3243571"/>
                <a:ext cx="173880" cy="57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C8DC825E-1F24-43B3-87DC-2E27E28F61F2}"/>
                  </a:ext>
                </a:extLst>
              </p14:cNvPr>
              <p14:cNvContentPartPr/>
              <p14:nvPr/>
            </p14:nvContentPartPr>
            <p14:xfrm>
              <a:off x="2177348" y="3300811"/>
              <a:ext cx="140400" cy="52164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C8DC825E-1F24-43B3-87DC-2E27E28F61F2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158268" y="3281731"/>
                <a:ext cx="178200" cy="55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CD7AB714-11B4-4D8B-9F69-0AEE2FF4E044}"/>
                  </a:ext>
                </a:extLst>
              </p14:cNvPr>
              <p14:cNvContentPartPr/>
              <p14:nvPr/>
            </p14:nvContentPartPr>
            <p14:xfrm>
              <a:off x="2841188" y="3219451"/>
              <a:ext cx="632520" cy="64368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CD7AB714-11B4-4D8B-9F69-0AEE2FF4E044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822108" y="3200371"/>
                <a:ext cx="670320" cy="68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62A131B8-65E8-4879-B77C-FC64305405BB}"/>
                  </a:ext>
                </a:extLst>
              </p14:cNvPr>
              <p14:cNvContentPartPr/>
              <p14:nvPr/>
            </p14:nvContentPartPr>
            <p14:xfrm>
              <a:off x="3570188" y="3496291"/>
              <a:ext cx="199440" cy="18216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62A131B8-65E8-4879-B77C-FC64305405BB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551108" y="3477211"/>
                <a:ext cx="23724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D1B247D0-0738-4316-82A8-A1C1B109330F}"/>
                  </a:ext>
                </a:extLst>
              </p14:cNvPr>
              <p14:cNvContentPartPr/>
              <p14:nvPr/>
            </p14:nvContentPartPr>
            <p14:xfrm>
              <a:off x="4136468" y="3476131"/>
              <a:ext cx="233640" cy="13032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D1B247D0-0738-4316-82A8-A1C1B109330F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117388" y="3457051"/>
                <a:ext cx="27144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0D29E391-4EFC-4D6C-84F7-54AEC9D6A3D4}"/>
                  </a:ext>
                </a:extLst>
              </p14:cNvPr>
              <p14:cNvContentPartPr/>
              <p14:nvPr/>
            </p14:nvContentPartPr>
            <p14:xfrm>
              <a:off x="4695548" y="3297571"/>
              <a:ext cx="128520" cy="41832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0D29E391-4EFC-4D6C-84F7-54AEC9D6A3D4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676468" y="3278491"/>
                <a:ext cx="16632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F61145F1-6A68-4AAE-BB55-49C2D4965BE9}"/>
                  </a:ext>
                </a:extLst>
              </p14:cNvPr>
              <p14:cNvContentPartPr/>
              <p14:nvPr/>
            </p14:nvContentPartPr>
            <p14:xfrm>
              <a:off x="4910108" y="3486571"/>
              <a:ext cx="234720" cy="16452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F61145F1-6A68-4AAE-BB55-49C2D4965BE9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4891028" y="3467491"/>
                <a:ext cx="27252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AD1E2E12-0780-4857-9141-28E58B09A159}"/>
                  </a:ext>
                </a:extLst>
              </p14:cNvPr>
              <p14:cNvContentPartPr/>
              <p14:nvPr/>
            </p14:nvContentPartPr>
            <p14:xfrm>
              <a:off x="5237708" y="3424291"/>
              <a:ext cx="504360" cy="23004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AD1E2E12-0780-4857-9141-28E58B09A159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218628" y="3405211"/>
                <a:ext cx="542160" cy="2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6B32D744-9B9A-45CE-ACA7-234FABC767FE}"/>
                  </a:ext>
                </a:extLst>
              </p14:cNvPr>
              <p14:cNvContentPartPr/>
              <p14:nvPr/>
            </p14:nvContentPartPr>
            <p14:xfrm>
              <a:off x="6207908" y="3489451"/>
              <a:ext cx="23400" cy="13716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6B32D744-9B9A-45CE-ACA7-234FABC767FE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6188828" y="3470371"/>
                <a:ext cx="6120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4E41989F-7781-449D-B152-DBB66290245E}"/>
                  </a:ext>
                </a:extLst>
              </p14:cNvPr>
              <p14:cNvContentPartPr/>
              <p14:nvPr/>
            </p14:nvContentPartPr>
            <p14:xfrm>
              <a:off x="6223748" y="3360211"/>
              <a:ext cx="25200" cy="7560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4E41989F-7781-449D-B152-DBB66290245E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6204668" y="3341131"/>
                <a:ext cx="63000" cy="11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F4173697-0EC9-41AC-9A5B-9C9ECCB32A26}"/>
                  </a:ext>
                </a:extLst>
              </p14:cNvPr>
              <p14:cNvContentPartPr/>
              <p14:nvPr/>
            </p14:nvContentPartPr>
            <p14:xfrm>
              <a:off x="6347228" y="3516811"/>
              <a:ext cx="135720" cy="16920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F4173697-0EC9-41AC-9A5B-9C9ECCB32A26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6328148" y="3497731"/>
                <a:ext cx="17352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F4F415F7-3752-41E3-91F8-440A2FBF78DA}"/>
                  </a:ext>
                </a:extLst>
              </p14:cNvPr>
              <p14:cNvContentPartPr/>
              <p14:nvPr/>
            </p14:nvContentPartPr>
            <p14:xfrm>
              <a:off x="6900188" y="3164371"/>
              <a:ext cx="523080" cy="54684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F4F415F7-3752-41E3-91F8-440A2FBF78DA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6881108" y="3145291"/>
                <a:ext cx="560880" cy="58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35F92659-4225-44BB-892D-E1910F5BE423}"/>
                  </a:ext>
                </a:extLst>
              </p14:cNvPr>
              <p14:cNvContentPartPr/>
              <p14:nvPr/>
            </p14:nvContentPartPr>
            <p14:xfrm>
              <a:off x="985388" y="4224931"/>
              <a:ext cx="394920" cy="59760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35F92659-4225-44BB-892D-E1910F5BE423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966308" y="4205851"/>
                <a:ext cx="432720" cy="63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2CCD6187-E058-4F51-89DC-595BBF1B55CC}"/>
                  </a:ext>
                </a:extLst>
              </p14:cNvPr>
              <p14:cNvContentPartPr/>
              <p14:nvPr/>
            </p14:nvContentPartPr>
            <p14:xfrm>
              <a:off x="1767308" y="4374331"/>
              <a:ext cx="362880" cy="36900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2CCD6187-E058-4F51-89DC-595BBF1B55CC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748228" y="4355251"/>
                <a:ext cx="400680" cy="4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E4846818-153B-402C-AE67-CB8EBC3C7B14}"/>
                  </a:ext>
                </a:extLst>
              </p14:cNvPr>
              <p14:cNvContentPartPr/>
              <p14:nvPr/>
            </p14:nvContentPartPr>
            <p14:xfrm>
              <a:off x="2452028" y="4453171"/>
              <a:ext cx="252360" cy="1260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E4846818-153B-402C-AE67-CB8EBC3C7B14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2432948" y="4434091"/>
                <a:ext cx="2901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1FF1163C-08B2-4428-A4EE-C7A283FCA840}"/>
                  </a:ext>
                </a:extLst>
              </p14:cNvPr>
              <p14:cNvContentPartPr/>
              <p14:nvPr/>
            </p14:nvContentPartPr>
            <p14:xfrm>
              <a:off x="2455628" y="4582771"/>
              <a:ext cx="203040" cy="972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1FF1163C-08B2-4428-A4EE-C7A283FCA840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436548" y="4563691"/>
                <a:ext cx="24084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05595B2F-EBDF-4425-87E8-CD98EAB1D59F}"/>
                  </a:ext>
                </a:extLst>
              </p14:cNvPr>
              <p14:cNvContentPartPr/>
              <p14:nvPr/>
            </p14:nvContentPartPr>
            <p14:xfrm>
              <a:off x="3211268" y="4188931"/>
              <a:ext cx="306720" cy="49572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05595B2F-EBDF-4425-87E8-CD98EAB1D59F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192188" y="4169851"/>
                <a:ext cx="344520" cy="5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52EE58CD-C31E-4BED-9C76-18A8BC2049D9}"/>
                  </a:ext>
                </a:extLst>
              </p14:cNvPr>
              <p14:cNvContentPartPr/>
              <p14:nvPr/>
            </p14:nvContentPartPr>
            <p14:xfrm>
              <a:off x="3721028" y="4318171"/>
              <a:ext cx="16920" cy="40428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52EE58CD-C31E-4BED-9C76-18A8BC2049D9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701948" y="4299091"/>
                <a:ext cx="54720" cy="44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5F9CA2D3-8C03-4DD3-A55F-EA8B1DBF3069}"/>
                  </a:ext>
                </a:extLst>
              </p14:cNvPr>
              <p14:cNvContentPartPr/>
              <p14:nvPr/>
            </p14:nvContentPartPr>
            <p14:xfrm>
              <a:off x="3746588" y="4297651"/>
              <a:ext cx="87480" cy="23688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5F9CA2D3-8C03-4DD3-A55F-EA8B1DBF3069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727508" y="4278571"/>
                <a:ext cx="125280" cy="27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2B4C9001-DD6F-4EA9-8D94-EFE681EFBD0D}"/>
                  </a:ext>
                </a:extLst>
              </p14:cNvPr>
              <p14:cNvContentPartPr/>
              <p14:nvPr/>
            </p14:nvContentPartPr>
            <p14:xfrm>
              <a:off x="3809948" y="4548211"/>
              <a:ext cx="95760" cy="10764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2B4C9001-DD6F-4EA9-8D94-EFE681EFBD0D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3790868" y="4529131"/>
                <a:ext cx="13356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C993EA72-5755-4A42-8CDF-CB04FE0CDADE}"/>
                  </a:ext>
                </a:extLst>
              </p14:cNvPr>
              <p14:cNvContentPartPr/>
              <p14:nvPr/>
            </p14:nvContentPartPr>
            <p14:xfrm>
              <a:off x="4943948" y="4294411"/>
              <a:ext cx="131760" cy="42336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C993EA72-5755-4A42-8CDF-CB04FE0CDADE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4924868" y="4275331"/>
                <a:ext cx="16956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6E110944-B8EC-4855-81A1-E7666ACDC5F3}"/>
                  </a:ext>
                </a:extLst>
              </p14:cNvPr>
              <p14:cNvContentPartPr/>
              <p14:nvPr/>
            </p14:nvContentPartPr>
            <p14:xfrm>
              <a:off x="5124668" y="4574851"/>
              <a:ext cx="64440" cy="14472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6E110944-B8EC-4855-81A1-E7666ACDC5F3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5105588" y="4555771"/>
                <a:ext cx="10224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A5B07DE6-66D4-4876-9390-E73A5E9CE45D}"/>
                  </a:ext>
                </a:extLst>
              </p14:cNvPr>
              <p14:cNvContentPartPr/>
              <p14:nvPr/>
            </p14:nvContentPartPr>
            <p14:xfrm>
              <a:off x="5160308" y="4145371"/>
              <a:ext cx="142920" cy="16380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A5B07DE6-66D4-4876-9390-E73A5E9CE45D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5141228" y="4126291"/>
                <a:ext cx="18072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172A5CE0-2A68-4938-A423-729162C11EC9}"/>
                  </a:ext>
                </a:extLst>
              </p14:cNvPr>
              <p14:cNvContentPartPr/>
              <p14:nvPr/>
            </p14:nvContentPartPr>
            <p14:xfrm>
              <a:off x="5358668" y="4318171"/>
              <a:ext cx="178920" cy="43056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172A5CE0-2A68-4938-A423-729162C11EC9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5339588" y="4299091"/>
                <a:ext cx="216720" cy="46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52847DC0-3D37-4D7C-9B42-13D446D69154}"/>
                  </a:ext>
                </a:extLst>
              </p14:cNvPr>
              <p14:cNvContentPartPr/>
              <p14:nvPr/>
            </p14:nvContentPartPr>
            <p14:xfrm>
              <a:off x="5405108" y="4522651"/>
              <a:ext cx="158760" cy="720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52847DC0-3D37-4D7C-9B42-13D446D69154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5386028" y="4503571"/>
                <a:ext cx="1965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CFA8831D-32DF-43A4-863C-A11DD57E3631}"/>
                  </a:ext>
                </a:extLst>
              </p14:cNvPr>
              <p14:cNvContentPartPr/>
              <p14:nvPr/>
            </p14:nvContentPartPr>
            <p14:xfrm>
              <a:off x="5704628" y="4268131"/>
              <a:ext cx="272160" cy="491760"/>
            </p14:xfrm>
          </p:contentPart>
        </mc:Choice>
        <mc:Fallback xmlns=""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CFA8831D-32DF-43A4-863C-A11DD57E3631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5685548" y="4249051"/>
                <a:ext cx="309960" cy="52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1AF1EBD2-9ACE-4344-8D7E-3B9AC31E080F}"/>
                  </a:ext>
                </a:extLst>
              </p14:cNvPr>
              <p14:cNvContentPartPr/>
              <p14:nvPr/>
            </p14:nvContentPartPr>
            <p14:xfrm>
              <a:off x="3040628" y="4174171"/>
              <a:ext cx="167400" cy="64512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1AF1EBD2-9ACE-4344-8D7E-3B9AC31E080F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3021548" y="4155091"/>
                <a:ext cx="205200" cy="68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DBE926CD-6118-4CC3-A0CE-25B2399E7BE6}"/>
                  </a:ext>
                </a:extLst>
              </p14:cNvPr>
              <p14:cNvContentPartPr/>
              <p14:nvPr/>
            </p14:nvContentPartPr>
            <p14:xfrm>
              <a:off x="6134108" y="4196131"/>
              <a:ext cx="156240" cy="639000"/>
            </p14:xfrm>
          </p:contentPart>
        </mc:Choice>
        <mc:Fallback xmlns=""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DBE926CD-6118-4CC3-A0CE-25B2399E7BE6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6115028" y="4177051"/>
                <a:ext cx="194040" cy="67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0A9463EB-FA31-4F9D-86A3-ABAEF00E5E53}"/>
                  </a:ext>
                </a:extLst>
              </p14:cNvPr>
              <p14:cNvContentPartPr/>
              <p14:nvPr/>
            </p14:nvContentPartPr>
            <p14:xfrm>
              <a:off x="6565748" y="4438771"/>
              <a:ext cx="190440" cy="3924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0A9463EB-FA31-4F9D-86A3-ABAEF00E5E53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6546668" y="4419691"/>
                <a:ext cx="22824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CD5EB7AD-AE86-4134-A2C2-5F4D8593B738}"/>
                  </a:ext>
                </a:extLst>
              </p14:cNvPr>
              <p14:cNvContentPartPr/>
              <p14:nvPr/>
            </p14:nvContentPartPr>
            <p14:xfrm>
              <a:off x="6984428" y="4286851"/>
              <a:ext cx="174960" cy="30672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CD5EB7AD-AE86-4134-A2C2-5F4D8593B738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6965348" y="4267771"/>
                <a:ext cx="212760" cy="34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C4366736-93AB-478B-88E4-CF920EF0DC59}"/>
                  </a:ext>
                </a:extLst>
              </p14:cNvPr>
              <p14:cNvContentPartPr/>
              <p14:nvPr/>
            </p14:nvContentPartPr>
            <p14:xfrm>
              <a:off x="7242548" y="4527691"/>
              <a:ext cx="10080" cy="16956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C4366736-93AB-478B-88E4-CF920EF0DC59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7223468" y="4508611"/>
                <a:ext cx="4788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33EDFA25-3B73-4627-86CE-6467580EEE4A}"/>
                  </a:ext>
                </a:extLst>
              </p14:cNvPr>
              <p14:cNvContentPartPr/>
              <p14:nvPr/>
            </p14:nvContentPartPr>
            <p14:xfrm>
              <a:off x="7583108" y="4240771"/>
              <a:ext cx="345600" cy="43812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33EDFA25-3B73-4627-86CE-6467580EEE4A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7564028" y="4221691"/>
                <a:ext cx="38340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9609AB6D-9F20-4A74-B73D-0F566F2B2D1B}"/>
                  </a:ext>
                </a:extLst>
              </p14:cNvPr>
              <p14:cNvContentPartPr/>
              <p14:nvPr/>
            </p14:nvContentPartPr>
            <p14:xfrm>
              <a:off x="8012948" y="4326091"/>
              <a:ext cx="195840" cy="40608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9609AB6D-9F20-4A74-B73D-0F566F2B2D1B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7993868" y="4307011"/>
                <a:ext cx="233640" cy="44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5DD7D549-05D6-4BB2-A38F-A2ACE08D81FB}"/>
                  </a:ext>
                </a:extLst>
              </p14:cNvPr>
              <p14:cNvContentPartPr/>
              <p14:nvPr/>
            </p14:nvContentPartPr>
            <p14:xfrm>
              <a:off x="8074508" y="4512211"/>
              <a:ext cx="137880" cy="1116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5DD7D549-05D6-4BB2-A38F-A2ACE08D81FB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8055428" y="4493131"/>
                <a:ext cx="17568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4C310A5C-AE47-4D49-8242-96C2C39E22C5}"/>
                  </a:ext>
                </a:extLst>
              </p14:cNvPr>
              <p14:cNvContentPartPr/>
              <p14:nvPr/>
            </p14:nvContentPartPr>
            <p14:xfrm>
              <a:off x="8349188" y="4289011"/>
              <a:ext cx="236520" cy="48636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4C310A5C-AE47-4D49-8242-96C2C39E22C5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8330108" y="4269931"/>
                <a:ext cx="274320" cy="52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F12948DC-642D-47AA-88D9-F77516355436}"/>
                  </a:ext>
                </a:extLst>
              </p14:cNvPr>
              <p14:cNvContentPartPr/>
              <p14:nvPr/>
            </p14:nvContentPartPr>
            <p14:xfrm>
              <a:off x="4242308" y="5228611"/>
              <a:ext cx="170640" cy="217080"/>
            </p14:xfrm>
          </p:contentPart>
        </mc:Choice>
        <mc:Fallback xmlns=""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F12948DC-642D-47AA-88D9-F77516355436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4223228" y="5209531"/>
                <a:ext cx="208440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7D064640-F975-49A3-8BBC-9C554DEE9AB5}"/>
                  </a:ext>
                </a:extLst>
              </p14:cNvPr>
              <p14:cNvContentPartPr/>
              <p14:nvPr/>
            </p14:nvContentPartPr>
            <p14:xfrm>
              <a:off x="4059788" y="4095691"/>
              <a:ext cx="761760" cy="988200"/>
            </p14:xfrm>
          </p:contentPart>
        </mc:Choice>
        <mc:Fallback xmlns=""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7D064640-F975-49A3-8BBC-9C554DEE9AB5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4040708" y="4076611"/>
                <a:ext cx="799560" cy="102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3C9DCB1B-7409-45F2-A608-0606B8A7CA2F}"/>
                  </a:ext>
                </a:extLst>
              </p14:cNvPr>
              <p14:cNvContentPartPr/>
              <p14:nvPr/>
            </p14:nvContentPartPr>
            <p14:xfrm>
              <a:off x="7763828" y="4853491"/>
              <a:ext cx="105120" cy="20844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3C9DCB1B-7409-45F2-A608-0606B8A7CA2F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7744748" y="4834411"/>
                <a:ext cx="14292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7E857C83-5C90-4AFF-BA2C-6ECDFDFD4724}"/>
                  </a:ext>
                </a:extLst>
              </p14:cNvPr>
              <p14:cNvContentPartPr/>
              <p14:nvPr/>
            </p14:nvContentPartPr>
            <p14:xfrm>
              <a:off x="7632428" y="5242651"/>
              <a:ext cx="202320" cy="16380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7E857C83-5C90-4AFF-BA2C-6ECDFDFD4724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7613348" y="5223571"/>
                <a:ext cx="24012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959EDBAB-D52D-449B-A43C-4FC4E7274BD6}"/>
                  </a:ext>
                </a:extLst>
              </p14:cNvPr>
              <p14:cNvContentPartPr/>
              <p14:nvPr/>
            </p14:nvContentPartPr>
            <p14:xfrm>
              <a:off x="8919788" y="4376131"/>
              <a:ext cx="176400" cy="31680"/>
            </p14:xfrm>
          </p:contentPart>
        </mc:Choice>
        <mc:Fallback xmlns=""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959EDBAB-D52D-449B-A43C-4FC4E7274BD6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8900708" y="4357051"/>
                <a:ext cx="21420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B50D72F5-A038-4587-9629-946702200CE6}"/>
                  </a:ext>
                </a:extLst>
              </p14:cNvPr>
              <p14:cNvContentPartPr/>
              <p14:nvPr/>
            </p14:nvContentPartPr>
            <p14:xfrm>
              <a:off x="8939228" y="4493491"/>
              <a:ext cx="227520" cy="1440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B50D72F5-A038-4587-9629-946702200CE6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8920148" y="4474411"/>
                <a:ext cx="26532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EA69D9EF-6D1D-4465-8B02-D14FD9556988}"/>
                  </a:ext>
                </a:extLst>
              </p14:cNvPr>
              <p14:cNvContentPartPr/>
              <p14:nvPr/>
            </p14:nvContentPartPr>
            <p14:xfrm>
              <a:off x="9266108" y="4446331"/>
              <a:ext cx="175320" cy="17244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EA69D9EF-6D1D-4465-8B02-D14FD9556988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9247028" y="4427251"/>
                <a:ext cx="21312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E12DC86D-1F28-462A-9672-6909E2D6E67A}"/>
                  </a:ext>
                </a:extLst>
              </p14:cNvPr>
              <p14:cNvContentPartPr/>
              <p14:nvPr/>
            </p14:nvContentPartPr>
            <p14:xfrm>
              <a:off x="864068" y="5851771"/>
              <a:ext cx="168480" cy="46512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E12DC86D-1F28-462A-9672-6909E2D6E67A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844988" y="5832691"/>
                <a:ext cx="206280" cy="50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9B67B06E-1D86-4C80-A611-8517C0FA38C9}"/>
                  </a:ext>
                </a:extLst>
              </p14:cNvPr>
              <p14:cNvContentPartPr/>
              <p14:nvPr/>
            </p14:nvContentPartPr>
            <p14:xfrm>
              <a:off x="1150988" y="6132211"/>
              <a:ext cx="3240" cy="16452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9B67B06E-1D86-4C80-A611-8517C0FA38C9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1131908" y="6113131"/>
                <a:ext cx="4104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1E72D7B9-58C5-48DE-BBCB-A4167E1EFD4B}"/>
                  </a:ext>
                </a:extLst>
              </p14:cNvPr>
              <p14:cNvContentPartPr/>
              <p14:nvPr/>
            </p14:nvContentPartPr>
            <p14:xfrm>
              <a:off x="1087628" y="5662771"/>
              <a:ext cx="141120" cy="972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1E72D7B9-58C5-48DE-BBCB-A4167E1EFD4B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1068548" y="5643691"/>
                <a:ext cx="17892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CC6C3F5B-C59B-4900-986B-E7A4FA6B88CD}"/>
                  </a:ext>
                </a:extLst>
              </p14:cNvPr>
              <p14:cNvContentPartPr/>
              <p14:nvPr/>
            </p14:nvContentPartPr>
            <p14:xfrm>
              <a:off x="1170428" y="5736211"/>
              <a:ext cx="5400" cy="15228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CC6C3F5B-C59B-4900-986B-E7A4FA6B88CD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1151348" y="5717131"/>
                <a:ext cx="4320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46F08702-BAD0-4A7F-AF69-7342EA535E90}"/>
                  </a:ext>
                </a:extLst>
              </p14:cNvPr>
              <p14:cNvContentPartPr/>
              <p14:nvPr/>
            </p14:nvContentPartPr>
            <p14:xfrm>
              <a:off x="1485068" y="5878771"/>
              <a:ext cx="360000" cy="379080"/>
            </p14:xfrm>
          </p:contentPart>
        </mc:Choice>
        <mc:Fallback xmlns=""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46F08702-BAD0-4A7F-AF69-7342EA535E90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1465988" y="5859691"/>
                <a:ext cx="397800" cy="4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35638A46-6284-4FE2-B257-B8EC89390D0E}"/>
                  </a:ext>
                </a:extLst>
              </p14:cNvPr>
              <p14:cNvContentPartPr/>
              <p14:nvPr/>
            </p14:nvContentPartPr>
            <p14:xfrm>
              <a:off x="2232068" y="5876971"/>
              <a:ext cx="178920" cy="2088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35638A46-6284-4FE2-B257-B8EC89390D0E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2212988" y="5857891"/>
                <a:ext cx="21672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D9FC0B80-14C3-4147-ABC8-B5F1F5778954}"/>
                  </a:ext>
                </a:extLst>
              </p14:cNvPr>
              <p14:cNvContentPartPr/>
              <p14:nvPr/>
            </p14:nvContentPartPr>
            <p14:xfrm>
              <a:off x="2239268" y="5972371"/>
              <a:ext cx="188640" cy="1044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D9FC0B80-14C3-4147-ABC8-B5F1F5778954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2220188" y="5953291"/>
                <a:ext cx="22644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8A5FC368-8145-44CA-8888-B515F1E6C642}"/>
                  </a:ext>
                </a:extLst>
              </p14:cNvPr>
              <p14:cNvContentPartPr/>
              <p14:nvPr/>
            </p14:nvContentPartPr>
            <p14:xfrm>
              <a:off x="2962868" y="5640451"/>
              <a:ext cx="289080" cy="56088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8A5FC368-8145-44CA-8888-B515F1E6C642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2943788" y="5621371"/>
                <a:ext cx="326880" cy="59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17CF8739-4213-4C89-A6B3-765686609942}"/>
                  </a:ext>
                </a:extLst>
              </p14:cNvPr>
              <p14:cNvContentPartPr/>
              <p14:nvPr/>
            </p14:nvContentPartPr>
            <p14:xfrm>
              <a:off x="3433028" y="5787691"/>
              <a:ext cx="268200" cy="450000"/>
            </p14:xfrm>
          </p:contentPart>
        </mc:Choice>
        <mc:Fallback xmlns=""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17CF8739-4213-4C89-A6B3-765686609942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3413948" y="5768611"/>
                <a:ext cx="306000" cy="48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BE36ABA8-DBA4-471B-8DA4-C7AF7938B143}"/>
                  </a:ext>
                </a:extLst>
              </p14:cNvPr>
              <p14:cNvContentPartPr/>
              <p14:nvPr/>
            </p14:nvContentPartPr>
            <p14:xfrm>
              <a:off x="3950708" y="5966251"/>
              <a:ext cx="208080" cy="3960"/>
            </p14:xfrm>
          </p:contentPart>
        </mc:Choice>
        <mc:Fallback xmlns=""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BE36ABA8-DBA4-471B-8DA4-C7AF7938B143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3931628" y="5947171"/>
                <a:ext cx="2458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159EE66E-1AA3-4B40-ABB9-00518749EAA6}"/>
                  </a:ext>
                </a:extLst>
              </p14:cNvPr>
              <p14:cNvContentPartPr/>
              <p14:nvPr/>
            </p14:nvContentPartPr>
            <p14:xfrm>
              <a:off x="4339868" y="5840971"/>
              <a:ext cx="227520" cy="394920"/>
            </p14:xfrm>
          </p:contentPart>
        </mc:Choice>
        <mc:Fallback xmlns=""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159EE66E-1AA3-4B40-ABB9-00518749EAA6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4320788" y="5821891"/>
                <a:ext cx="265320" cy="43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1F74DA6E-3D8E-49A0-8B21-FF6B4512DE9F}"/>
                  </a:ext>
                </a:extLst>
              </p14:cNvPr>
              <p14:cNvContentPartPr/>
              <p14:nvPr/>
            </p14:nvContentPartPr>
            <p14:xfrm>
              <a:off x="4790588" y="5647651"/>
              <a:ext cx="304920" cy="596160"/>
            </p14:xfrm>
          </p:contentPart>
        </mc:Choice>
        <mc:Fallback xmlns=""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1F74DA6E-3D8E-49A0-8B21-FF6B4512DE9F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4771508" y="5628571"/>
                <a:ext cx="342720" cy="63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5DAA58FA-4680-46C4-8BE6-48BD4A174ECC}"/>
                  </a:ext>
                </a:extLst>
              </p14:cNvPr>
              <p14:cNvContentPartPr/>
              <p14:nvPr/>
            </p14:nvContentPartPr>
            <p14:xfrm>
              <a:off x="5207828" y="5881651"/>
              <a:ext cx="142920" cy="35136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5DAA58FA-4680-46C4-8BE6-48BD4A174ECC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5188748" y="5862571"/>
                <a:ext cx="180720" cy="38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8A3E727D-86F5-4DA3-B2A2-C1242F479614}"/>
                  </a:ext>
                </a:extLst>
              </p14:cNvPr>
              <p14:cNvContentPartPr/>
              <p14:nvPr/>
            </p14:nvContentPartPr>
            <p14:xfrm>
              <a:off x="5227268" y="6041491"/>
              <a:ext cx="125280" cy="15840"/>
            </p14:xfrm>
          </p:contentPart>
        </mc:Choice>
        <mc:Fallback xmlns=""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8A3E727D-86F5-4DA3-B2A2-C1242F479614}"/>
                  </a:ext>
                </a:extLst>
              </p:cNvPr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5208188" y="6022411"/>
                <a:ext cx="16308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319C046F-0429-40BE-ADC0-5E7C359B84BD}"/>
                  </a:ext>
                </a:extLst>
              </p14:cNvPr>
              <p14:cNvContentPartPr/>
              <p14:nvPr/>
            </p14:nvContentPartPr>
            <p14:xfrm>
              <a:off x="5477108" y="5812891"/>
              <a:ext cx="30600" cy="434880"/>
            </p14:xfrm>
          </p:contentPart>
        </mc:Choice>
        <mc:Fallback xmlns=""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319C046F-0429-40BE-ADC0-5E7C359B84BD}"/>
                  </a:ext>
                </a:extLst>
              </p:cNvPr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5458028" y="5793811"/>
                <a:ext cx="68400" cy="47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EC710505-4826-4D77-B5A5-AA48EE71B177}"/>
                  </a:ext>
                </a:extLst>
              </p14:cNvPr>
              <p14:cNvContentPartPr/>
              <p14:nvPr/>
            </p14:nvContentPartPr>
            <p14:xfrm>
              <a:off x="5493308" y="5786611"/>
              <a:ext cx="134640" cy="176760"/>
            </p14:xfrm>
          </p:contentPart>
        </mc:Choice>
        <mc:Fallback xmlns=""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EC710505-4826-4D77-B5A5-AA48EE71B177}"/>
                  </a:ext>
                </a:extLst>
              </p:cNvPr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5474228" y="5767531"/>
                <a:ext cx="17244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3A1D5516-8E87-4FDC-9F52-84756B2D8838}"/>
                  </a:ext>
                </a:extLst>
              </p14:cNvPr>
              <p14:cNvContentPartPr/>
              <p14:nvPr/>
            </p14:nvContentPartPr>
            <p14:xfrm>
              <a:off x="5704268" y="6094771"/>
              <a:ext cx="11160" cy="172440"/>
            </p14:xfrm>
          </p:contentPart>
        </mc:Choice>
        <mc:Fallback xmlns=""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3A1D5516-8E87-4FDC-9F52-84756B2D8838}"/>
                  </a:ext>
                </a:extLst>
              </p:cNvPr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5685188" y="6075691"/>
                <a:ext cx="4896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683921DE-DB1E-4806-8081-85E4B46B2CDD}"/>
                  </a:ext>
                </a:extLst>
              </p14:cNvPr>
              <p14:cNvContentPartPr/>
              <p14:nvPr/>
            </p14:nvContentPartPr>
            <p14:xfrm>
              <a:off x="2629508" y="5604811"/>
              <a:ext cx="155880" cy="853200"/>
            </p14:xfrm>
          </p:contentPart>
        </mc:Choice>
        <mc:Fallback xmlns=""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683921DE-DB1E-4806-8081-85E4B46B2CDD}"/>
                  </a:ext>
                </a:extLst>
              </p:cNvPr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2610428" y="5585731"/>
                <a:ext cx="193680" cy="89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BDB53226-4DAD-4729-BF64-DF3A9798FA07}"/>
                  </a:ext>
                </a:extLst>
              </p14:cNvPr>
              <p14:cNvContentPartPr/>
              <p14:nvPr/>
            </p14:nvContentPartPr>
            <p14:xfrm>
              <a:off x="5808308" y="5596891"/>
              <a:ext cx="174600" cy="762480"/>
            </p14:xfrm>
          </p:contentPart>
        </mc:Choice>
        <mc:Fallback xmlns=""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BDB53226-4DAD-4729-BF64-DF3A9798FA07}"/>
                  </a:ext>
                </a:extLst>
              </p:cNvPr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5789228" y="5577811"/>
                <a:ext cx="212400" cy="80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26EF6B05-3C4E-45C3-860D-6B0517CDDFE3}"/>
                  </a:ext>
                </a:extLst>
              </p14:cNvPr>
              <p14:cNvContentPartPr/>
              <p14:nvPr/>
            </p14:nvContentPartPr>
            <p14:xfrm>
              <a:off x="6211508" y="5911531"/>
              <a:ext cx="210600" cy="11520"/>
            </p14:xfrm>
          </p:contentPart>
        </mc:Choice>
        <mc:Fallback xmlns=""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26EF6B05-3C4E-45C3-860D-6B0517CDDFE3}"/>
                  </a:ext>
                </a:extLst>
              </p:cNvPr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6192428" y="5892451"/>
                <a:ext cx="24840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B2123690-D504-409D-991D-7FA9FBEA426D}"/>
                  </a:ext>
                </a:extLst>
              </p14:cNvPr>
              <p14:cNvContentPartPr/>
              <p14:nvPr/>
            </p14:nvContentPartPr>
            <p14:xfrm>
              <a:off x="6847628" y="5763931"/>
              <a:ext cx="390960" cy="410400"/>
            </p14:xfrm>
          </p:contentPart>
        </mc:Choice>
        <mc:Fallback xmlns=""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B2123690-D504-409D-991D-7FA9FBEA426D}"/>
                  </a:ext>
                </a:extLst>
              </p:cNvPr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6828548" y="5744851"/>
                <a:ext cx="428760" cy="44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EC3BD60D-5AE9-46F9-98A0-2A19D3F635C7}"/>
                  </a:ext>
                </a:extLst>
              </p14:cNvPr>
              <p14:cNvContentPartPr/>
              <p14:nvPr/>
            </p14:nvContentPartPr>
            <p14:xfrm>
              <a:off x="8055788" y="5822251"/>
              <a:ext cx="172440" cy="397800"/>
            </p14:xfrm>
          </p:contentPart>
        </mc:Choice>
        <mc:Fallback xmlns=""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EC3BD60D-5AE9-46F9-98A0-2A19D3F635C7}"/>
                  </a:ext>
                </a:extLst>
              </p:cNvPr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8036708" y="5803171"/>
                <a:ext cx="210240" cy="43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C083E59D-7227-4963-A3EF-CC6AF8269930}"/>
                  </a:ext>
                </a:extLst>
              </p14:cNvPr>
              <p14:cNvContentPartPr/>
              <p14:nvPr/>
            </p14:nvContentPartPr>
            <p14:xfrm>
              <a:off x="8403908" y="5786251"/>
              <a:ext cx="372600" cy="513720"/>
            </p14:xfrm>
          </p:contentPart>
        </mc:Choice>
        <mc:Fallback xmlns=""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C083E59D-7227-4963-A3EF-CC6AF8269930}"/>
                  </a:ext>
                </a:extLst>
              </p:cNvPr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8384828" y="5767171"/>
                <a:ext cx="410400" cy="55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262" name="Ink 261">
                <a:extLst>
                  <a:ext uri="{FF2B5EF4-FFF2-40B4-BE49-F238E27FC236}">
                    <a16:creationId xmlns:a16="http://schemas.microsoft.com/office/drawing/2014/main" id="{2015D126-C93E-4D66-82F3-E01B3AE46E85}"/>
                  </a:ext>
                </a:extLst>
              </p14:cNvPr>
              <p14:cNvContentPartPr/>
              <p14:nvPr/>
            </p14:nvContentPartPr>
            <p14:xfrm>
              <a:off x="7571948" y="5496811"/>
              <a:ext cx="353160" cy="710640"/>
            </p14:xfrm>
          </p:contentPart>
        </mc:Choice>
        <mc:Fallback xmlns="">
          <p:pic>
            <p:nvPicPr>
              <p:cNvPr id="262" name="Ink 261">
                <a:extLst>
                  <a:ext uri="{FF2B5EF4-FFF2-40B4-BE49-F238E27FC236}">
                    <a16:creationId xmlns:a16="http://schemas.microsoft.com/office/drawing/2014/main" id="{2015D126-C93E-4D66-82F3-E01B3AE46E85}"/>
                  </a:ext>
                </a:extLst>
              </p:cNvPr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7552868" y="5477731"/>
                <a:ext cx="390960" cy="748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62985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A71CD48-A803-48DC-8845-F73C69D498EA}"/>
                  </a:ext>
                </a:extLst>
              </p14:cNvPr>
              <p14:cNvContentPartPr/>
              <p14:nvPr/>
            </p14:nvContentPartPr>
            <p14:xfrm>
              <a:off x="909788" y="317491"/>
              <a:ext cx="454680" cy="7405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A71CD48-A803-48DC-8845-F73C69D498E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0708" y="298411"/>
                <a:ext cx="492480" cy="77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950A975-4B61-438B-A593-6AFF22E3D282}"/>
                  </a:ext>
                </a:extLst>
              </p14:cNvPr>
              <p14:cNvContentPartPr/>
              <p14:nvPr/>
            </p14:nvContentPartPr>
            <p14:xfrm>
              <a:off x="1504868" y="511891"/>
              <a:ext cx="214560" cy="5119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950A975-4B61-438B-A593-6AFF22E3D28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85788" y="492811"/>
                <a:ext cx="252360" cy="54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68FFD0B-7765-4EFF-BA6A-B3FBFE7420FC}"/>
                  </a:ext>
                </a:extLst>
              </p14:cNvPr>
              <p14:cNvContentPartPr/>
              <p14:nvPr/>
            </p14:nvContentPartPr>
            <p14:xfrm>
              <a:off x="1735628" y="838771"/>
              <a:ext cx="120240" cy="1504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68FFD0B-7765-4EFF-BA6A-B3FBFE7420F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16548" y="819691"/>
                <a:ext cx="15804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8937513-3108-4899-BBD0-3B37BD8506AE}"/>
                  </a:ext>
                </a:extLst>
              </p14:cNvPr>
              <p14:cNvContentPartPr/>
              <p14:nvPr/>
            </p14:nvContentPartPr>
            <p14:xfrm>
              <a:off x="1996268" y="644731"/>
              <a:ext cx="205920" cy="331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8937513-3108-4899-BBD0-3B37BD8506A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77188" y="625651"/>
                <a:ext cx="24372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75CD926D-CA96-4257-AA3D-E615CE0767BF}"/>
                  </a:ext>
                </a:extLst>
              </p14:cNvPr>
              <p14:cNvContentPartPr/>
              <p14:nvPr/>
            </p14:nvContentPartPr>
            <p14:xfrm>
              <a:off x="2472908" y="529891"/>
              <a:ext cx="216000" cy="3207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75CD926D-CA96-4257-AA3D-E615CE0767B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53828" y="510811"/>
                <a:ext cx="253800" cy="35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BE1211DF-CF77-4588-9FE5-D0B5875838C6}"/>
                  </a:ext>
                </a:extLst>
              </p14:cNvPr>
              <p14:cNvContentPartPr/>
              <p14:nvPr/>
            </p14:nvContentPartPr>
            <p14:xfrm>
              <a:off x="2788628" y="743371"/>
              <a:ext cx="9000" cy="1832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BE1211DF-CF77-4588-9FE5-D0B5875838C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69548" y="724291"/>
                <a:ext cx="4680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98E4F94B-834D-4CBA-9CC4-FD1630595C79}"/>
                  </a:ext>
                </a:extLst>
              </p14:cNvPr>
              <p14:cNvContentPartPr/>
              <p14:nvPr/>
            </p14:nvContentPartPr>
            <p14:xfrm>
              <a:off x="3091388" y="334771"/>
              <a:ext cx="382320" cy="53388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98E4F94B-834D-4CBA-9CC4-FD1630595C7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72308" y="315691"/>
                <a:ext cx="420120" cy="57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F1D885AD-CCFF-4413-A00E-2DE1ECBFE51A}"/>
                  </a:ext>
                </a:extLst>
              </p14:cNvPr>
              <p14:cNvContentPartPr/>
              <p14:nvPr/>
            </p14:nvContentPartPr>
            <p14:xfrm>
              <a:off x="3501788" y="475531"/>
              <a:ext cx="196560" cy="37908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F1D885AD-CCFF-4413-A00E-2DE1ECBFE51A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482708" y="456451"/>
                <a:ext cx="234360" cy="4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375911FE-B6D4-4845-A4D2-39144E6F060B}"/>
                  </a:ext>
                </a:extLst>
              </p14:cNvPr>
              <p14:cNvContentPartPr/>
              <p14:nvPr/>
            </p14:nvContentPartPr>
            <p14:xfrm>
              <a:off x="3545708" y="640771"/>
              <a:ext cx="150120" cy="900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375911FE-B6D4-4845-A4D2-39144E6F060B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526628" y="621691"/>
                <a:ext cx="18792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4B8300DE-7B71-4A92-800C-F00FAF0C407C}"/>
                  </a:ext>
                </a:extLst>
              </p14:cNvPr>
              <p14:cNvContentPartPr/>
              <p14:nvPr/>
            </p14:nvContentPartPr>
            <p14:xfrm>
              <a:off x="3864308" y="440971"/>
              <a:ext cx="23400" cy="48888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4B8300DE-7B71-4A92-800C-F00FAF0C407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845228" y="421891"/>
                <a:ext cx="61200" cy="5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31F6D466-1BF1-45C3-B9DF-2D1C63BFAD12}"/>
                  </a:ext>
                </a:extLst>
              </p14:cNvPr>
              <p14:cNvContentPartPr/>
              <p14:nvPr/>
            </p14:nvContentPartPr>
            <p14:xfrm>
              <a:off x="3855668" y="397771"/>
              <a:ext cx="177480" cy="25668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31F6D466-1BF1-45C3-B9DF-2D1C63BFAD12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836588" y="378691"/>
                <a:ext cx="215280" cy="29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E53292E4-A367-46F2-AFE7-A3979E22F837}"/>
                  </a:ext>
                </a:extLst>
              </p14:cNvPr>
              <p14:cNvContentPartPr/>
              <p14:nvPr/>
            </p14:nvContentPartPr>
            <p14:xfrm>
              <a:off x="4063388" y="676051"/>
              <a:ext cx="12600" cy="23040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E53292E4-A367-46F2-AFE7-A3979E22F837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044308" y="656971"/>
                <a:ext cx="50400" cy="26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D8133343-1683-40D3-925E-3896323CB606}"/>
                  </a:ext>
                </a:extLst>
              </p14:cNvPr>
              <p14:cNvContentPartPr/>
              <p14:nvPr/>
            </p14:nvContentPartPr>
            <p14:xfrm>
              <a:off x="4271108" y="542491"/>
              <a:ext cx="239760" cy="9972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D8133343-1683-40D3-925E-3896323CB606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252028" y="523411"/>
                <a:ext cx="27756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5297AFDD-08A3-4E0A-A61F-723BB084144F}"/>
                  </a:ext>
                </a:extLst>
              </p14:cNvPr>
              <p14:cNvContentPartPr/>
              <p14:nvPr/>
            </p14:nvContentPartPr>
            <p14:xfrm>
              <a:off x="4910468" y="318211"/>
              <a:ext cx="470520" cy="58788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5297AFDD-08A3-4E0A-A61F-723BB084144F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891388" y="299131"/>
                <a:ext cx="508320" cy="62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43DEE8A5-5305-4119-BD46-4B6945DFB6F1}"/>
                  </a:ext>
                </a:extLst>
              </p14:cNvPr>
              <p14:cNvContentPartPr/>
              <p14:nvPr/>
            </p14:nvContentPartPr>
            <p14:xfrm>
              <a:off x="5623628" y="501811"/>
              <a:ext cx="166680" cy="45108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43DEE8A5-5305-4119-BD46-4B6945DFB6F1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604548" y="482731"/>
                <a:ext cx="204480" cy="48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9910FBF7-0D1B-49CB-9C10-4032972B6722}"/>
                  </a:ext>
                </a:extLst>
              </p14:cNvPr>
              <p14:cNvContentPartPr/>
              <p14:nvPr/>
            </p14:nvContentPartPr>
            <p14:xfrm>
              <a:off x="5820548" y="752731"/>
              <a:ext cx="93600" cy="16848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9910FBF7-0D1B-49CB-9C10-4032972B6722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801468" y="733651"/>
                <a:ext cx="13140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3BD92224-F247-4E30-8AF3-49033253DF84}"/>
                  </a:ext>
                </a:extLst>
              </p14:cNvPr>
              <p14:cNvContentPartPr/>
              <p14:nvPr/>
            </p14:nvContentPartPr>
            <p14:xfrm>
              <a:off x="5986148" y="647611"/>
              <a:ext cx="211680" cy="133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3BD92224-F247-4E30-8AF3-49033253DF84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967068" y="628531"/>
                <a:ext cx="24948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7A690B63-14C3-449C-95F2-F135F16F7AC6}"/>
                  </a:ext>
                </a:extLst>
              </p14:cNvPr>
              <p14:cNvContentPartPr/>
              <p14:nvPr/>
            </p14:nvContentPartPr>
            <p14:xfrm>
              <a:off x="6690668" y="276811"/>
              <a:ext cx="408600" cy="62244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7A690B63-14C3-449C-95F2-F135F16F7AC6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671588" y="257731"/>
                <a:ext cx="446400" cy="66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C45063CE-F61D-405E-AA20-27C6A8E3D76C}"/>
                  </a:ext>
                </a:extLst>
              </p14:cNvPr>
              <p14:cNvContentPartPr/>
              <p14:nvPr/>
            </p14:nvContentPartPr>
            <p14:xfrm>
              <a:off x="7211588" y="438091"/>
              <a:ext cx="314280" cy="38268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C45063CE-F61D-405E-AA20-27C6A8E3D76C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192508" y="419011"/>
                <a:ext cx="35208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777EBFDD-4953-42ED-AC11-AF4D92950575}"/>
                  </a:ext>
                </a:extLst>
              </p14:cNvPr>
              <p14:cNvContentPartPr/>
              <p14:nvPr/>
            </p14:nvContentPartPr>
            <p14:xfrm>
              <a:off x="7775348" y="551131"/>
              <a:ext cx="197640" cy="1260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777EBFDD-4953-42ED-AC11-AF4D92950575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756268" y="532051"/>
                <a:ext cx="2354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1A66729B-9697-4028-B5B8-4A4DD01C5802}"/>
                  </a:ext>
                </a:extLst>
              </p14:cNvPr>
              <p14:cNvContentPartPr/>
              <p14:nvPr/>
            </p14:nvContentPartPr>
            <p14:xfrm>
              <a:off x="7762748" y="622771"/>
              <a:ext cx="208440" cy="1440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1A66729B-9697-4028-B5B8-4A4DD01C5802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743668" y="603691"/>
                <a:ext cx="246240" cy="5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8B574C8D-8F4F-4E35-A7C7-CCC53DA7D117}"/>
                  </a:ext>
                </a:extLst>
              </p14:cNvPr>
              <p14:cNvContentPartPr/>
              <p14:nvPr/>
            </p14:nvContentPartPr>
            <p14:xfrm>
              <a:off x="8357828" y="426931"/>
              <a:ext cx="397440" cy="3960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8B574C8D-8F4F-4E35-A7C7-CCC53DA7D117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338748" y="407851"/>
                <a:ext cx="435240" cy="4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A93924A9-DC59-4CDA-A333-F04D0C7C1AEF}"/>
                  </a:ext>
                </a:extLst>
              </p14:cNvPr>
              <p14:cNvContentPartPr/>
              <p14:nvPr/>
            </p14:nvContentPartPr>
            <p14:xfrm>
              <a:off x="8991788" y="277891"/>
              <a:ext cx="393120" cy="55476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A93924A9-DC59-4CDA-A333-F04D0C7C1AEF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972708" y="258811"/>
                <a:ext cx="430920" cy="59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E0944181-2EC2-4098-A3F1-8CD2DAAB6B57}"/>
                  </a:ext>
                </a:extLst>
              </p14:cNvPr>
              <p14:cNvContentPartPr/>
              <p14:nvPr/>
            </p14:nvContentPartPr>
            <p14:xfrm>
              <a:off x="9499028" y="440971"/>
              <a:ext cx="194040" cy="37296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E0944181-2EC2-4098-A3F1-8CD2DAAB6B57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479948" y="421891"/>
                <a:ext cx="231840" cy="41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78FDF9EE-C915-4F1F-B79B-2A1AEA01F296}"/>
                  </a:ext>
                </a:extLst>
              </p14:cNvPr>
              <p14:cNvContentPartPr/>
              <p14:nvPr/>
            </p14:nvContentPartPr>
            <p14:xfrm>
              <a:off x="9557348" y="585691"/>
              <a:ext cx="179640" cy="1224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78FDF9EE-C915-4F1F-B79B-2A1AEA01F296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538268" y="566611"/>
                <a:ext cx="2174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C732D364-9B40-480A-84AC-90A817D1E372}"/>
                  </a:ext>
                </a:extLst>
              </p14:cNvPr>
              <p14:cNvContentPartPr/>
              <p14:nvPr/>
            </p14:nvContentPartPr>
            <p14:xfrm>
              <a:off x="9895388" y="370771"/>
              <a:ext cx="178200" cy="46368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C732D364-9B40-480A-84AC-90A817D1E372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876308" y="351691"/>
                <a:ext cx="216000" cy="50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FAF78532-3853-4559-B440-A4D43B03B41C}"/>
                  </a:ext>
                </a:extLst>
              </p14:cNvPr>
              <p14:cNvContentPartPr/>
              <p14:nvPr/>
            </p14:nvContentPartPr>
            <p14:xfrm>
              <a:off x="10103108" y="650851"/>
              <a:ext cx="100800" cy="12672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FAF78532-3853-4559-B440-A4D43B03B41C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084028" y="631771"/>
                <a:ext cx="13860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17E80662-9AEA-429B-A38A-4065D68B1B15}"/>
                  </a:ext>
                </a:extLst>
              </p14:cNvPr>
              <p14:cNvContentPartPr/>
              <p14:nvPr/>
            </p14:nvContentPartPr>
            <p14:xfrm>
              <a:off x="10481468" y="519451"/>
              <a:ext cx="252360" cy="216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17E80662-9AEA-429B-A38A-4065D68B1B15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462388" y="500371"/>
                <a:ext cx="29016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493DCEE8-11BA-4F13-93BB-35848839193F}"/>
                  </a:ext>
                </a:extLst>
              </p14:cNvPr>
              <p14:cNvContentPartPr/>
              <p14:nvPr/>
            </p14:nvContentPartPr>
            <p14:xfrm>
              <a:off x="10469228" y="605491"/>
              <a:ext cx="229320" cy="3780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493DCEE8-11BA-4F13-93BB-35848839193F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450148" y="586411"/>
                <a:ext cx="26712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50095E18-BE49-414A-B4F7-B3456D1F31B1}"/>
                  </a:ext>
                </a:extLst>
              </p14:cNvPr>
              <p14:cNvContentPartPr/>
              <p14:nvPr/>
            </p14:nvContentPartPr>
            <p14:xfrm>
              <a:off x="10870988" y="619531"/>
              <a:ext cx="266040" cy="16920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50095E18-BE49-414A-B4F7-B3456D1F31B1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851908" y="600451"/>
                <a:ext cx="30384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487A4563-B0AA-4BD9-AAE3-2F0B566F6130}"/>
                  </a:ext>
                </a:extLst>
              </p14:cNvPr>
              <p14:cNvContentPartPr/>
              <p14:nvPr/>
            </p14:nvContentPartPr>
            <p14:xfrm>
              <a:off x="11416748" y="902851"/>
              <a:ext cx="42480" cy="1620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487A4563-B0AA-4BD9-AAE3-2F0B566F6130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397668" y="883771"/>
                <a:ext cx="8028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307622D1-6622-4A76-828E-EC4B63F80126}"/>
                  </a:ext>
                </a:extLst>
              </p14:cNvPr>
              <p14:cNvContentPartPr/>
              <p14:nvPr/>
            </p14:nvContentPartPr>
            <p14:xfrm>
              <a:off x="564548" y="1628971"/>
              <a:ext cx="857520" cy="33552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307622D1-6622-4A76-828E-EC4B63F80126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45468" y="1609891"/>
                <a:ext cx="89532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B29BF170-8B2C-4A12-B29F-CA2AC5D0E8B9}"/>
                  </a:ext>
                </a:extLst>
              </p14:cNvPr>
              <p14:cNvContentPartPr/>
              <p14:nvPr/>
            </p14:nvContentPartPr>
            <p14:xfrm>
              <a:off x="1895828" y="1578931"/>
              <a:ext cx="223920" cy="42696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B29BF170-8B2C-4A12-B29F-CA2AC5D0E8B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876748" y="1559851"/>
                <a:ext cx="261720" cy="46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32115DF2-C946-4F16-9959-75EF47217CE0}"/>
                  </a:ext>
                </a:extLst>
              </p14:cNvPr>
              <p14:cNvContentPartPr/>
              <p14:nvPr/>
            </p14:nvContentPartPr>
            <p14:xfrm>
              <a:off x="2124788" y="1814011"/>
              <a:ext cx="192240" cy="15228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32115DF2-C946-4F16-9959-75EF47217CE0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105708" y="1794931"/>
                <a:ext cx="23004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3416FC0-1F1A-46B1-BD97-36A6A14A0543}"/>
                  </a:ext>
                </a:extLst>
              </p14:cNvPr>
              <p14:cNvContentPartPr/>
              <p14:nvPr/>
            </p14:nvContentPartPr>
            <p14:xfrm>
              <a:off x="2515748" y="1643371"/>
              <a:ext cx="194040" cy="2520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3416FC0-1F1A-46B1-BD97-36A6A14A0543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496668" y="1624291"/>
                <a:ext cx="23184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3EE83791-789C-4B6D-8471-23361887F77D}"/>
                  </a:ext>
                </a:extLst>
              </p14:cNvPr>
              <p14:cNvContentPartPr/>
              <p14:nvPr/>
            </p14:nvContentPartPr>
            <p14:xfrm>
              <a:off x="2489108" y="1818331"/>
              <a:ext cx="232920" cy="3168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3EE83791-789C-4B6D-8471-23361887F77D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470028" y="1799251"/>
                <a:ext cx="27072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17E92EEC-CBDD-469F-89B7-C0A205E6F48A}"/>
                  </a:ext>
                </a:extLst>
              </p14:cNvPr>
              <p14:cNvContentPartPr/>
              <p14:nvPr/>
            </p14:nvContentPartPr>
            <p14:xfrm>
              <a:off x="2866028" y="1721491"/>
              <a:ext cx="315000" cy="22716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17E92EEC-CBDD-469F-89B7-C0A205E6F48A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846948" y="1702411"/>
                <a:ext cx="35280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A7A7BE23-77B9-4FA1-986B-D8424B34E410}"/>
                  </a:ext>
                </a:extLst>
              </p14:cNvPr>
              <p14:cNvContentPartPr/>
              <p14:nvPr/>
            </p14:nvContentPartPr>
            <p14:xfrm>
              <a:off x="3850268" y="1734091"/>
              <a:ext cx="403560" cy="1764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A7A7BE23-77B9-4FA1-986B-D8424B34E410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831188" y="1715011"/>
                <a:ext cx="44136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F416B1C0-1DEA-488F-8EA9-4AACC331E548}"/>
                  </a:ext>
                </a:extLst>
              </p14:cNvPr>
              <p14:cNvContentPartPr/>
              <p14:nvPr/>
            </p14:nvContentPartPr>
            <p14:xfrm>
              <a:off x="3920828" y="1874851"/>
              <a:ext cx="433440" cy="1584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F416B1C0-1DEA-488F-8EA9-4AACC331E548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901748" y="1855771"/>
                <a:ext cx="47124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E174C3BE-7DB1-45F5-9390-FBDA0A3148AA}"/>
                  </a:ext>
                </a:extLst>
              </p14:cNvPr>
              <p14:cNvContentPartPr/>
              <p14:nvPr/>
            </p14:nvContentPartPr>
            <p14:xfrm>
              <a:off x="4191908" y="1577491"/>
              <a:ext cx="334080" cy="40104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E174C3BE-7DB1-45F5-9390-FBDA0A3148AA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172828" y="1558411"/>
                <a:ext cx="371880" cy="4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E68C347B-9D9B-46C1-9B9A-147519EA1D6C}"/>
                  </a:ext>
                </a:extLst>
              </p14:cNvPr>
              <p14:cNvContentPartPr/>
              <p14:nvPr/>
            </p14:nvContentPartPr>
            <p14:xfrm>
              <a:off x="4883828" y="1650931"/>
              <a:ext cx="159480" cy="22572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E68C347B-9D9B-46C1-9B9A-147519EA1D6C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864748" y="1631851"/>
                <a:ext cx="197280" cy="26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875A0FBF-7FC2-4DB8-8368-FEE74A2F939C}"/>
                  </a:ext>
                </a:extLst>
              </p14:cNvPr>
              <p14:cNvContentPartPr/>
              <p14:nvPr/>
            </p14:nvContentPartPr>
            <p14:xfrm>
              <a:off x="5013428" y="1604131"/>
              <a:ext cx="201960" cy="30240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875A0FBF-7FC2-4DB8-8368-FEE74A2F939C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994348" y="1585051"/>
                <a:ext cx="23976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A4CCCC79-DD71-4930-8BE4-8366C1A6FD95}"/>
                  </a:ext>
                </a:extLst>
              </p14:cNvPr>
              <p14:cNvContentPartPr/>
              <p14:nvPr/>
            </p14:nvContentPartPr>
            <p14:xfrm>
              <a:off x="5188388" y="1779451"/>
              <a:ext cx="195840" cy="13032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A4CCCC79-DD71-4930-8BE4-8366C1A6FD95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5169308" y="1760371"/>
                <a:ext cx="23364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F8CB4CFE-B3FA-413B-8F2C-D74BDE3F7E71}"/>
                  </a:ext>
                </a:extLst>
              </p14:cNvPr>
              <p14:cNvContentPartPr/>
              <p14:nvPr/>
            </p14:nvContentPartPr>
            <p14:xfrm>
              <a:off x="5577548" y="1663171"/>
              <a:ext cx="169560" cy="2268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F8CB4CFE-B3FA-413B-8F2C-D74BDE3F7E71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558468" y="1644091"/>
                <a:ext cx="20736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C909AD37-4E27-4E30-988E-68AE5CBF7D64}"/>
                  </a:ext>
                </a:extLst>
              </p14:cNvPr>
              <p14:cNvContentPartPr/>
              <p14:nvPr/>
            </p14:nvContentPartPr>
            <p14:xfrm>
              <a:off x="5565308" y="1806091"/>
              <a:ext cx="172800" cy="1764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C909AD37-4E27-4E30-988E-68AE5CBF7D64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546228" y="1787011"/>
                <a:ext cx="21060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83D5B08A-4552-444B-9539-C9B4CD557F78}"/>
                  </a:ext>
                </a:extLst>
              </p14:cNvPr>
              <p14:cNvContentPartPr/>
              <p14:nvPr/>
            </p14:nvContentPartPr>
            <p14:xfrm>
              <a:off x="5873468" y="1561651"/>
              <a:ext cx="614880" cy="37008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83D5B08A-4552-444B-9539-C9B4CD557F78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854388" y="1542571"/>
                <a:ext cx="65268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13CB757D-6857-4B58-A7DB-5EF68DD5BA16}"/>
                  </a:ext>
                </a:extLst>
              </p14:cNvPr>
              <p14:cNvContentPartPr/>
              <p14:nvPr/>
            </p14:nvContentPartPr>
            <p14:xfrm>
              <a:off x="6724148" y="1902931"/>
              <a:ext cx="67320" cy="4104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13CB757D-6857-4B58-A7DB-5EF68DD5BA16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705068" y="1883851"/>
                <a:ext cx="105120" cy="7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2018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51582A7-6565-4EFA-B0B0-7B02D2DC2024}"/>
                  </a:ext>
                </a:extLst>
              </p14:cNvPr>
              <p14:cNvContentPartPr/>
              <p14:nvPr/>
            </p14:nvContentPartPr>
            <p14:xfrm>
              <a:off x="765428" y="481291"/>
              <a:ext cx="216720" cy="4669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51582A7-6565-4EFA-B0B0-7B02D2DC202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46348" y="462211"/>
                <a:ext cx="254520" cy="50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7A9EFFA-DAD5-4ED6-A26E-29D463F877B0}"/>
                  </a:ext>
                </a:extLst>
              </p14:cNvPr>
              <p14:cNvContentPartPr/>
              <p14:nvPr/>
            </p14:nvContentPartPr>
            <p14:xfrm>
              <a:off x="1246388" y="359611"/>
              <a:ext cx="350280" cy="496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7A9EFFA-DAD5-4ED6-A26E-29D463F877B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27308" y="340531"/>
                <a:ext cx="388080" cy="53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D78861B-C240-4CB0-8F5C-43B56C6CEDB5}"/>
                  </a:ext>
                </a:extLst>
              </p14:cNvPr>
              <p14:cNvContentPartPr/>
              <p14:nvPr/>
            </p14:nvContentPartPr>
            <p14:xfrm>
              <a:off x="2362388" y="451411"/>
              <a:ext cx="167760" cy="4690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D78861B-C240-4CB0-8F5C-43B56C6CEDB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43308" y="432331"/>
                <a:ext cx="205560" cy="5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CAB21B0-DDA8-40F7-8B77-543234214F73}"/>
                  </a:ext>
                </a:extLst>
              </p14:cNvPr>
              <p14:cNvContentPartPr/>
              <p14:nvPr/>
            </p14:nvContentPartPr>
            <p14:xfrm>
              <a:off x="2232068" y="592891"/>
              <a:ext cx="625320" cy="1630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CAB21B0-DDA8-40F7-8B77-543234214F7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12988" y="573811"/>
                <a:ext cx="66312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38ED1B4-AB4E-4E19-8760-F308215B3621}"/>
                  </a:ext>
                </a:extLst>
              </p14:cNvPr>
              <p14:cNvContentPartPr/>
              <p14:nvPr/>
            </p14:nvContentPartPr>
            <p14:xfrm>
              <a:off x="3456068" y="347371"/>
              <a:ext cx="331200" cy="5079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38ED1B4-AB4E-4E19-8760-F308215B362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36988" y="328291"/>
                <a:ext cx="369000" cy="54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DAC09E6-EE1F-46CF-9386-4DEDDF44C914}"/>
                  </a:ext>
                </a:extLst>
              </p14:cNvPr>
              <p14:cNvContentPartPr/>
              <p14:nvPr/>
            </p14:nvContentPartPr>
            <p14:xfrm>
              <a:off x="3897788" y="168811"/>
              <a:ext cx="145080" cy="1990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DAC09E6-EE1F-46CF-9386-4DEDDF44C91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878708" y="149731"/>
                <a:ext cx="18288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DA72BA1F-9E7B-443B-BDAC-D18C19AC763C}"/>
                  </a:ext>
                </a:extLst>
              </p14:cNvPr>
              <p14:cNvContentPartPr/>
              <p14:nvPr/>
            </p14:nvContentPartPr>
            <p14:xfrm>
              <a:off x="4324028" y="686851"/>
              <a:ext cx="15120" cy="709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DA72BA1F-9E7B-443B-BDAC-D18C19AC763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304948" y="667771"/>
                <a:ext cx="5292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80A4639C-4182-439B-9C14-53CF7BB6472F}"/>
                  </a:ext>
                </a:extLst>
              </p14:cNvPr>
              <p14:cNvContentPartPr/>
              <p14:nvPr/>
            </p14:nvContentPartPr>
            <p14:xfrm>
              <a:off x="1566428" y="1433491"/>
              <a:ext cx="237240" cy="48312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80A4639C-4182-439B-9C14-53CF7BB6472F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47348" y="1414411"/>
                <a:ext cx="275040" cy="52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99D3A0B7-9CB4-4201-A15B-33C6DA33B764}"/>
                  </a:ext>
                </a:extLst>
              </p14:cNvPr>
              <p14:cNvContentPartPr/>
              <p14:nvPr/>
            </p14:nvContentPartPr>
            <p14:xfrm>
              <a:off x="1904108" y="1754251"/>
              <a:ext cx="2880" cy="1990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99D3A0B7-9CB4-4201-A15B-33C6DA33B764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885028" y="1735171"/>
                <a:ext cx="40680" cy="23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3668766D-8BE0-44F6-9174-ED07AF3A1B45}"/>
                  </a:ext>
                </a:extLst>
              </p14:cNvPr>
              <p14:cNvContentPartPr/>
              <p14:nvPr/>
            </p14:nvContentPartPr>
            <p14:xfrm>
              <a:off x="2135228" y="1607371"/>
              <a:ext cx="227520" cy="11124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3668766D-8BE0-44F6-9174-ED07AF3A1B45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116148" y="1588291"/>
                <a:ext cx="26532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20BF1851-C2BA-494A-B22E-7D8F755259A9}"/>
                  </a:ext>
                </a:extLst>
              </p14:cNvPr>
              <p14:cNvContentPartPr/>
              <p14:nvPr/>
            </p14:nvContentPartPr>
            <p14:xfrm>
              <a:off x="2909948" y="1433491"/>
              <a:ext cx="308520" cy="44280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20BF1851-C2BA-494A-B22E-7D8F755259A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890868" y="1414411"/>
                <a:ext cx="346320" cy="48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4440F217-9F83-418A-85DD-9116A8DC3341}"/>
                  </a:ext>
                </a:extLst>
              </p14:cNvPr>
              <p14:cNvContentPartPr/>
              <p14:nvPr/>
            </p14:nvContentPartPr>
            <p14:xfrm>
              <a:off x="3390548" y="1441411"/>
              <a:ext cx="201240" cy="2397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4440F217-9F83-418A-85DD-9116A8DC3341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371468" y="1422331"/>
                <a:ext cx="23904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280EBB96-B255-41FF-9C68-162EA3D34509}"/>
                  </a:ext>
                </a:extLst>
              </p14:cNvPr>
              <p14:cNvContentPartPr/>
              <p14:nvPr/>
            </p14:nvContentPartPr>
            <p14:xfrm>
              <a:off x="4052588" y="1403251"/>
              <a:ext cx="188640" cy="48384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280EBB96-B255-41FF-9C68-162EA3D34509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033508" y="1384171"/>
                <a:ext cx="226440" cy="52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FBA8E490-F918-4801-88B9-679202268E8E}"/>
                  </a:ext>
                </a:extLst>
              </p14:cNvPr>
              <p14:cNvContentPartPr/>
              <p14:nvPr/>
            </p14:nvContentPartPr>
            <p14:xfrm>
              <a:off x="4346708" y="1690171"/>
              <a:ext cx="18000" cy="18036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FBA8E490-F918-4801-88B9-679202268E8E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327628" y="1671091"/>
                <a:ext cx="5580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83DD6816-2C51-4526-B6D5-629C4E389964}"/>
                  </a:ext>
                </a:extLst>
              </p14:cNvPr>
              <p14:cNvContentPartPr/>
              <p14:nvPr/>
            </p14:nvContentPartPr>
            <p14:xfrm>
              <a:off x="4551188" y="1372291"/>
              <a:ext cx="334440" cy="55152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83DD6816-2C51-4526-B6D5-629C4E389964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32108" y="1353211"/>
                <a:ext cx="372240" cy="58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B6AF615A-DB78-4E4E-98FB-FCE09F022DDC}"/>
                  </a:ext>
                </a:extLst>
              </p14:cNvPr>
              <p14:cNvContentPartPr/>
              <p14:nvPr/>
            </p14:nvContentPartPr>
            <p14:xfrm>
              <a:off x="1298948" y="2225131"/>
              <a:ext cx="370080" cy="5727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B6AF615A-DB78-4E4E-98FB-FCE09F022DD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279868" y="2206051"/>
                <a:ext cx="407880" cy="61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36DD6FF3-6321-4CA5-A77F-1CAB30E2E961}"/>
                  </a:ext>
                </a:extLst>
              </p14:cNvPr>
              <p14:cNvContentPartPr/>
              <p14:nvPr/>
            </p14:nvContentPartPr>
            <p14:xfrm>
              <a:off x="1805828" y="2380291"/>
              <a:ext cx="180000" cy="35424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36DD6FF3-6321-4CA5-A77F-1CAB30E2E96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786748" y="2361211"/>
                <a:ext cx="21780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732EBACA-030B-4E12-9F81-EECD5D245229}"/>
                  </a:ext>
                </a:extLst>
              </p14:cNvPr>
              <p14:cNvContentPartPr/>
              <p14:nvPr/>
            </p14:nvContentPartPr>
            <p14:xfrm>
              <a:off x="1862348" y="2508811"/>
              <a:ext cx="136080" cy="187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732EBACA-030B-4E12-9F81-EECD5D245229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843268" y="2489731"/>
                <a:ext cx="1738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B7F5C094-4C7D-4914-9482-657DA2C8435E}"/>
                  </a:ext>
                </a:extLst>
              </p14:cNvPr>
              <p14:cNvContentPartPr/>
              <p14:nvPr/>
            </p14:nvContentPartPr>
            <p14:xfrm>
              <a:off x="2154668" y="2328091"/>
              <a:ext cx="285840" cy="46116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B7F5C094-4C7D-4914-9482-657DA2C8435E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135588" y="2309011"/>
                <a:ext cx="323640" cy="49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1206750E-90B9-4201-A1A3-8979A73F96C5}"/>
                  </a:ext>
                </a:extLst>
              </p14:cNvPr>
              <p14:cNvContentPartPr/>
              <p14:nvPr/>
            </p14:nvContentPartPr>
            <p14:xfrm>
              <a:off x="2647508" y="2463091"/>
              <a:ext cx="171360" cy="684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1206750E-90B9-4201-A1A3-8979A73F96C5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628428" y="2444011"/>
                <a:ext cx="2091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AD5AD665-4A9F-44D9-A483-5D02E1A87696}"/>
                  </a:ext>
                </a:extLst>
              </p14:cNvPr>
              <p14:cNvContentPartPr/>
              <p14:nvPr/>
            </p14:nvContentPartPr>
            <p14:xfrm>
              <a:off x="2660108" y="2598091"/>
              <a:ext cx="197280" cy="972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AD5AD665-4A9F-44D9-A483-5D02E1A87696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641028" y="2579011"/>
                <a:ext cx="23508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E9C33CBE-54F4-4D94-8576-96FE2B1CB95B}"/>
                  </a:ext>
                </a:extLst>
              </p14:cNvPr>
              <p14:cNvContentPartPr/>
              <p14:nvPr/>
            </p14:nvContentPartPr>
            <p14:xfrm>
              <a:off x="3200108" y="2343211"/>
              <a:ext cx="145080" cy="52344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E9C33CBE-54F4-4D94-8576-96FE2B1CB95B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181028" y="2324131"/>
                <a:ext cx="182880" cy="56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42915C6B-957D-4DBE-9BD5-E8A217F3ACFB}"/>
                  </a:ext>
                </a:extLst>
              </p14:cNvPr>
              <p14:cNvContentPartPr/>
              <p14:nvPr/>
            </p14:nvContentPartPr>
            <p14:xfrm>
              <a:off x="3414668" y="2627611"/>
              <a:ext cx="111960" cy="15228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42915C6B-957D-4DBE-9BD5-E8A217F3ACFB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395588" y="2608531"/>
                <a:ext cx="14976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7EF2E972-7098-4E2A-9564-F4F3324CEF68}"/>
                  </a:ext>
                </a:extLst>
              </p14:cNvPr>
              <p14:cNvContentPartPr/>
              <p14:nvPr/>
            </p14:nvContentPartPr>
            <p14:xfrm>
              <a:off x="3447068" y="2187691"/>
              <a:ext cx="141120" cy="20232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7EF2E972-7098-4E2A-9564-F4F3324CEF68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427988" y="2168611"/>
                <a:ext cx="17892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BFE0590F-D5F0-4072-9107-FD95C959537E}"/>
                  </a:ext>
                </a:extLst>
              </p14:cNvPr>
              <p14:cNvContentPartPr/>
              <p14:nvPr/>
            </p14:nvContentPartPr>
            <p14:xfrm>
              <a:off x="3758828" y="2336731"/>
              <a:ext cx="185040" cy="48060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BFE0590F-D5F0-4072-9107-FD95C959537E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739748" y="2317651"/>
                <a:ext cx="222840" cy="51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18764695-FB0B-4C1E-A90F-2ABEBB946940}"/>
                  </a:ext>
                </a:extLst>
              </p14:cNvPr>
              <p14:cNvContentPartPr/>
              <p14:nvPr/>
            </p14:nvContentPartPr>
            <p14:xfrm>
              <a:off x="4193708" y="2411611"/>
              <a:ext cx="199440" cy="37980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18764695-FB0B-4C1E-A90F-2ABEBB946940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174628" y="2392531"/>
                <a:ext cx="237240" cy="41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6CFFBC83-43BC-4F0C-BD87-4C5927E6070B}"/>
                  </a:ext>
                </a:extLst>
              </p14:cNvPr>
              <p14:cNvContentPartPr/>
              <p14:nvPr/>
            </p14:nvContentPartPr>
            <p14:xfrm>
              <a:off x="4608788" y="2467411"/>
              <a:ext cx="199800" cy="22644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6CFFBC83-43BC-4F0C-BD87-4C5927E6070B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589708" y="2448331"/>
                <a:ext cx="237600" cy="2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08965FE8-0D4F-42EB-BD5B-9EF6AAB4DFB8}"/>
                  </a:ext>
                </a:extLst>
              </p14:cNvPr>
              <p14:cNvContentPartPr/>
              <p14:nvPr/>
            </p14:nvContentPartPr>
            <p14:xfrm>
              <a:off x="5135468" y="2421691"/>
              <a:ext cx="246960" cy="45216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08965FE8-0D4F-42EB-BD5B-9EF6AAB4DFB8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116388" y="2402611"/>
                <a:ext cx="284760" cy="4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890DCA8B-459F-4056-A810-75ECE348FFE8}"/>
                  </a:ext>
                </a:extLst>
              </p14:cNvPr>
              <p14:cNvContentPartPr/>
              <p14:nvPr/>
            </p14:nvContentPartPr>
            <p14:xfrm>
              <a:off x="5644508" y="2192011"/>
              <a:ext cx="349560" cy="60336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890DCA8B-459F-4056-A810-75ECE348FFE8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625428" y="2172931"/>
                <a:ext cx="387360" cy="64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45010BFA-0038-4445-A039-F0F4BBFBAF9C}"/>
                  </a:ext>
                </a:extLst>
              </p14:cNvPr>
              <p14:cNvContentPartPr/>
              <p14:nvPr/>
            </p14:nvContentPartPr>
            <p14:xfrm>
              <a:off x="6149948" y="2348971"/>
              <a:ext cx="212400" cy="35424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45010BFA-0038-4445-A039-F0F4BBFBAF9C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130868" y="2329891"/>
                <a:ext cx="25020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50F7E905-6FEF-4CBE-A65E-BAB4054B7EB3}"/>
                  </a:ext>
                </a:extLst>
              </p14:cNvPr>
              <p14:cNvContentPartPr/>
              <p14:nvPr/>
            </p14:nvContentPartPr>
            <p14:xfrm>
              <a:off x="6239588" y="2496211"/>
              <a:ext cx="130680" cy="504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50F7E905-6FEF-4CBE-A65E-BAB4054B7EB3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220508" y="2477131"/>
                <a:ext cx="16848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30F2ADE8-1AE9-4748-8437-27072EEDDDE1}"/>
                  </a:ext>
                </a:extLst>
              </p14:cNvPr>
              <p14:cNvContentPartPr/>
              <p14:nvPr/>
            </p14:nvContentPartPr>
            <p14:xfrm>
              <a:off x="6481148" y="2327011"/>
              <a:ext cx="26640" cy="40284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30F2ADE8-1AE9-4748-8437-27072EEDDDE1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462068" y="2307931"/>
                <a:ext cx="64440" cy="44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7BF3ABB5-7929-4B84-A55E-01879461D70C}"/>
                  </a:ext>
                </a:extLst>
              </p14:cNvPr>
              <p14:cNvContentPartPr/>
              <p14:nvPr/>
            </p14:nvContentPartPr>
            <p14:xfrm>
              <a:off x="6479348" y="2249251"/>
              <a:ext cx="171720" cy="26604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7BF3ABB5-7929-4B84-A55E-01879461D70C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460268" y="2230171"/>
                <a:ext cx="209520" cy="30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1737E7F6-F3C4-468E-8A97-FBB07EE3A1A8}"/>
                  </a:ext>
                </a:extLst>
              </p14:cNvPr>
              <p14:cNvContentPartPr/>
              <p14:nvPr/>
            </p14:nvContentPartPr>
            <p14:xfrm>
              <a:off x="6676268" y="2591611"/>
              <a:ext cx="96480" cy="11844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1737E7F6-F3C4-468E-8A97-FBB07EE3A1A8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657188" y="2572531"/>
                <a:ext cx="13428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FAF634D9-1017-432C-AE15-FBCE476ED580}"/>
                  </a:ext>
                </a:extLst>
              </p14:cNvPr>
              <p14:cNvContentPartPr/>
              <p14:nvPr/>
            </p14:nvContentPartPr>
            <p14:xfrm>
              <a:off x="6997028" y="2260051"/>
              <a:ext cx="493200" cy="33660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FAF634D9-1017-432C-AE15-FBCE476ED580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977948" y="2240971"/>
                <a:ext cx="53100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AF836A61-ABB0-4D3E-8369-1A07E7EC43EC}"/>
                  </a:ext>
                </a:extLst>
              </p14:cNvPr>
              <p14:cNvContentPartPr/>
              <p14:nvPr/>
            </p14:nvContentPartPr>
            <p14:xfrm>
              <a:off x="8097908" y="2213251"/>
              <a:ext cx="155520" cy="59184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AF836A61-ABB0-4D3E-8369-1A07E7EC43EC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078828" y="2194171"/>
                <a:ext cx="193320" cy="62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027970A9-F96A-41F9-9E5E-5248B0ACE69F}"/>
                  </a:ext>
                </a:extLst>
              </p14:cNvPr>
              <p14:cNvContentPartPr/>
              <p14:nvPr/>
            </p14:nvContentPartPr>
            <p14:xfrm>
              <a:off x="8336588" y="2543011"/>
              <a:ext cx="7560" cy="22896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027970A9-F96A-41F9-9E5E-5248B0ACE69F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317508" y="2523931"/>
                <a:ext cx="4536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8F42C3FC-D960-40F5-9684-E52DABF82124}"/>
                  </a:ext>
                </a:extLst>
              </p14:cNvPr>
              <p14:cNvContentPartPr/>
              <p14:nvPr/>
            </p14:nvContentPartPr>
            <p14:xfrm>
              <a:off x="8505788" y="2367691"/>
              <a:ext cx="132480" cy="1296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8F42C3FC-D960-40F5-9684-E52DABF82124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486708" y="2348611"/>
                <a:ext cx="17028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BCA6DEE7-8DC8-4759-87F6-A0F09BE0810C}"/>
                  </a:ext>
                </a:extLst>
              </p14:cNvPr>
              <p14:cNvContentPartPr/>
              <p14:nvPr/>
            </p14:nvContentPartPr>
            <p14:xfrm>
              <a:off x="8562308" y="2485411"/>
              <a:ext cx="107640" cy="1008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BCA6DEE7-8DC8-4759-87F6-A0F09BE0810C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543228" y="2466331"/>
                <a:ext cx="14544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A453E06E-2F3B-417F-B39A-3CF9A50C7364}"/>
                  </a:ext>
                </a:extLst>
              </p14:cNvPr>
              <p14:cNvContentPartPr/>
              <p14:nvPr/>
            </p14:nvContentPartPr>
            <p14:xfrm>
              <a:off x="8905748" y="2391451"/>
              <a:ext cx="234360" cy="972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A453E06E-2F3B-417F-B39A-3CF9A50C7364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886668" y="2372371"/>
                <a:ext cx="27216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DE42FC60-4D5E-4C3A-A7A1-CCDE5D839089}"/>
                  </a:ext>
                </a:extLst>
              </p14:cNvPr>
              <p14:cNvContentPartPr/>
              <p14:nvPr/>
            </p14:nvContentPartPr>
            <p14:xfrm>
              <a:off x="9437468" y="2316211"/>
              <a:ext cx="1673280" cy="10368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DE42FC60-4D5E-4C3A-A7A1-CCDE5D839089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9418388" y="2297131"/>
                <a:ext cx="1711080" cy="14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9D21CF00-C2FB-4DC7-914E-7C0275F4EEC3}"/>
                  </a:ext>
                </a:extLst>
              </p14:cNvPr>
              <p14:cNvContentPartPr/>
              <p14:nvPr/>
            </p14:nvContentPartPr>
            <p14:xfrm>
              <a:off x="9495428" y="2546611"/>
              <a:ext cx="403560" cy="44460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9D21CF00-C2FB-4DC7-914E-7C0275F4EEC3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9476348" y="2527531"/>
                <a:ext cx="441360" cy="48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465ABAC5-AA68-4812-8F1E-2EB2BF1B2347}"/>
                  </a:ext>
                </a:extLst>
              </p14:cNvPr>
              <p14:cNvContentPartPr/>
              <p14:nvPr/>
            </p14:nvContentPartPr>
            <p14:xfrm>
              <a:off x="9913028" y="2671531"/>
              <a:ext cx="209520" cy="30708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465ABAC5-AA68-4812-8F1E-2EB2BF1B2347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9893948" y="2652451"/>
                <a:ext cx="247320" cy="34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30E9CAA9-DD4C-4C07-952A-7930B0CF6100}"/>
                  </a:ext>
                </a:extLst>
              </p14:cNvPr>
              <p14:cNvContentPartPr/>
              <p14:nvPr/>
            </p14:nvContentPartPr>
            <p14:xfrm>
              <a:off x="9995468" y="2806171"/>
              <a:ext cx="118440" cy="2844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30E9CAA9-DD4C-4C07-952A-7930B0CF6100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9976388" y="2787091"/>
                <a:ext cx="15624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6D9CDD49-BD9C-468A-BE23-685992FDD017}"/>
                  </a:ext>
                </a:extLst>
              </p14:cNvPr>
              <p14:cNvContentPartPr/>
              <p14:nvPr/>
            </p14:nvContentPartPr>
            <p14:xfrm>
              <a:off x="10265108" y="2641291"/>
              <a:ext cx="266040" cy="46188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6D9CDD49-BD9C-468A-BE23-685992FDD017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0246028" y="2622211"/>
                <a:ext cx="303840" cy="49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D7B0240B-4947-4294-99D5-1A8B26306886}"/>
                  </a:ext>
                </a:extLst>
              </p14:cNvPr>
              <p14:cNvContentPartPr/>
              <p14:nvPr/>
            </p14:nvContentPartPr>
            <p14:xfrm>
              <a:off x="9504428" y="1671451"/>
              <a:ext cx="646560" cy="5032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D7B0240B-4947-4294-99D5-1A8B26306886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9485348" y="1652371"/>
                <a:ext cx="684360" cy="54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6F771590-00C5-401E-A0E4-9B4E7EB79503}"/>
                  </a:ext>
                </a:extLst>
              </p14:cNvPr>
              <p14:cNvContentPartPr/>
              <p14:nvPr/>
            </p14:nvContentPartPr>
            <p14:xfrm>
              <a:off x="10277348" y="1752811"/>
              <a:ext cx="236880" cy="388440"/>
            </p14:xfrm>
          </p:contentPart>
        </mc:Choice>
        <mc:Fallback xmlns=""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6F771590-00C5-401E-A0E4-9B4E7EB79503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0258268" y="1733731"/>
                <a:ext cx="274680" cy="42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313" name="Ink 312">
                <a:extLst>
                  <a:ext uri="{FF2B5EF4-FFF2-40B4-BE49-F238E27FC236}">
                    <a16:creationId xmlns:a16="http://schemas.microsoft.com/office/drawing/2014/main" id="{C2605145-4902-4838-944E-FDA368FEBAAA}"/>
                  </a:ext>
                </a:extLst>
              </p14:cNvPr>
              <p14:cNvContentPartPr/>
              <p14:nvPr/>
            </p14:nvContentPartPr>
            <p14:xfrm>
              <a:off x="837428" y="3410251"/>
              <a:ext cx="11046240" cy="3147840"/>
            </p14:xfrm>
          </p:contentPart>
        </mc:Choice>
        <mc:Fallback xmlns="">
          <p:pic>
            <p:nvPicPr>
              <p:cNvPr id="313" name="Ink 312">
                <a:extLst>
                  <a:ext uri="{FF2B5EF4-FFF2-40B4-BE49-F238E27FC236}">
                    <a16:creationId xmlns:a16="http://schemas.microsoft.com/office/drawing/2014/main" id="{C2605145-4902-4838-944E-FDA368FEBAAA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818348" y="3391171"/>
                <a:ext cx="11084040" cy="31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929C38D-AA78-4A2F-9EFD-4FF3FCD5B539}"/>
                  </a:ext>
                </a:extLst>
              </p14:cNvPr>
              <p14:cNvContentPartPr/>
              <p14:nvPr/>
            </p14:nvContentPartPr>
            <p14:xfrm>
              <a:off x="10342905" y="5251821"/>
              <a:ext cx="115200" cy="1810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929C38D-AA78-4A2F-9EFD-4FF3FCD5B539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0323825" y="5232741"/>
                <a:ext cx="153000" cy="21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06A95B24-98AD-4D6A-A92B-C8A860D98CC4}"/>
                  </a:ext>
                </a:extLst>
              </p14:cNvPr>
              <p14:cNvContentPartPr/>
              <p14:nvPr/>
            </p14:nvContentPartPr>
            <p14:xfrm>
              <a:off x="10565385" y="5118621"/>
              <a:ext cx="381600" cy="3207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06A95B24-98AD-4D6A-A92B-C8A860D98CC4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0546305" y="5099541"/>
                <a:ext cx="419400" cy="35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7CE98263-3481-4C81-B17C-C967268FC713}"/>
                  </a:ext>
                </a:extLst>
              </p14:cNvPr>
              <p14:cNvContentPartPr/>
              <p14:nvPr/>
            </p14:nvContentPartPr>
            <p14:xfrm>
              <a:off x="10971465" y="4977141"/>
              <a:ext cx="87840" cy="37008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7CE98263-3481-4C81-B17C-C967268FC713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0952385" y="4958061"/>
                <a:ext cx="125640" cy="40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A63373F-20A3-415D-AAD7-F11B07437F30}"/>
                  </a:ext>
                </a:extLst>
              </p14:cNvPr>
              <p14:cNvContentPartPr/>
              <p14:nvPr/>
            </p14:nvContentPartPr>
            <p14:xfrm>
              <a:off x="11149665" y="5224101"/>
              <a:ext cx="128520" cy="1519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A63373F-20A3-415D-AAD7-F11B07437F30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1130585" y="5205021"/>
                <a:ext cx="166320" cy="18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769BA263-C59D-43A4-A868-DB4E11040178}"/>
                  </a:ext>
                </a:extLst>
              </p14:cNvPr>
              <p14:cNvContentPartPr/>
              <p14:nvPr/>
            </p14:nvContentPartPr>
            <p14:xfrm>
              <a:off x="11509305" y="5359461"/>
              <a:ext cx="14040" cy="2772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769BA263-C59D-43A4-A868-DB4E11040178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1490225" y="5340381"/>
                <a:ext cx="51840" cy="65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41882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18166B9B-B7BC-45B4-A7EA-AB8518D18036}"/>
                  </a:ext>
                </a:extLst>
              </p14:cNvPr>
              <p14:cNvContentPartPr/>
              <p14:nvPr/>
            </p14:nvContentPartPr>
            <p14:xfrm>
              <a:off x="849668" y="461131"/>
              <a:ext cx="358200" cy="3679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18166B9B-B7BC-45B4-A7EA-AB8518D180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0588" y="442051"/>
                <a:ext cx="396000" cy="40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402968E-19CD-44AB-9F8F-2CA914749919}"/>
                  </a:ext>
                </a:extLst>
              </p14:cNvPr>
              <p14:cNvContentPartPr/>
              <p14:nvPr/>
            </p14:nvContentPartPr>
            <p14:xfrm>
              <a:off x="1327028" y="525571"/>
              <a:ext cx="164160" cy="2494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402968E-19CD-44AB-9F8F-2CA91474991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07948" y="506491"/>
                <a:ext cx="20196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EF55FBA0-A3E3-4223-9252-C7F13648B2D9}"/>
                  </a:ext>
                </a:extLst>
              </p14:cNvPr>
              <p14:cNvContentPartPr/>
              <p14:nvPr/>
            </p14:nvContentPartPr>
            <p14:xfrm>
              <a:off x="1612868" y="525571"/>
              <a:ext cx="117720" cy="2948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EF55FBA0-A3E3-4223-9252-C7F13648B2D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93788" y="506491"/>
                <a:ext cx="15552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110A14E-09F5-455D-966E-E322C3DA04FE}"/>
                  </a:ext>
                </a:extLst>
              </p14:cNvPr>
              <p14:cNvContentPartPr/>
              <p14:nvPr/>
            </p14:nvContentPartPr>
            <p14:xfrm>
              <a:off x="1802588" y="539971"/>
              <a:ext cx="213120" cy="23148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110A14E-09F5-455D-966E-E322C3DA04F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83508" y="520891"/>
                <a:ext cx="25092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641738CB-C9F6-4CDF-BF4A-66029F67D8C3}"/>
                  </a:ext>
                </a:extLst>
              </p14:cNvPr>
              <p14:cNvContentPartPr/>
              <p14:nvPr/>
            </p14:nvContentPartPr>
            <p14:xfrm>
              <a:off x="2105348" y="372211"/>
              <a:ext cx="535680" cy="7124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641738CB-C9F6-4CDF-BF4A-66029F67D8C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86268" y="353131"/>
                <a:ext cx="573480" cy="75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E4F44DC2-279E-42D3-B503-5484206FAA5D}"/>
                  </a:ext>
                </a:extLst>
              </p14:cNvPr>
              <p14:cNvContentPartPr/>
              <p14:nvPr/>
            </p14:nvContentPartPr>
            <p14:xfrm>
              <a:off x="2746508" y="284731"/>
              <a:ext cx="398160" cy="46980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E4F44DC2-279E-42D3-B503-5484206FAA5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27428" y="265651"/>
                <a:ext cx="435960" cy="50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31CC2FE-2395-43D7-9BA4-B6489886D4C9}"/>
                  </a:ext>
                </a:extLst>
              </p14:cNvPr>
              <p14:cNvContentPartPr/>
              <p14:nvPr/>
            </p14:nvContentPartPr>
            <p14:xfrm>
              <a:off x="3710948" y="611611"/>
              <a:ext cx="9360" cy="11628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31CC2FE-2395-43D7-9BA4-B6489886D4C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691868" y="592531"/>
                <a:ext cx="4716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C16ECA79-40C9-48EA-A58C-00DFDDAE89C2}"/>
                  </a:ext>
                </a:extLst>
              </p14:cNvPr>
              <p14:cNvContentPartPr/>
              <p14:nvPr/>
            </p14:nvContentPartPr>
            <p14:xfrm>
              <a:off x="3640748" y="414691"/>
              <a:ext cx="93600" cy="72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C16ECA79-40C9-48EA-A58C-00DFDDAE89C2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21668" y="395611"/>
                <a:ext cx="13140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FC949C32-236F-47BB-9118-1EAB866E5560}"/>
                  </a:ext>
                </a:extLst>
              </p14:cNvPr>
              <p14:cNvContentPartPr/>
              <p14:nvPr/>
            </p14:nvContentPartPr>
            <p14:xfrm>
              <a:off x="3836228" y="303451"/>
              <a:ext cx="688680" cy="74844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FC949C32-236F-47BB-9118-1EAB866E5560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817148" y="284371"/>
                <a:ext cx="726480" cy="78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A44D6AE8-938F-43B0-A202-D25CA8DA1C8F}"/>
                  </a:ext>
                </a:extLst>
              </p14:cNvPr>
              <p14:cNvContentPartPr/>
              <p14:nvPr/>
            </p14:nvContentPartPr>
            <p14:xfrm>
              <a:off x="4658468" y="289411"/>
              <a:ext cx="1757880" cy="43596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A44D6AE8-938F-43B0-A202-D25CA8DA1C8F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639388" y="270331"/>
                <a:ext cx="1795680" cy="47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0735AAF1-4F30-4141-8041-7C1AD251940C}"/>
                  </a:ext>
                </a:extLst>
              </p14:cNvPr>
              <p14:cNvContentPartPr/>
              <p14:nvPr/>
            </p14:nvContentPartPr>
            <p14:xfrm>
              <a:off x="6888668" y="416131"/>
              <a:ext cx="114480" cy="13320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0735AAF1-4F30-4141-8041-7C1AD251940C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869588" y="397051"/>
                <a:ext cx="152280" cy="17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685F4438-05EE-43AB-A974-743D2C0E787C}"/>
                  </a:ext>
                </a:extLst>
              </p14:cNvPr>
              <p14:cNvContentPartPr/>
              <p14:nvPr/>
            </p14:nvContentPartPr>
            <p14:xfrm>
              <a:off x="7269908" y="232531"/>
              <a:ext cx="192960" cy="62748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685F4438-05EE-43AB-A974-743D2C0E787C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250828" y="213451"/>
                <a:ext cx="230760" cy="66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1A0F6179-3760-4461-949D-15F7627D71E4}"/>
                  </a:ext>
                </a:extLst>
              </p14:cNvPr>
              <p14:cNvContentPartPr/>
              <p14:nvPr/>
            </p14:nvContentPartPr>
            <p14:xfrm>
              <a:off x="7188908" y="433411"/>
              <a:ext cx="261000" cy="331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1A0F6179-3760-4461-949D-15F7627D71E4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169828" y="414331"/>
                <a:ext cx="29880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E18F52F7-0335-4A1D-AA25-6E429B067AA5}"/>
                  </a:ext>
                </a:extLst>
              </p14:cNvPr>
              <p14:cNvContentPartPr/>
              <p14:nvPr/>
            </p14:nvContentPartPr>
            <p14:xfrm>
              <a:off x="7997828" y="337291"/>
              <a:ext cx="724320" cy="49248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E18F52F7-0335-4A1D-AA25-6E429B067AA5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978748" y="318211"/>
                <a:ext cx="762120" cy="53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C54B5110-0E9F-4F95-AA9D-78F7EB58C0C5}"/>
                  </a:ext>
                </a:extLst>
              </p14:cNvPr>
              <p14:cNvContentPartPr/>
              <p14:nvPr/>
            </p14:nvContentPartPr>
            <p14:xfrm>
              <a:off x="9065948" y="860731"/>
              <a:ext cx="26280" cy="1872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C54B5110-0E9F-4F95-AA9D-78F7EB58C0C5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046868" y="841651"/>
                <a:ext cx="640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70E73C0C-7F3A-49E8-98B2-B0D6C155957B}"/>
                  </a:ext>
                </a:extLst>
              </p14:cNvPr>
              <p14:cNvContentPartPr/>
              <p14:nvPr/>
            </p14:nvContentPartPr>
            <p14:xfrm>
              <a:off x="980348" y="1733371"/>
              <a:ext cx="267840" cy="4197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70E73C0C-7F3A-49E8-98B2-B0D6C155957B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61268" y="1714291"/>
                <a:ext cx="305640" cy="45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85607BCD-BB9A-416E-905B-5B983AA33A11}"/>
                  </a:ext>
                </a:extLst>
              </p14:cNvPr>
              <p14:cNvContentPartPr/>
              <p14:nvPr/>
            </p14:nvContentPartPr>
            <p14:xfrm>
              <a:off x="1847588" y="1829491"/>
              <a:ext cx="212400" cy="28224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85607BCD-BB9A-416E-905B-5B983AA33A1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828508" y="1810411"/>
                <a:ext cx="25020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BC5E459C-6CBB-4F3A-A657-5242F3A0E9EC}"/>
                  </a:ext>
                </a:extLst>
              </p14:cNvPr>
              <p14:cNvContentPartPr/>
              <p14:nvPr/>
            </p14:nvContentPartPr>
            <p14:xfrm>
              <a:off x="2165108" y="1832731"/>
              <a:ext cx="143640" cy="65304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BC5E459C-6CBB-4F3A-A657-5242F3A0E9EC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146028" y="1813651"/>
                <a:ext cx="181440" cy="69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DA9CFE98-DDDA-4486-99FA-FB4B92D6F917}"/>
                  </a:ext>
                </a:extLst>
              </p14:cNvPr>
              <p14:cNvContentPartPr/>
              <p14:nvPr/>
            </p14:nvContentPartPr>
            <p14:xfrm>
              <a:off x="2413508" y="1866931"/>
              <a:ext cx="42480" cy="62964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DA9CFE98-DDDA-4486-99FA-FB4B92D6F91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94428" y="1847851"/>
                <a:ext cx="8028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AD0CC7F3-A105-4F60-B2C0-FCBA3B921A94}"/>
                  </a:ext>
                </a:extLst>
              </p14:cNvPr>
              <p14:cNvContentPartPr/>
              <p14:nvPr/>
            </p14:nvContentPartPr>
            <p14:xfrm>
              <a:off x="2443388" y="1856131"/>
              <a:ext cx="106560" cy="26604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AD0CC7F3-A105-4F60-B2C0-FCBA3B921A94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424308" y="1837051"/>
                <a:ext cx="144360" cy="30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AF06E3D4-0E0A-4FE3-AC1F-E857E3CB710A}"/>
                  </a:ext>
                </a:extLst>
              </p14:cNvPr>
              <p14:cNvContentPartPr/>
              <p14:nvPr/>
            </p14:nvContentPartPr>
            <p14:xfrm>
              <a:off x="2712668" y="1605571"/>
              <a:ext cx="60480" cy="63756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AF06E3D4-0E0A-4FE3-AC1F-E857E3CB710A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693588" y="1586491"/>
                <a:ext cx="98280" cy="67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D4727B99-BD31-4A8B-B536-EC6FBA993FA0}"/>
                  </a:ext>
                </a:extLst>
              </p14:cNvPr>
              <p14:cNvContentPartPr/>
              <p14:nvPr/>
            </p14:nvContentPartPr>
            <p14:xfrm>
              <a:off x="2856668" y="1937491"/>
              <a:ext cx="36000" cy="15444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D4727B99-BD31-4A8B-B536-EC6FBA993FA0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837588" y="1918411"/>
                <a:ext cx="73800" cy="19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E2BB2127-8E56-4A01-9C20-F866FB7BEF3D}"/>
                  </a:ext>
                </a:extLst>
              </p14:cNvPr>
              <p14:cNvContentPartPr/>
              <p14:nvPr/>
            </p14:nvContentPartPr>
            <p14:xfrm>
              <a:off x="2906348" y="1732291"/>
              <a:ext cx="53280" cy="8028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E2BB2127-8E56-4A01-9C20-F866FB7BEF3D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887268" y="1713211"/>
                <a:ext cx="91080" cy="11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32CD181D-9432-40DB-BD8C-76548267F384}"/>
                  </a:ext>
                </a:extLst>
              </p14:cNvPr>
              <p14:cNvContentPartPr/>
              <p14:nvPr/>
            </p14:nvContentPartPr>
            <p14:xfrm>
              <a:off x="2981588" y="1904731"/>
              <a:ext cx="145440" cy="22248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32CD181D-9432-40DB-BD8C-76548267F38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962508" y="1885651"/>
                <a:ext cx="18324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90577F59-91C0-4D17-AE01-694F42567AA1}"/>
                  </a:ext>
                </a:extLst>
              </p14:cNvPr>
              <p14:cNvContentPartPr/>
              <p14:nvPr/>
            </p14:nvContentPartPr>
            <p14:xfrm>
              <a:off x="3224228" y="1763611"/>
              <a:ext cx="434520" cy="33228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90577F59-91C0-4D17-AE01-694F42567AA1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205148" y="1744531"/>
                <a:ext cx="472320" cy="37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6EC44BD2-D440-4D6E-AE75-AD95E1E4006B}"/>
                  </a:ext>
                </a:extLst>
              </p14:cNvPr>
              <p14:cNvContentPartPr/>
              <p14:nvPr/>
            </p14:nvContentPartPr>
            <p14:xfrm>
              <a:off x="3697268" y="1937491"/>
              <a:ext cx="21240" cy="10872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6EC44BD2-D440-4D6E-AE75-AD95E1E4006B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678188" y="1918411"/>
                <a:ext cx="59040" cy="14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F033ACE2-6F36-47B0-AF92-92AE0D0F4865}"/>
                  </a:ext>
                </a:extLst>
              </p14:cNvPr>
              <p14:cNvContentPartPr/>
              <p14:nvPr/>
            </p14:nvContentPartPr>
            <p14:xfrm>
              <a:off x="3742988" y="1705651"/>
              <a:ext cx="42480" cy="2700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F033ACE2-6F36-47B0-AF92-92AE0D0F486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723908" y="1686571"/>
                <a:ext cx="8028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4A90D64C-3657-4634-B0E0-21A97F6EA7C2}"/>
                  </a:ext>
                </a:extLst>
              </p14:cNvPr>
              <p14:cNvContentPartPr/>
              <p14:nvPr/>
            </p14:nvContentPartPr>
            <p14:xfrm>
              <a:off x="3797708" y="1883491"/>
              <a:ext cx="331200" cy="18576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4A90D64C-3657-4634-B0E0-21A97F6EA7C2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778628" y="1864411"/>
                <a:ext cx="369000" cy="22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E6860C0F-E91F-4BC6-A31A-1DB76839001C}"/>
                  </a:ext>
                </a:extLst>
              </p14:cNvPr>
              <p14:cNvContentPartPr/>
              <p14:nvPr/>
            </p14:nvContentPartPr>
            <p14:xfrm>
              <a:off x="4329428" y="1807171"/>
              <a:ext cx="167400" cy="23076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E6860C0F-E91F-4BC6-A31A-1DB76839001C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310348" y="1788091"/>
                <a:ext cx="20520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61E75DA7-AFDD-42BE-8C3C-5F9BACF26749}"/>
                  </a:ext>
                </a:extLst>
              </p14:cNvPr>
              <p14:cNvContentPartPr/>
              <p14:nvPr/>
            </p14:nvContentPartPr>
            <p14:xfrm>
              <a:off x="4884908" y="1848571"/>
              <a:ext cx="154800" cy="8856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61E75DA7-AFDD-42BE-8C3C-5F9BACF2674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865828" y="1829491"/>
                <a:ext cx="19260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E10C603B-E2D3-4428-A12D-2242476E1CA2}"/>
                  </a:ext>
                </a:extLst>
              </p14:cNvPr>
              <p14:cNvContentPartPr/>
              <p14:nvPr/>
            </p14:nvContentPartPr>
            <p14:xfrm>
              <a:off x="5234468" y="1594771"/>
              <a:ext cx="309960" cy="78588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E10C603B-E2D3-4428-A12D-2242476E1CA2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215388" y="1575691"/>
                <a:ext cx="347760" cy="82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C1497604-99FD-4DEB-B566-D730A55F2C3B}"/>
                  </a:ext>
                </a:extLst>
              </p14:cNvPr>
              <p14:cNvContentPartPr/>
              <p14:nvPr/>
            </p14:nvContentPartPr>
            <p14:xfrm>
              <a:off x="6234188" y="1715371"/>
              <a:ext cx="293040" cy="59508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C1497604-99FD-4DEB-B566-D730A55F2C3B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215108" y="1696291"/>
                <a:ext cx="330840" cy="63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585A0275-0B55-431F-A57B-433FA214BE46}"/>
                  </a:ext>
                </a:extLst>
              </p14:cNvPr>
              <p14:cNvContentPartPr/>
              <p14:nvPr/>
            </p14:nvContentPartPr>
            <p14:xfrm>
              <a:off x="7097468" y="1921651"/>
              <a:ext cx="204480" cy="26496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585A0275-0B55-431F-A57B-433FA214BE46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078388" y="1902571"/>
                <a:ext cx="242280" cy="30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328BF6BE-56F1-4F1E-BEFB-C307C6E6B2C2}"/>
                  </a:ext>
                </a:extLst>
              </p14:cNvPr>
              <p14:cNvContentPartPr/>
              <p14:nvPr/>
            </p14:nvContentPartPr>
            <p14:xfrm>
              <a:off x="7446308" y="1635451"/>
              <a:ext cx="653400" cy="55116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328BF6BE-56F1-4F1E-BEFB-C307C6E6B2C2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427228" y="1616371"/>
                <a:ext cx="691200" cy="58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D392B126-8677-418B-A98B-A79915096E50}"/>
                  </a:ext>
                </a:extLst>
              </p14:cNvPr>
              <p14:cNvContentPartPr/>
              <p14:nvPr/>
            </p14:nvContentPartPr>
            <p14:xfrm>
              <a:off x="8558708" y="1785571"/>
              <a:ext cx="1188000" cy="41508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D392B126-8677-418B-A98B-A79915096E50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539628" y="1766491"/>
                <a:ext cx="1225800" cy="45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4AABB9EB-F24C-439F-AD0F-DDD24C14A577}"/>
                  </a:ext>
                </a:extLst>
              </p14:cNvPr>
              <p14:cNvContentPartPr/>
              <p14:nvPr/>
            </p14:nvContentPartPr>
            <p14:xfrm>
              <a:off x="9798548" y="1744891"/>
              <a:ext cx="495000" cy="43380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4AABB9EB-F24C-439F-AD0F-DDD24C14A577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779468" y="1725811"/>
                <a:ext cx="532800" cy="47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BE8BBC02-0DB5-4014-A292-D19DDD86AB8B}"/>
                  </a:ext>
                </a:extLst>
              </p14:cNvPr>
              <p14:cNvContentPartPr/>
              <p14:nvPr/>
            </p14:nvContentPartPr>
            <p14:xfrm>
              <a:off x="10715828" y="2238091"/>
              <a:ext cx="35640" cy="2232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BE8BBC02-0DB5-4014-A292-D19DDD86AB8B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0696748" y="2219011"/>
                <a:ext cx="7344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43D5BD1C-2063-425E-8CE5-AA6E30A76555}"/>
                  </a:ext>
                </a:extLst>
              </p14:cNvPr>
              <p14:cNvContentPartPr/>
              <p14:nvPr/>
            </p14:nvContentPartPr>
            <p14:xfrm>
              <a:off x="878108" y="2799691"/>
              <a:ext cx="1990080" cy="74376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43D5BD1C-2063-425E-8CE5-AA6E30A76555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59028" y="2780611"/>
                <a:ext cx="2027880" cy="78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FFC2154E-58E8-47E1-816C-76578C76157B}"/>
                  </a:ext>
                </a:extLst>
              </p14:cNvPr>
              <p14:cNvContentPartPr/>
              <p14:nvPr/>
            </p14:nvContentPartPr>
            <p14:xfrm>
              <a:off x="3557228" y="3045571"/>
              <a:ext cx="22320" cy="14328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FFC2154E-58E8-47E1-816C-76578C76157B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538148" y="3026491"/>
                <a:ext cx="6012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53F84052-C561-4AEC-A936-FE38C6E8BB46}"/>
                  </a:ext>
                </a:extLst>
              </p14:cNvPr>
              <p14:cNvContentPartPr/>
              <p14:nvPr/>
            </p14:nvContentPartPr>
            <p14:xfrm>
              <a:off x="3556148" y="2904811"/>
              <a:ext cx="30240" cy="2844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53F84052-C561-4AEC-A936-FE38C6E8BB46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537068" y="2885731"/>
                <a:ext cx="6804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2D241A2C-3E31-4811-A1D2-2BE028F40F6A}"/>
                  </a:ext>
                </a:extLst>
              </p14:cNvPr>
              <p14:cNvContentPartPr/>
              <p14:nvPr/>
            </p14:nvContentPartPr>
            <p14:xfrm>
              <a:off x="3730388" y="2746771"/>
              <a:ext cx="2441160" cy="79344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2D241A2C-3E31-4811-A1D2-2BE028F40F6A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711308" y="2727691"/>
                <a:ext cx="2478960" cy="83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832655D-65BA-44C1-8F37-29837763C0E5}"/>
                  </a:ext>
                </a:extLst>
              </p14:cNvPr>
              <p14:cNvContentPartPr/>
              <p14:nvPr/>
            </p14:nvContentPartPr>
            <p14:xfrm>
              <a:off x="6815228" y="3005971"/>
              <a:ext cx="150840" cy="19044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832655D-65BA-44C1-8F37-29837763C0E5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796148" y="2986891"/>
                <a:ext cx="188640" cy="2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5DEE1EC0-09B3-48F8-AB82-AAEE92210688}"/>
                  </a:ext>
                </a:extLst>
              </p14:cNvPr>
              <p14:cNvContentPartPr/>
              <p14:nvPr/>
            </p14:nvContentPartPr>
            <p14:xfrm>
              <a:off x="7086668" y="2801491"/>
              <a:ext cx="523440" cy="61560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5DEE1EC0-09B3-48F8-AB82-AAEE92210688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067588" y="2782411"/>
                <a:ext cx="561240" cy="65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003A98D4-2424-428D-9800-78F4E3C9EA14}"/>
                  </a:ext>
                </a:extLst>
              </p14:cNvPr>
              <p14:cNvContentPartPr/>
              <p14:nvPr/>
            </p14:nvContentPartPr>
            <p14:xfrm>
              <a:off x="8192588" y="2962771"/>
              <a:ext cx="283680" cy="25380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003A98D4-2424-428D-9800-78F4E3C9EA14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173508" y="2943691"/>
                <a:ext cx="32148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6CDECB9E-8237-469F-9C27-CC1CC8B02B75}"/>
                  </a:ext>
                </a:extLst>
              </p14:cNvPr>
              <p14:cNvContentPartPr/>
              <p14:nvPr/>
            </p14:nvContentPartPr>
            <p14:xfrm>
              <a:off x="8974508" y="2785651"/>
              <a:ext cx="14400" cy="4104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6CDECB9E-8237-469F-9C27-CC1CC8B02B75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955428" y="2766571"/>
                <a:ext cx="52200" cy="7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72D3EA9D-E42E-46A8-AC33-04450850A2F5}"/>
                  </a:ext>
                </a:extLst>
              </p14:cNvPr>
              <p14:cNvContentPartPr/>
              <p14:nvPr/>
            </p14:nvContentPartPr>
            <p14:xfrm>
              <a:off x="8577428" y="2906251"/>
              <a:ext cx="1040040" cy="64044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72D3EA9D-E42E-46A8-AC33-04450850A2F5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558348" y="2887171"/>
                <a:ext cx="1077840" cy="67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CA5D9950-6B7B-4268-83B8-D66E27AD7718}"/>
                  </a:ext>
                </a:extLst>
              </p14:cNvPr>
              <p14:cNvContentPartPr/>
              <p14:nvPr/>
            </p14:nvContentPartPr>
            <p14:xfrm>
              <a:off x="1253228" y="4288291"/>
              <a:ext cx="153720" cy="35748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CA5D9950-6B7B-4268-83B8-D66E27AD7718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234148" y="4269211"/>
                <a:ext cx="191520" cy="39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65212186-167B-44B6-AC96-1988FC50BC15}"/>
                  </a:ext>
                </a:extLst>
              </p14:cNvPr>
              <p14:cNvContentPartPr/>
              <p14:nvPr/>
            </p14:nvContentPartPr>
            <p14:xfrm>
              <a:off x="1249628" y="4642171"/>
              <a:ext cx="294480" cy="10440"/>
            </p14:xfrm>
          </p:contentPart>
        </mc:Choice>
        <mc:Fallback xmlns=""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65212186-167B-44B6-AC96-1988FC50BC15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230548" y="4623091"/>
                <a:ext cx="33228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BFF2319D-28A0-4D5D-B541-A35528F3AB51}"/>
                  </a:ext>
                </a:extLst>
              </p14:cNvPr>
              <p14:cNvContentPartPr/>
              <p14:nvPr/>
            </p14:nvContentPartPr>
            <p14:xfrm>
              <a:off x="1885388" y="4607611"/>
              <a:ext cx="27000" cy="972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BFF2319D-28A0-4D5D-B541-A35528F3AB51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866308" y="4588531"/>
                <a:ext cx="64800" cy="4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511871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EA1D75D-9B1A-4D41-BF33-E054D499FFA2}"/>
                  </a:ext>
                </a:extLst>
              </p14:cNvPr>
              <p14:cNvContentPartPr/>
              <p14:nvPr/>
            </p14:nvContentPartPr>
            <p14:xfrm>
              <a:off x="572505" y="492261"/>
              <a:ext cx="464760" cy="4298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EA1D75D-9B1A-4D41-BF33-E054D499FFA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3425" y="473181"/>
                <a:ext cx="502560" cy="46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92D13AC8-D5E5-4910-B530-86583A514524}"/>
                  </a:ext>
                </a:extLst>
              </p14:cNvPr>
              <p14:cNvContentPartPr/>
              <p14:nvPr/>
            </p14:nvContentPartPr>
            <p14:xfrm>
              <a:off x="1430385" y="595941"/>
              <a:ext cx="198000" cy="594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2D13AC8-D5E5-4910-B530-86583A514524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1305" y="576861"/>
                <a:ext cx="235800" cy="63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B088B25-E962-45F6-B3CF-DACF4797AD07}"/>
                  </a:ext>
                </a:extLst>
              </p14:cNvPr>
              <p14:cNvContentPartPr/>
              <p14:nvPr/>
            </p14:nvContentPartPr>
            <p14:xfrm>
              <a:off x="1734225" y="643461"/>
              <a:ext cx="613080" cy="19800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B088B25-E962-45F6-B3CF-DACF4797AD0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15145" y="624381"/>
                <a:ext cx="65088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FB0B67A0-39F9-4D2B-884C-8D8F8E62E2B5}"/>
                  </a:ext>
                </a:extLst>
              </p14:cNvPr>
              <p14:cNvContentPartPr/>
              <p14:nvPr/>
            </p14:nvContentPartPr>
            <p14:xfrm>
              <a:off x="2412105" y="365901"/>
              <a:ext cx="326880" cy="3960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FB0B67A0-39F9-4D2B-884C-8D8F8E62E2B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93025" y="346821"/>
                <a:ext cx="364680" cy="43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498D6D5-A5D9-49F4-9622-8173AD358B40}"/>
                  </a:ext>
                </a:extLst>
              </p14:cNvPr>
              <p14:cNvContentPartPr/>
              <p14:nvPr/>
            </p14:nvContentPartPr>
            <p14:xfrm>
              <a:off x="2967945" y="730941"/>
              <a:ext cx="12960" cy="126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498D6D5-A5D9-49F4-9622-8173AD358B40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48865" y="711861"/>
                <a:ext cx="507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054EF8D5-816F-4604-810A-968D067FD8CD}"/>
                  </a:ext>
                </a:extLst>
              </p14:cNvPr>
              <p14:cNvContentPartPr/>
              <p14:nvPr/>
            </p14:nvContentPartPr>
            <p14:xfrm>
              <a:off x="995865" y="1393701"/>
              <a:ext cx="668520" cy="76140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054EF8D5-816F-4604-810A-968D067FD8C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976785" y="1374621"/>
                <a:ext cx="706320" cy="79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D9D5D619-52A2-46DB-9033-D0766DEE93BB}"/>
                  </a:ext>
                </a:extLst>
              </p14:cNvPr>
              <p14:cNvContentPartPr/>
              <p14:nvPr/>
            </p14:nvContentPartPr>
            <p14:xfrm>
              <a:off x="1936185" y="1327821"/>
              <a:ext cx="434160" cy="49644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D9D5D619-52A2-46DB-9033-D0766DEE93BB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917105" y="1308741"/>
                <a:ext cx="471960" cy="53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BD45FAFF-98E1-4319-B17C-E07FCD43DD90}"/>
                  </a:ext>
                </a:extLst>
              </p14:cNvPr>
              <p14:cNvContentPartPr/>
              <p14:nvPr/>
            </p14:nvContentPartPr>
            <p14:xfrm>
              <a:off x="2809905" y="1556421"/>
              <a:ext cx="106560" cy="23904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BD45FAFF-98E1-4319-B17C-E07FCD43DD9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90825" y="1537341"/>
                <a:ext cx="144360" cy="27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16198B6A-A226-44DD-BAA8-AFD6E6C60C93}"/>
                  </a:ext>
                </a:extLst>
              </p14:cNvPr>
              <p14:cNvContentPartPr/>
              <p14:nvPr/>
            </p14:nvContentPartPr>
            <p14:xfrm>
              <a:off x="3016545" y="1596021"/>
              <a:ext cx="169200" cy="17388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16198B6A-A226-44DD-BAA8-AFD6E6C60C93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997465" y="1576941"/>
                <a:ext cx="2070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A9C6543C-2378-4147-996E-A42B22A9124B}"/>
                  </a:ext>
                </a:extLst>
              </p14:cNvPr>
              <p14:cNvContentPartPr/>
              <p14:nvPr/>
            </p14:nvContentPartPr>
            <p14:xfrm>
              <a:off x="3275745" y="1367781"/>
              <a:ext cx="118800" cy="40140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A9C6543C-2378-4147-996E-A42B22A9124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256665" y="1348701"/>
                <a:ext cx="156600" cy="43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49BE6645-8808-43CA-9237-9195767323C8}"/>
                  </a:ext>
                </a:extLst>
              </p14:cNvPr>
              <p14:cNvContentPartPr/>
              <p14:nvPr/>
            </p14:nvContentPartPr>
            <p14:xfrm>
              <a:off x="3557985" y="1517901"/>
              <a:ext cx="300600" cy="61848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49BE6645-8808-43CA-9237-9195767323C8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538905" y="1498821"/>
                <a:ext cx="338400" cy="65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99912AF0-5359-4874-BA74-717B2D34C14C}"/>
                  </a:ext>
                </a:extLst>
              </p14:cNvPr>
              <p14:cNvContentPartPr/>
              <p14:nvPr/>
            </p14:nvContentPartPr>
            <p14:xfrm>
              <a:off x="3959745" y="1514301"/>
              <a:ext cx="564840" cy="19656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99912AF0-5359-4874-BA74-717B2D34C14C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40665" y="1495221"/>
                <a:ext cx="60264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8F451A32-712A-4E29-95B5-465B25C83ACC}"/>
                  </a:ext>
                </a:extLst>
              </p14:cNvPr>
              <p14:cNvContentPartPr/>
              <p14:nvPr/>
            </p14:nvContentPartPr>
            <p14:xfrm>
              <a:off x="1494105" y="2386221"/>
              <a:ext cx="488880" cy="44244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8F451A32-712A-4E29-95B5-465B25C83ACC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1475025" y="2367141"/>
                <a:ext cx="526680" cy="48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34581807-0261-42CA-8D98-6D2EFDA8694B}"/>
                  </a:ext>
                </a:extLst>
              </p14:cNvPr>
              <p14:cNvContentPartPr/>
              <p14:nvPr/>
            </p14:nvContentPartPr>
            <p14:xfrm>
              <a:off x="2295105" y="2398461"/>
              <a:ext cx="62280" cy="42696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34581807-0261-42CA-8D98-6D2EFDA8694B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276025" y="2379381"/>
                <a:ext cx="100080" cy="46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7A96D717-867E-49F2-8F1B-DAE445C293E4}"/>
                  </a:ext>
                </a:extLst>
              </p14:cNvPr>
              <p14:cNvContentPartPr/>
              <p14:nvPr/>
            </p14:nvContentPartPr>
            <p14:xfrm>
              <a:off x="2522985" y="2352021"/>
              <a:ext cx="224640" cy="45504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7A96D717-867E-49F2-8F1B-DAE445C293E4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503905" y="2332941"/>
                <a:ext cx="262440" cy="49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E84DD0F5-CA7D-4E90-8F6E-CB25FD200A1E}"/>
                  </a:ext>
                </a:extLst>
              </p14:cNvPr>
              <p14:cNvContentPartPr/>
              <p14:nvPr/>
            </p14:nvContentPartPr>
            <p14:xfrm>
              <a:off x="2576265" y="2582061"/>
              <a:ext cx="178200" cy="1332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E84DD0F5-CA7D-4E90-8F6E-CB25FD200A1E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2557185" y="2562981"/>
                <a:ext cx="2160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C9FBB1C6-5886-4402-AF38-A6715F4CBCEA}"/>
                  </a:ext>
                </a:extLst>
              </p14:cNvPr>
              <p14:cNvContentPartPr/>
              <p14:nvPr/>
            </p14:nvContentPartPr>
            <p14:xfrm>
              <a:off x="2886945" y="2645421"/>
              <a:ext cx="38880" cy="8496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C9FBB1C6-5886-4402-AF38-A6715F4CBCEA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867865" y="2626341"/>
                <a:ext cx="76680" cy="12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A9997E78-B188-4717-A9D7-E10B7867347D}"/>
                  </a:ext>
                </a:extLst>
              </p14:cNvPr>
              <p14:cNvContentPartPr/>
              <p14:nvPr/>
            </p14:nvContentPartPr>
            <p14:xfrm>
              <a:off x="3182145" y="2395581"/>
              <a:ext cx="288360" cy="34704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A9997E78-B188-4717-A9D7-E10B7867347D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163065" y="2376501"/>
                <a:ext cx="326160" cy="3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8FB6BE03-14AA-4C84-BB80-BE0B7477791E}"/>
                  </a:ext>
                </a:extLst>
              </p14:cNvPr>
              <p14:cNvContentPartPr/>
              <p14:nvPr/>
            </p14:nvContentPartPr>
            <p14:xfrm>
              <a:off x="3566985" y="2339061"/>
              <a:ext cx="144000" cy="40644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8FB6BE03-14AA-4C84-BB80-BE0B7477791E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547905" y="2319981"/>
                <a:ext cx="18180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D8AC2CF2-3663-4D04-AF14-EC38AB328F31}"/>
                  </a:ext>
                </a:extLst>
              </p14:cNvPr>
              <p14:cNvContentPartPr/>
              <p14:nvPr/>
            </p14:nvContentPartPr>
            <p14:xfrm>
              <a:off x="3939225" y="2462181"/>
              <a:ext cx="216720" cy="1188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D8AC2CF2-3663-4D04-AF14-EC38AB328F31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920145" y="2443101"/>
                <a:ext cx="2545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B72B5B6E-7A09-41AC-8537-A1253CB99EDC}"/>
                  </a:ext>
                </a:extLst>
              </p14:cNvPr>
              <p14:cNvContentPartPr/>
              <p14:nvPr/>
            </p14:nvContentPartPr>
            <p14:xfrm>
              <a:off x="3908625" y="2547141"/>
              <a:ext cx="293760" cy="6696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B72B5B6E-7A09-41AC-8537-A1253CB99EDC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889545" y="2528061"/>
                <a:ext cx="33156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CCFD0EF3-B739-4E8D-BB5D-43EF5564E28A}"/>
                  </a:ext>
                </a:extLst>
              </p14:cNvPr>
              <p14:cNvContentPartPr/>
              <p14:nvPr/>
            </p14:nvContentPartPr>
            <p14:xfrm>
              <a:off x="4534305" y="2274261"/>
              <a:ext cx="612360" cy="48528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CCFD0EF3-B739-4E8D-BB5D-43EF5564E28A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515225" y="2255181"/>
                <a:ext cx="650160" cy="52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C05D198E-20A2-4FDC-AE30-BFC7264D7217}"/>
                  </a:ext>
                </a:extLst>
              </p14:cNvPr>
              <p14:cNvContentPartPr/>
              <p14:nvPr/>
            </p14:nvContentPartPr>
            <p14:xfrm>
              <a:off x="5351865" y="2492421"/>
              <a:ext cx="198360" cy="1260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C05D198E-20A2-4FDC-AE30-BFC7264D7217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332785" y="2473341"/>
                <a:ext cx="2361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13B1B82D-0D9C-4B7C-97E7-777FF5EFE533}"/>
                  </a:ext>
                </a:extLst>
              </p14:cNvPr>
              <p14:cNvContentPartPr/>
              <p14:nvPr/>
            </p14:nvContentPartPr>
            <p14:xfrm>
              <a:off x="5375625" y="2578101"/>
              <a:ext cx="202320" cy="1116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13B1B82D-0D9C-4B7C-97E7-777FF5EFE533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356545" y="2559021"/>
                <a:ext cx="24012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ECA8BAD9-D76F-441F-8EF2-ABA826A1893C}"/>
                  </a:ext>
                </a:extLst>
              </p14:cNvPr>
              <p14:cNvContentPartPr/>
              <p14:nvPr/>
            </p14:nvContentPartPr>
            <p14:xfrm>
              <a:off x="5814105" y="2334381"/>
              <a:ext cx="806400" cy="55224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ECA8BAD9-D76F-441F-8EF2-ABA826A1893C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795025" y="2315301"/>
                <a:ext cx="844200" cy="59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86F93E29-64EA-4386-A819-88D9AF52DD86}"/>
                  </a:ext>
                </a:extLst>
              </p14:cNvPr>
              <p14:cNvContentPartPr/>
              <p14:nvPr/>
            </p14:nvContentPartPr>
            <p14:xfrm>
              <a:off x="6846225" y="2175981"/>
              <a:ext cx="96840" cy="46836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86F93E29-64EA-4386-A819-88D9AF52DD8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827145" y="2156901"/>
                <a:ext cx="134640" cy="50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C72C129F-DE6E-4BAE-907E-0C0ED76E007C}"/>
                  </a:ext>
                </a:extLst>
              </p14:cNvPr>
              <p14:cNvContentPartPr/>
              <p14:nvPr/>
            </p14:nvContentPartPr>
            <p14:xfrm>
              <a:off x="7218825" y="2296581"/>
              <a:ext cx="109080" cy="27576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C72C129F-DE6E-4BAE-907E-0C0ED76E007C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199745" y="2277501"/>
                <a:ext cx="14688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7A58AE7A-61B2-41B7-89E5-93568DB0992B}"/>
                  </a:ext>
                </a:extLst>
              </p14:cNvPr>
              <p14:cNvContentPartPr/>
              <p14:nvPr/>
            </p14:nvContentPartPr>
            <p14:xfrm>
              <a:off x="7359945" y="2460021"/>
              <a:ext cx="75240" cy="9108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7A58AE7A-61B2-41B7-89E5-93568DB0992B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340865" y="2440941"/>
                <a:ext cx="11304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3B72258D-60A0-4895-AA2A-E9723D75D33F}"/>
                  </a:ext>
                </a:extLst>
              </p14:cNvPr>
              <p14:cNvContentPartPr/>
              <p14:nvPr/>
            </p14:nvContentPartPr>
            <p14:xfrm>
              <a:off x="7550385" y="2525901"/>
              <a:ext cx="34920" cy="6948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3B72258D-60A0-4895-AA2A-E9723D75D33F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531305" y="2506821"/>
                <a:ext cx="72720" cy="10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B7F15500-C76E-4817-8652-7251008CBE17}"/>
                  </a:ext>
                </a:extLst>
              </p14:cNvPr>
              <p14:cNvContentPartPr/>
              <p14:nvPr/>
            </p14:nvContentPartPr>
            <p14:xfrm>
              <a:off x="7807425" y="2266701"/>
              <a:ext cx="245880" cy="36972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B7F15500-C76E-4817-8652-7251008CBE17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788345" y="2247621"/>
                <a:ext cx="283680" cy="40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263AEFC3-B2D4-488C-83EB-B0E642684E33}"/>
                  </a:ext>
                </a:extLst>
              </p14:cNvPr>
              <p14:cNvContentPartPr/>
              <p14:nvPr/>
            </p14:nvContentPartPr>
            <p14:xfrm>
              <a:off x="8245905" y="2312781"/>
              <a:ext cx="126360" cy="26388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263AEFC3-B2D4-488C-83EB-B0E642684E33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226825" y="2293701"/>
                <a:ext cx="16416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4378AA7F-0149-45F9-B7EA-271783A3C669}"/>
                  </a:ext>
                </a:extLst>
              </p14:cNvPr>
              <p14:cNvContentPartPr/>
              <p14:nvPr/>
            </p14:nvContentPartPr>
            <p14:xfrm>
              <a:off x="8375145" y="2489181"/>
              <a:ext cx="71640" cy="8604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4378AA7F-0149-45F9-B7EA-271783A3C669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356065" y="2470101"/>
                <a:ext cx="10944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E4561DF2-748D-4166-A638-DFCF48AEFA13}"/>
                  </a:ext>
                </a:extLst>
              </p14:cNvPr>
              <p14:cNvContentPartPr/>
              <p14:nvPr/>
            </p14:nvContentPartPr>
            <p14:xfrm>
              <a:off x="8603025" y="2490621"/>
              <a:ext cx="32040" cy="8316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E4561DF2-748D-4166-A638-DFCF48AEFA13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583945" y="2471541"/>
                <a:ext cx="6984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CB19C3BD-076D-44FC-8DC4-93FA382D4D96}"/>
                  </a:ext>
                </a:extLst>
              </p14:cNvPr>
              <p14:cNvContentPartPr/>
              <p14:nvPr/>
            </p14:nvContentPartPr>
            <p14:xfrm>
              <a:off x="8815425" y="2372541"/>
              <a:ext cx="48600" cy="2160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CB19C3BD-076D-44FC-8DC4-93FA382D4D9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796345" y="2353461"/>
                <a:ext cx="8640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F7301EA-AAC2-45B5-90D1-182108308CCF}"/>
                  </a:ext>
                </a:extLst>
              </p14:cNvPr>
              <p14:cNvContentPartPr/>
              <p14:nvPr/>
            </p14:nvContentPartPr>
            <p14:xfrm>
              <a:off x="9026025" y="2328621"/>
              <a:ext cx="39960" cy="720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F7301EA-AAC2-45B5-90D1-182108308CCF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9006945" y="2309541"/>
                <a:ext cx="777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9E4AF68E-1F3A-4C85-93AD-F0576C85C4BE}"/>
                  </a:ext>
                </a:extLst>
              </p14:cNvPr>
              <p14:cNvContentPartPr/>
              <p14:nvPr/>
            </p14:nvContentPartPr>
            <p14:xfrm>
              <a:off x="9213945" y="2343381"/>
              <a:ext cx="24480" cy="324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9E4AF68E-1F3A-4C85-93AD-F0576C85C4BE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194865" y="2324301"/>
                <a:ext cx="622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4E4A87BE-3B14-4CA0-9EFF-780ECF86CD72}"/>
                  </a:ext>
                </a:extLst>
              </p14:cNvPr>
              <p14:cNvContentPartPr/>
              <p14:nvPr/>
            </p14:nvContentPartPr>
            <p14:xfrm>
              <a:off x="9348585" y="2462901"/>
              <a:ext cx="34920" cy="8028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4E4A87BE-3B14-4CA0-9EFF-780ECF86CD72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329505" y="2443821"/>
                <a:ext cx="72720" cy="11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6421824C-3A21-46A9-84CD-57EC6A6AA46F}"/>
                  </a:ext>
                </a:extLst>
              </p14:cNvPr>
              <p14:cNvContentPartPr/>
              <p14:nvPr/>
            </p14:nvContentPartPr>
            <p14:xfrm>
              <a:off x="9669705" y="2034861"/>
              <a:ext cx="637200" cy="54972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6421824C-3A21-46A9-84CD-57EC6A6AA46F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9650625" y="2015781"/>
                <a:ext cx="675000" cy="58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DD4C3A18-7E08-49D0-8D2D-6BE9460C3709}"/>
                  </a:ext>
                </a:extLst>
              </p14:cNvPr>
              <p14:cNvContentPartPr/>
              <p14:nvPr/>
            </p14:nvContentPartPr>
            <p14:xfrm>
              <a:off x="10461705" y="2217381"/>
              <a:ext cx="255960" cy="29448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DD4C3A18-7E08-49D0-8D2D-6BE9460C3709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0442625" y="2198301"/>
                <a:ext cx="29376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62BB5604-9264-43BB-B1D7-3AC0B3B359DD}"/>
                  </a:ext>
                </a:extLst>
              </p14:cNvPr>
              <p14:cNvContentPartPr/>
              <p14:nvPr/>
            </p14:nvContentPartPr>
            <p14:xfrm>
              <a:off x="10850145" y="2071581"/>
              <a:ext cx="114120" cy="49320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62BB5604-9264-43BB-B1D7-3AC0B3B359DD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0831065" y="2052501"/>
                <a:ext cx="151920" cy="53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42B3451A-7847-4A44-A93C-BFD4A5E86420}"/>
                  </a:ext>
                </a:extLst>
              </p14:cNvPr>
              <p14:cNvContentPartPr/>
              <p14:nvPr/>
            </p14:nvContentPartPr>
            <p14:xfrm>
              <a:off x="11238225" y="2562621"/>
              <a:ext cx="22680" cy="648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42B3451A-7847-4A44-A93C-BFD4A5E86420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1219145" y="2543541"/>
                <a:ext cx="6048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F437DB4A-6594-420B-8A96-EDDD41480C42}"/>
                  </a:ext>
                </a:extLst>
              </p14:cNvPr>
              <p14:cNvContentPartPr/>
              <p14:nvPr/>
            </p14:nvContentPartPr>
            <p14:xfrm>
              <a:off x="790665" y="3350301"/>
              <a:ext cx="331560" cy="37980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F437DB4A-6594-420B-8A96-EDDD41480C42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71585" y="3331221"/>
                <a:ext cx="369360" cy="41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AEADD75E-240C-4FF9-A0D3-AEEF68CC3597}"/>
                  </a:ext>
                </a:extLst>
              </p14:cNvPr>
              <p14:cNvContentPartPr/>
              <p14:nvPr/>
            </p14:nvContentPartPr>
            <p14:xfrm>
              <a:off x="1540905" y="3330501"/>
              <a:ext cx="587160" cy="38160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AEADD75E-240C-4FF9-A0D3-AEEF68CC3597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521825" y="3311421"/>
                <a:ext cx="624960" cy="41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C6A1598D-05C4-4784-8C9C-54AFB799BD0E}"/>
                  </a:ext>
                </a:extLst>
              </p14:cNvPr>
              <p14:cNvContentPartPr/>
              <p14:nvPr/>
            </p14:nvContentPartPr>
            <p14:xfrm>
              <a:off x="2467185" y="3271461"/>
              <a:ext cx="426960" cy="41004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C6A1598D-05C4-4784-8C9C-54AFB799BD0E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448105" y="3252381"/>
                <a:ext cx="464760" cy="44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27582A8B-161F-423A-BF83-D8058DA41C30}"/>
                  </a:ext>
                </a:extLst>
              </p14:cNvPr>
              <p14:cNvContentPartPr/>
              <p14:nvPr/>
            </p14:nvContentPartPr>
            <p14:xfrm>
              <a:off x="3327225" y="3455421"/>
              <a:ext cx="207360" cy="17388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27582A8B-161F-423A-BF83-D8058DA41C30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308145" y="3436341"/>
                <a:ext cx="24516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A8217A79-DC1C-40A4-989F-A39567B87E74}"/>
                  </a:ext>
                </a:extLst>
              </p14:cNvPr>
              <p14:cNvContentPartPr/>
              <p14:nvPr/>
            </p14:nvContentPartPr>
            <p14:xfrm>
              <a:off x="3703425" y="3596541"/>
              <a:ext cx="64440" cy="5724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A8217A79-DC1C-40A4-989F-A39567B87E74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684345" y="3577461"/>
                <a:ext cx="102240" cy="9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258456C0-9EC2-4551-9D9B-B32361E48C3A}"/>
                  </a:ext>
                </a:extLst>
              </p14:cNvPr>
              <p14:cNvContentPartPr/>
              <p14:nvPr/>
            </p14:nvContentPartPr>
            <p14:xfrm>
              <a:off x="4303905" y="3274341"/>
              <a:ext cx="519840" cy="52668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258456C0-9EC2-4551-9D9B-B32361E48C3A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284825" y="3255261"/>
                <a:ext cx="557640" cy="56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D92C3E59-53F1-4C0B-8E27-256092B34FF0}"/>
                  </a:ext>
                </a:extLst>
              </p14:cNvPr>
              <p14:cNvContentPartPr/>
              <p14:nvPr/>
            </p14:nvContentPartPr>
            <p14:xfrm>
              <a:off x="5160345" y="3346341"/>
              <a:ext cx="221040" cy="31752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D92C3E59-53F1-4C0B-8E27-256092B34FF0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141265" y="3327261"/>
                <a:ext cx="258840" cy="3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11969601-1338-47A4-B417-67E338449A0E}"/>
                  </a:ext>
                </a:extLst>
              </p14:cNvPr>
              <p14:cNvContentPartPr/>
              <p14:nvPr/>
            </p14:nvContentPartPr>
            <p14:xfrm>
              <a:off x="5715825" y="3230061"/>
              <a:ext cx="359640" cy="55404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11969601-1338-47A4-B417-67E338449A0E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696745" y="3210981"/>
                <a:ext cx="397440" cy="59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6437A43C-580D-4EA2-A71A-6883F9E2E73F}"/>
                  </a:ext>
                </a:extLst>
              </p14:cNvPr>
              <p14:cNvContentPartPr/>
              <p14:nvPr/>
            </p14:nvContentPartPr>
            <p14:xfrm>
              <a:off x="6129825" y="3636501"/>
              <a:ext cx="155880" cy="18756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6437A43C-580D-4EA2-A71A-6883F9E2E73F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110745" y="3617421"/>
                <a:ext cx="19368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7B1249DF-AFA7-4D13-9A99-4E030BDDEF30}"/>
                  </a:ext>
                </a:extLst>
              </p14:cNvPr>
              <p14:cNvContentPartPr/>
              <p14:nvPr/>
            </p14:nvContentPartPr>
            <p14:xfrm>
              <a:off x="6494145" y="3800661"/>
              <a:ext cx="11160" cy="468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7B1249DF-AFA7-4D13-9A99-4E030BDDEF30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475065" y="3781581"/>
                <a:ext cx="4896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B1CAC68C-78F1-4754-A0D6-E948194C8B3E}"/>
                  </a:ext>
                </a:extLst>
              </p14:cNvPr>
              <p14:cNvContentPartPr/>
              <p14:nvPr/>
            </p14:nvContentPartPr>
            <p14:xfrm>
              <a:off x="1441185" y="4310061"/>
              <a:ext cx="246600" cy="24084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B1CAC68C-78F1-4754-A0D6-E948194C8B3E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1422105" y="4290981"/>
                <a:ext cx="284400" cy="27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50E1CEB2-CF38-4F60-BFEE-41B79DE4F009}"/>
                  </a:ext>
                </a:extLst>
              </p14:cNvPr>
              <p14:cNvContentPartPr/>
              <p14:nvPr/>
            </p14:nvContentPartPr>
            <p14:xfrm>
              <a:off x="1794705" y="4459821"/>
              <a:ext cx="316080" cy="15768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50E1CEB2-CF38-4F60-BFEE-41B79DE4F009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775625" y="4440741"/>
                <a:ext cx="35388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4F792DA2-C9C7-45DF-9A13-F88171107584}"/>
                  </a:ext>
                </a:extLst>
              </p14:cNvPr>
              <p14:cNvContentPartPr/>
              <p14:nvPr/>
            </p14:nvContentPartPr>
            <p14:xfrm>
              <a:off x="2173785" y="4494021"/>
              <a:ext cx="11160" cy="1533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4F792DA2-C9C7-45DF-9A13-F88171107584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154705" y="4474941"/>
                <a:ext cx="4896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DE93FD3B-3B1F-4B5A-8FB7-768CE33F910B}"/>
                  </a:ext>
                </a:extLst>
              </p14:cNvPr>
              <p14:cNvContentPartPr/>
              <p14:nvPr/>
            </p14:nvContentPartPr>
            <p14:xfrm>
              <a:off x="2902425" y="4234821"/>
              <a:ext cx="455040" cy="33516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DE93FD3B-3B1F-4B5A-8FB7-768CE33F910B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883345" y="4215741"/>
                <a:ext cx="492840" cy="3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4B1A7284-DCC7-42C0-B789-40886EE696ED}"/>
                  </a:ext>
                </a:extLst>
              </p14:cNvPr>
              <p14:cNvContentPartPr/>
              <p14:nvPr/>
            </p14:nvContentPartPr>
            <p14:xfrm>
              <a:off x="3620625" y="4266861"/>
              <a:ext cx="243360" cy="23040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4B1A7284-DCC7-42C0-B789-40886EE696ED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601545" y="4247781"/>
                <a:ext cx="281160" cy="26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BA0375B4-096D-4E71-AF33-19E4F1FE8014}"/>
                  </a:ext>
                </a:extLst>
              </p14:cNvPr>
              <p14:cNvContentPartPr/>
              <p14:nvPr/>
            </p14:nvContentPartPr>
            <p14:xfrm>
              <a:off x="2367465" y="4343901"/>
              <a:ext cx="230040" cy="27648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BA0375B4-096D-4E71-AF33-19E4F1FE8014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348385" y="4324821"/>
                <a:ext cx="267840" cy="31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6BFED03C-C29A-4125-AE49-DFF38E93EAD1}"/>
                  </a:ext>
                </a:extLst>
              </p14:cNvPr>
              <p14:cNvContentPartPr/>
              <p14:nvPr/>
            </p14:nvContentPartPr>
            <p14:xfrm>
              <a:off x="4315065" y="4136901"/>
              <a:ext cx="273960" cy="47268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6BFED03C-C29A-4125-AE49-DFF38E93EAD1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295985" y="4117821"/>
                <a:ext cx="311760" cy="51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19E5BCE3-A131-46F8-B05D-90AA3EC4762D}"/>
                  </a:ext>
                </a:extLst>
              </p14:cNvPr>
              <p14:cNvContentPartPr/>
              <p14:nvPr/>
            </p14:nvContentPartPr>
            <p14:xfrm>
              <a:off x="4716465" y="4435701"/>
              <a:ext cx="238320" cy="16164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19E5BCE3-A131-46F8-B05D-90AA3EC4762D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697385" y="4416621"/>
                <a:ext cx="276120" cy="19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97DE24AE-E30E-442A-87DD-D43DBA1AEACB}"/>
                  </a:ext>
                </a:extLst>
              </p14:cNvPr>
              <p14:cNvContentPartPr/>
              <p14:nvPr/>
            </p14:nvContentPartPr>
            <p14:xfrm>
              <a:off x="703545" y="5288901"/>
              <a:ext cx="359280" cy="483120"/>
            </p14:xfrm>
          </p:contentPart>
        </mc:Choice>
        <mc:Fallback xmlns=""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97DE24AE-E30E-442A-87DD-D43DBA1AEACB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684465" y="5269821"/>
                <a:ext cx="397080" cy="52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8C2CD2B6-8E27-4B89-AA99-FFB52E229076}"/>
                  </a:ext>
                </a:extLst>
              </p14:cNvPr>
              <p14:cNvContentPartPr/>
              <p14:nvPr/>
            </p14:nvContentPartPr>
            <p14:xfrm>
              <a:off x="1426785" y="5275581"/>
              <a:ext cx="609840" cy="50436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8C2CD2B6-8E27-4B89-AA99-FFB52E229076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1407705" y="5256501"/>
                <a:ext cx="647640" cy="54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10A2D38F-7DFC-4EA9-BA93-DE6EC4C4B803}"/>
                  </a:ext>
                </a:extLst>
              </p14:cNvPr>
              <p14:cNvContentPartPr/>
              <p14:nvPr/>
            </p14:nvContentPartPr>
            <p14:xfrm>
              <a:off x="2248305" y="5394741"/>
              <a:ext cx="219600" cy="279720"/>
            </p14:xfrm>
          </p:contentPart>
        </mc:Choice>
        <mc:Fallback xmlns=""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10A2D38F-7DFC-4EA9-BA93-DE6EC4C4B803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2229225" y="5375661"/>
                <a:ext cx="257400" cy="31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F099DB2D-3468-4923-B498-23DD3B89B12F}"/>
                  </a:ext>
                </a:extLst>
              </p14:cNvPr>
              <p14:cNvContentPartPr/>
              <p14:nvPr/>
            </p14:nvContentPartPr>
            <p14:xfrm>
              <a:off x="2809185" y="5238141"/>
              <a:ext cx="509760" cy="46368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F099DB2D-3468-4923-B498-23DD3B89B12F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790105" y="5219061"/>
                <a:ext cx="547560" cy="50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C906A8B6-E204-48D3-98B7-4D3C031AE234}"/>
                  </a:ext>
                </a:extLst>
              </p14:cNvPr>
              <p14:cNvContentPartPr/>
              <p14:nvPr/>
            </p14:nvContentPartPr>
            <p14:xfrm>
              <a:off x="3308145" y="5601741"/>
              <a:ext cx="17640" cy="13284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C906A8B6-E204-48D3-98B7-4D3C031AE234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289065" y="5582661"/>
                <a:ext cx="55440" cy="1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C789395F-0CAD-4A56-B8D1-BB790DEA2960}"/>
                  </a:ext>
                </a:extLst>
              </p14:cNvPr>
              <p14:cNvContentPartPr/>
              <p14:nvPr/>
            </p14:nvContentPartPr>
            <p14:xfrm>
              <a:off x="3397065" y="5597061"/>
              <a:ext cx="16560" cy="19692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C789395F-0CAD-4A56-B8D1-BB790DEA2960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377985" y="5577981"/>
                <a:ext cx="5436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4A0C74CD-C04D-453D-BAAC-B33B0D67128C}"/>
                  </a:ext>
                </a:extLst>
              </p14:cNvPr>
              <p14:cNvContentPartPr/>
              <p14:nvPr/>
            </p14:nvContentPartPr>
            <p14:xfrm>
              <a:off x="3584265" y="5696781"/>
              <a:ext cx="55440" cy="8640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4A0C74CD-C04D-453D-BAAC-B33B0D67128C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565185" y="5677701"/>
                <a:ext cx="93240" cy="1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D7B3C249-0F11-4EE2-BCED-1D6B6A4BB99E}"/>
                  </a:ext>
                </a:extLst>
              </p14:cNvPr>
              <p14:cNvContentPartPr/>
              <p14:nvPr/>
            </p14:nvContentPartPr>
            <p14:xfrm>
              <a:off x="4198785" y="5231301"/>
              <a:ext cx="542160" cy="450360"/>
            </p14:xfrm>
          </p:contentPart>
        </mc:Choice>
        <mc:Fallback xmlns=""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D7B3C249-0F11-4EE2-BCED-1D6B6A4BB99E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179705" y="5212221"/>
                <a:ext cx="579960" cy="48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DA4474C2-1514-42DE-BA08-DED9A5BDC997}"/>
                  </a:ext>
                </a:extLst>
              </p14:cNvPr>
              <p14:cNvContentPartPr/>
              <p14:nvPr/>
            </p14:nvContentPartPr>
            <p14:xfrm>
              <a:off x="5032185" y="5290341"/>
              <a:ext cx="568080" cy="56412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DA4474C2-1514-42DE-BA08-DED9A5BDC997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013105" y="5271261"/>
                <a:ext cx="605880" cy="60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534C3984-6723-411C-9F07-9362A6648354}"/>
                  </a:ext>
                </a:extLst>
              </p14:cNvPr>
              <p14:cNvContentPartPr/>
              <p14:nvPr/>
            </p14:nvContentPartPr>
            <p14:xfrm>
              <a:off x="5743185" y="5185941"/>
              <a:ext cx="357840" cy="58572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534C3984-6723-411C-9F07-9362A6648354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724105" y="5166861"/>
                <a:ext cx="395640" cy="62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C9A05DF3-BB4E-415F-A2DD-804EDEDA56DB}"/>
                  </a:ext>
                </a:extLst>
              </p14:cNvPr>
              <p14:cNvContentPartPr/>
              <p14:nvPr/>
            </p14:nvContentPartPr>
            <p14:xfrm>
              <a:off x="6200745" y="5601381"/>
              <a:ext cx="176400" cy="13716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C9A05DF3-BB4E-415F-A2DD-804EDEDA56DB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6181665" y="5582301"/>
                <a:ext cx="21420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A87BEF6E-A4FC-4075-9C21-A7B81A962477}"/>
                  </a:ext>
                </a:extLst>
              </p14:cNvPr>
              <p14:cNvContentPartPr/>
              <p14:nvPr/>
            </p14:nvContentPartPr>
            <p14:xfrm>
              <a:off x="6488745" y="5701461"/>
              <a:ext cx="14400" cy="504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A87BEF6E-A4FC-4075-9C21-A7B81A962477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6469665" y="5682381"/>
                <a:ext cx="52200" cy="4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98967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E5078615-53FB-4DA8-833E-62E5606B7E1E}"/>
                  </a:ext>
                </a:extLst>
              </p14:cNvPr>
              <p14:cNvContentPartPr/>
              <p14:nvPr/>
            </p14:nvContentPartPr>
            <p14:xfrm>
              <a:off x="1311225" y="430701"/>
              <a:ext cx="131760" cy="4082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E5078615-53FB-4DA8-833E-62E5606B7E1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2145" y="411621"/>
                <a:ext cx="169560" cy="44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76EB40D-051C-4AFD-A4B9-DEEB2E8A8148}"/>
                  </a:ext>
                </a:extLst>
              </p14:cNvPr>
              <p14:cNvContentPartPr/>
              <p14:nvPr/>
            </p14:nvContentPartPr>
            <p14:xfrm>
              <a:off x="1606425" y="520701"/>
              <a:ext cx="24840" cy="3546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76EB40D-051C-4AFD-A4B9-DEEB2E8A814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87345" y="501621"/>
                <a:ext cx="62640" cy="39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715F5F3-07E7-42FD-8912-67FAA11EBFFA}"/>
                  </a:ext>
                </a:extLst>
              </p14:cNvPr>
              <p14:cNvContentPartPr/>
              <p14:nvPr/>
            </p14:nvContentPartPr>
            <p14:xfrm>
              <a:off x="1565025" y="494421"/>
              <a:ext cx="159480" cy="18180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715F5F3-07E7-42FD-8912-67FAA11EBFF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45945" y="475341"/>
                <a:ext cx="19728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C0CC66B-DE63-4659-B5A1-BCDC9A2CDC81}"/>
                  </a:ext>
                </a:extLst>
              </p14:cNvPr>
              <p14:cNvContentPartPr/>
              <p14:nvPr/>
            </p14:nvContentPartPr>
            <p14:xfrm>
              <a:off x="1790745" y="732381"/>
              <a:ext cx="61200" cy="835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C0CC66B-DE63-4659-B5A1-BCDC9A2CDC8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71665" y="713301"/>
                <a:ext cx="99000" cy="12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F6C4867-E683-49C1-A5B0-5F16BA3CC9E1}"/>
                  </a:ext>
                </a:extLst>
              </p14:cNvPr>
              <p14:cNvContentPartPr/>
              <p14:nvPr/>
            </p14:nvContentPartPr>
            <p14:xfrm>
              <a:off x="2054985" y="753981"/>
              <a:ext cx="36000" cy="63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F6C4867-E683-49C1-A5B0-5F16BA3CC9E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35905" y="734901"/>
                <a:ext cx="73800" cy="10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C37FC3A-3F16-439A-AE11-BC26EB5C647A}"/>
                  </a:ext>
                </a:extLst>
              </p14:cNvPr>
              <p14:cNvContentPartPr/>
              <p14:nvPr/>
            </p14:nvContentPartPr>
            <p14:xfrm>
              <a:off x="2276025" y="499461"/>
              <a:ext cx="15480" cy="3207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C37FC3A-3F16-439A-AE11-BC26EB5C647A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56945" y="480381"/>
                <a:ext cx="53280" cy="35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91F40B93-653C-41DE-856E-5BE4A590596C}"/>
                  </a:ext>
                </a:extLst>
              </p14:cNvPr>
              <p14:cNvContentPartPr/>
              <p14:nvPr/>
            </p14:nvContentPartPr>
            <p14:xfrm>
              <a:off x="2215545" y="459501"/>
              <a:ext cx="189720" cy="1980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91F40B93-653C-41DE-856E-5BE4A590596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196465" y="440421"/>
                <a:ext cx="227520" cy="23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9A28B646-099E-4250-9D1D-C03F03A7A538}"/>
                  </a:ext>
                </a:extLst>
              </p14:cNvPr>
              <p14:cNvContentPartPr/>
              <p14:nvPr/>
            </p14:nvContentPartPr>
            <p14:xfrm>
              <a:off x="2507145" y="703221"/>
              <a:ext cx="12600" cy="126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9A28B646-099E-4250-9D1D-C03F03A7A538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488065" y="684141"/>
                <a:ext cx="50400" cy="16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F1A89DA-D114-427A-8334-B5D41642C409}"/>
                  </a:ext>
                </a:extLst>
              </p14:cNvPr>
              <p14:cNvContentPartPr/>
              <p14:nvPr/>
            </p14:nvContentPartPr>
            <p14:xfrm>
              <a:off x="2762745" y="756861"/>
              <a:ext cx="24840" cy="604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F1A89DA-D114-427A-8334-B5D41642C409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743665" y="737781"/>
                <a:ext cx="6264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310D5799-A816-44CF-A378-2D041481281F}"/>
                  </a:ext>
                </a:extLst>
              </p14:cNvPr>
              <p14:cNvContentPartPr/>
              <p14:nvPr/>
            </p14:nvContentPartPr>
            <p14:xfrm>
              <a:off x="2940585" y="585141"/>
              <a:ext cx="48600" cy="64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310D5799-A816-44CF-A378-2D041481281F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21505" y="566061"/>
                <a:ext cx="8640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0034D81-C7E6-4804-839E-BBE9CE3385E9}"/>
                  </a:ext>
                </a:extLst>
              </p14:cNvPr>
              <p14:cNvContentPartPr/>
              <p14:nvPr/>
            </p14:nvContentPartPr>
            <p14:xfrm>
              <a:off x="3107985" y="615741"/>
              <a:ext cx="31320" cy="68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0034D81-C7E6-4804-839E-BBE9CE3385E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88905" y="596661"/>
                <a:ext cx="6912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5453D5C2-F05F-4E90-9FB3-C450ADE5EBE0}"/>
                  </a:ext>
                </a:extLst>
              </p14:cNvPr>
              <p14:cNvContentPartPr/>
              <p14:nvPr/>
            </p14:nvContentPartPr>
            <p14:xfrm>
              <a:off x="3252705" y="612861"/>
              <a:ext cx="7200" cy="50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5453D5C2-F05F-4E90-9FB3-C450ADE5EBE0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233625" y="593781"/>
                <a:ext cx="4500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75094537-28C6-4AF3-983D-25212F84E4FE}"/>
                  </a:ext>
                </a:extLst>
              </p14:cNvPr>
              <p14:cNvContentPartPr/>
              <p14:nvPr/>
            </p14:nvContentPartPr>
            <p14:xfrm>
              <a:off x="3287265" y="698901"/>
              <a:ext cx="72000" cy="8928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75094537-28C6-4AF3-983D-25212F84E4FE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268185" y="679821"/>
                <a:ext cx="10980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F1EFDAF4-5F10-4F14-83B0-63CF7B575B6F}"/>
                  </a:ext>
                </a:extLst>
              </p14:cNvPr>
              <p14:cNvContentPartPr/>
              <p14:nvPr/>
            </p14:nvContentPartPr>
            <p14:xfrm>
              <a:off x="3580665" y="477861"/>
              <a:ext cx="183600" cy="3801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F1EFDAF4-5F10-4F14-83B0-63CF7B575B6F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561585" y="458781"/>
                <a:ext cx="221400" cy="41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E5BD1125-91D3-490E-B2C0-84E7A695BDC6}"/>
                  </a:ext>
                </a:extLst>
              </p14:cNvPr>
              <p14:cNvContentPartPr/>
              <p14:nvPr/>
            </p14:nvContentPartPr>
            <p14:xfrm>
              <a:off x="3780825" y="715461"/>
              <a:ext cx="135000" cy="10008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E5BD1125-91D3-490E-B2C0-84E7A695BDC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761745" y="696381"/>
                <a:ext cx="17280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77A262B7-8979-43E9-B86B-1C0FC2DC1E8E}"/>
                  </a:ext>
                </a:extLst>
              </p14:cNvPr>
              <p14:cNvContentPartPr/>
              <p14:nvPr/>
            </p14:nvContentPartPr>
            <p14:xfrm>
              <a:off x="3944985" y="744261"/>
              <a:ext cx="81720" cy="39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77A262B7-8979-43E9-B86B-1C0FC2DC1E8E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925905" y="725181"/>
                <a:ext cx="1195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24C753A-FDAB-44F2-99F0-2CE1B6FE8E28}"/>
                  </a:ext>
                </a:extLst>
              </p14:cNvPr>
              <p14:cNvContentPartPr/>
              <p14:nvPr/>
            </p14:nvContentPartPr>
            <p14:xfrm>
              <a:off x="4005465" y="717261"/>
              <a:ext cx="7200" cy="1137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24C753A-FDAB-44F2-99F0-2CE1B6FE8E2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986385" y="698181"/>
                <a:ext cx="4500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D6726743-9857-40EE-857C-E42DF9BA2DAF}"/>
                  </a:ext>
                </a:extLst>
              </p14:cNvPr>
              <p14:cNvContentPartPr/>
              <p14:nvPr/>
            </p14:nvContentPartPr>
            <p14:xfrm>
              <a:off x="4128945" y="688101"/>
              <a:ext cx="10080" cy="19188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D6726743-9857-40EE-857C-E42DF9BA2DAF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109865" y="669021"/>
                <a:ext cx="4788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FCA92891-8607-4792-B94A-4B4DD350C0CB}"/>
                  </a:ext>
                </a:extLst>
              </p14:cNvPr>
              <p14:cNvContentPartPr/>
              <p14:nvPr/>
            </p14:nvContentPartPr>
            <p14:xfrm>
              <a:off x="4293465" y="395061"/>
              <a:ext cx="104760" cy="45288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FCA92891-8607-4792-B94A-4B4DD350C0CB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274385" y="375981"/>
                <a:ext cx="142560" cy="49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BF44FB8F-59DA-4F28-A5AA-35EF7F4384D7}"/>
                  </a:ext>
                </a:extLst>
              </p14:cNvPr>
              <p14:cNvContentPartPr/>
              <p14:nvPr/>
            </p14:nvContentPartPr>
            <p14:xfrm>
              <a:off x="5124705" y="611421"/>
              <a:ext cx="208080" cy="15372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BF44FB8F-59DA-4F28-A5AA-35EF7F4384D7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105625" y="592341"/>
                <a:ext cx="24588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09700237-FF2A-448E-A36D-D05932F69D39}"/>
                  </a:ext>
                </a:extLst>
              </p14:cNvPr>
              <p14:cNvContentPartPr/>
              <p14:nvPr/>
            </p14:nvContentPartPr>
            <p14:xfrm>
              <a:off x="5415225" y="467061"/>
              <a:ext cx="362880" cy="27864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09700237-FF2A-448E-A36D-D05932F69D39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396145" y="447981"/>
                <a:ext cx="400680" cy="3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8E42A291-0D05-459F-9408-DBBE7B15A6CA}"/>
                  </a:ext>
                </a:extLst>
              </p14:cNvPr>
              <p14:cNvContentPartPr/>
              <p14:nvPr/>
            </p14:nvContentPartPr>
            <p14:xfrm>
              <a:off x="5799345" y="599181"/>
              <a:ext cx="142920" cy="14292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8E42A291-0D05-459F-9408-DBBE7B15A6CA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780265" y="580101"/>
                <a:ext cx="180720" cy="18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9113820D-7DDF-42D2-A1A5-42B7D3F2562B}"/>
                  </a:ext>
                </a:extLst>
              </p14:cNvPr>
              <p14:cNvContentPartPr/>
              <p14:nvPr/>
            </p14:nvContentPartPr>
            <p14:xfrm>
              <a:off x="6013905" y="395061"/>
              <a:ext cx="628920" cy="75960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9113820D-7DDF-42D2-A1A5-42B7D3F2562B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994825" y="375981"/>
                <a:ext cx="666720" cy="79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A7646EEB-A096-442D-8430-4495A127AA89}"/>
                  </a:ext>
                </a:extLst>
              </p14:cNvPr>
              <p14:cNvContentPartPr/>
              <p14:nvPr/>
            </p14:nvContentPartPr>
            <p14:xfrm>
              <a:off x="7172385" y="545181"/>
              <a:ext cx="228600" cy="42696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A7646EEB-A096-442D-8430-4495A127AA89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153305" y="526101"/>
                <a:ext cx="266400" cy="46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5CC86172-2E96-4ED6-8CBB-D1C1D98E2FBE}"/>
                  </a:ext>
                </a:extLst>
              </p14:cNvPr>
              <p14:cNvContentPartPr/>
              <p14:nvPr/>
            </p14:nvContentPartPr>
            <p14:xfrm>
              <a:off x="7291545" y="734181"/>
              <a:ext cx="133200" cy="1080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5CC86172-2E96-4ED6-8CBB-D1C1D98E2FBE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7272465" y="715101"/>
                <a:ext cx="1710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88B7D21A-4D35-42B1-AE97-2486F841CDFD}"/>
                  </a:ext>
                </a:extLst>
              </p14:cNvPr>
              <p14:cNvContentPartPr/>
              <p14:nvPr/>
            </p14:nvContentPartPr>
            <p14:xfrm>
              <a:off x="7622745" y="697101"/>
              <a:ext cx="183240" cy="360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88B7D21A-4D35-42B1-AE97-2486F841CDFD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603665" y="678021"/>
                <a:ext cx="22104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36A3AF95-1D23-440D-B3A0-947AD2E055AA}"/>
                  </a:ext>
                </a:extLst>
              </p14:cNvPr>
              <p14:cNvContentPartPr/>
              <p14:nvPr/>
            </p14:nvContentPartPr>
            <p14:xfrm>
              <a:off x="7919025" y="330621"/>
              <a:ext cx="1034640" cy="74232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36A3AF95-1D23-440D-B3A0-947AD2E055AA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899945" y="311541"/>
                <a:ext cx="1072440" cy="78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FEBA2CD4-2D88-4C4D-A64D-C920B2C9E26E}"/>
                  </a:ext>
                </a:extLst>
              </p14:cNvPr>
              <p14:cNvContentPartPr/>
              <p14:nvPr/>
            </p14:nvContentPartPr>
            <p14:xfrm>
              <a:off x="9077865" y="570021"/>
              <a:ext cx="269280" cy="17208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FEBA2CD4-2D88-4C4D-A64D-C920B2C9E26E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058785" y="550941"/>
                <a:ext cx="30708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CC2A6A68-461C-4649-B5F3-7436D805DF60}"/>
                  </a:ext>
                </a:extLst>
              </p14:cNvPr>
              <p14:cNvContentPartPr/>
              <p14:nvPr/>
            </p14:nvContentPartPr>
            <p14:xfrm>
              <a:off x="9393585" y="396861"/>
              <a:ext cx="368640" cy="34776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CC2A6A68-461C-4649-B5F3-7436D805DF60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374505" y="377781"/>
                <a:ext cx="40644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BB81A5A9-3A1D-4D6D-9E09-E34AB30F1989}"/>
                  </a:ext>
                </a:extLst>
              </p14:cNvPr>
              <p14:cNvContentPartPr/>
              <p14:nvPr/>
            </p14:nvContentPartPr>
            <p14:xfrm>
              <a:off x="9981825" y="778461"/>
              <a:ext cx="23760" cy="1152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BB81A5A9-3A1D-4D6D-9E09-E34AB30F198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962745" y="759381"/>
                <a:ext cx="615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F88A88F5-022E-484C-9B40-CBFA3F9E19AD}"/>
                  </a:ext>
                </a:extLst>
              </p14:cNvPr>
              <p14:cNvContentPartPr/>
              <p14:nvPr/>
            </p14:nvContentPartPr>
            <p14:xfrm>
              <a:off x="1204305" y="1603941"/>
              <a:ext cx="747000" cy="28872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F88A88F5-022E-484C-9B40-CBFA3F9E19AD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85225" y="1584861"/>
                <a:ext cx="78480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97783B1C-DB15-4C0F-8EC2-4587974C795E}"/>
                  </a:ext>
                </a:extLst>
              </p14:cNvPr>
              <p14:cNvContentPartPr/>
              <p14:nvPr/>
            </p14:nvContentPartPr>
            <p14:xfrm>
              <a:off x="2353785" y="1675581"/>
              <a:ext cx="156960" cy="19152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97783B1C-DB15-4C0F-8EC2-4587974C795E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334705" y="1656501"/>
                <a:ext cx="194760" cy="22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44C066B8-3908-48DB-B2D4-7B14BDF44063}"/>
                  </a:ext>
                </a:extLst>
              </p14:cNvPr>
              <p14:cNvContentPartPr/>
              <p14:nvPr/>
            </p14:nvContentPartPr>
            <p14:xfrm>
              <a:off x="2558985" y="1448781"/>
              <a:ext cx="110880" cy="47484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44C066B8-3908-48DB-B2D4-7B14BDF44063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539905" y="1429701"/>
                <a:ext cx="148680" cy="51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8D67DDE8-5595-48C9-BD14-170FF3EFC155}"/>
                  </a:ext>
                </a:extLst>
              </p14:cNvPr>
              <p14:cNvContentPartPr/>
              <p14:nvPr/>
            </p14:nvContentPartPr>
            <p14:xfrm>
              <a:off x="2757345" y="1755861"/>
              <a:ext cx="89280" cy="17892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8D67DDE8-5595-48C9-BD14-170FF3EFC155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738265" y="1736781"/>
                <a:ext cx="12708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3D488355-0DF4-44DB-8D5C-9A28F8F6331F}"/>
                  </a:ext>
                </a:extLst>
              </p14:cNvPr>
              <p14:cNvContentPartPr/>
              <p14:nvPr/>
            </p14:nvContentPartPr>
            <p14:xfrm>
              <a:off x="2954265" y="1564701"/>
              <a:ext cx="335160" cy="39708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3D488355-0DF4-44DB-8D5C-9A28F8F6331F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935185" y="1545621"/>
                <a:ext cx="372960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0639FAE5-4838-49AD-9695-BA058E9F7819}"/>
                  </a:ext>
                </a:extLst>
              </p14:cNvPr>
              <p14:cNvContentPartPr/>
              <p14:nvPr/>
            </p14:nvContentPartPr>
            <p14:xfrm>
              <a:off x="3686145" y="1433661"/>
              <a:ext cx="152280" cy="53244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0639FAE5-4838-49AD-9695-BA058E9F7819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667065" y="1414581"/>
                <a:ext cx="19008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B2EBEE3A-20C9-48FD-978E-FF3B78CF3726}"/>
                  </a:ext>
                </a:extLst>
              </p14:cNvPr>
              <p14:cNvContentPartPr/>
              <p14:nvPr/>
            </p14:nvContentPartPr>
            <p14:xfrm>
              <a:off x="4070985" y="1545621"/>
              <a:ext cx="103680" cy="29484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B2EBEE3A-20C9-48FD-978E-FF3B78CF3726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051905" y="1526541"/>
                <a:ext cx="14148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6EB31731-BD08-4A80-9ACC-E0B396743C66}"/>
                  </a:ext>
                </a:extLst>
              </p14:cNvPr>
              <p14:cNvContentPartPr/>
              <p14:nvPr/>
            </p14:nvContentPartPr>
            <p14:xfrm>
              <a:off x="4297065" y="1517901"/>
              <a:ext cx="856440" cy="36108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6EB31731-BD08-4A80-9ACC-E0B396743C66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277985" y="1498821"/>
                <a:ext cx="894240" cy="39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B87810BB-C483-4322-8333-850570DC0FA2}"/>
                  </a:ext>
                </a:extLst>
              </p14:cNvPr>
              <p14:cNvContentPartPr/>
              <p14:nvPr/>
            </p14:nvContentPartPr>
            <p14:xfrm>
              <a:off x="5216865" y="1680621"/>
              <a:ext cx="243720" cy="18288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B87810BB-C483-4322-8333-850570DC0FA2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5197785" y="1661541"/>
                <a:ext cx="281520" cy="22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63FE4AFA-A283-4727-AE03-1C396D084014}"/>
                  </a:ext>
                </a:extLst>
              </p14:cNvPr>
              <p14:cNvContentPartPr/>
              <p14:nvPr/>
            </p14:nvContentPartPr>
            <p14:xfrm>
              <a:off x="5608545" y="1428621"/>
              <a:ext cx="136800" cy="45936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63FE4AFA-A283-4727-AE03-1C396D084014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5589465" y="1409541"/>
                <a:ext cx="174600" cy="49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BF4C5B73-4E86-44F0-B890-3BF943E73489}"/>
                  </a:ext>
                </a:extLst>
              </p14:cNvPr>
              <p14:cNvContentPartPr/>
              <p14:nvPr/>
            </p14:nvContentPartPr>
            <p14:xfrm>
              <a:off x="6197145" y="1560741"/>
              <a:ext cx="225360" cy="23220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BF4C5B73-4E86-44F0-B890-3BF943E73489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178065" y="1541661"/>
                <a:ext cx="26316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800CC220-5091-47F7-A270-C8F1C08457F8}"/>
                  </a:ext>
                </a:extLst>
              </p14:cNvPr>
              <p14:cNvContentPartPr/>
              <p14:nvPr/>
            </p14:nvContentPartPr>
            <p14:xfrm>
              <a:off x="6521505" y="1515021"/>
              <a:ext cx="761760" cy="29016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800CC220-5091-47F7-A270-C8F1C08457F8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502425" y="1495941"/>
                <a:ext cx="799560" cy="32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D308B22A-5ECC-4E3D-A1B1-29634C7B06DE}"/>
                  </a:ext>
                </a:extLst>
              </p14:cNvPr>
              <p14:cNvContentPartPr/>
              <p14:nvPr/>
            </p14:nvContentPartPr>
            <p14:xfrm>
              <a:off x="7298745" y="1548141"/>
              <a:ext cx="864720" cy="22644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D308B22A-5ECC-4E3D-A1B1-29634C7B06DE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279665" y="1529061"/>
                <a:ext cx="902520" cy="26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D80282F1-AFFD-489D-B19C-284C2D2320ED}"/>
                  </a:ext>
                </a:extLst>
              </p14:cNvPr>
              <p14:cNvContentPartPr/>
              <p14:nvPr/>
            </p14:nvContentPartPr>
            <p14:xfrm>
              <a:off x="8523465" y="1797261"/>
              <a:ext cx="12600" cy="324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D80282F1-AFFD-489D-B19C-284C2D2320ED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504385" y="1778181"/>
                <a:ext cx="5040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D1182EE8-CB25-4FD7-8F98-454AA2EEB241}"/>
                  </a:ext>
                </a:extLst>
              </p14:cNvPr>
              <p14:cNvContentPartPr/>
              <p14:nvPr/>
            </p14:nvContentPartPr>
            <p14:xfrm>
              <a:off x="600225" y="2464701"/>
              <a:ext cx="360360" cy="52488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D1182EE8-CB25-4FD7-8F98-454AA2EEB24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81145" y="2445621"/>
                <a:ext cx="398160" cy="56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40B7146F-2E75-4F93-800F-D7D0299BD403}"/>
                  </a:ext>
                </a:extLst>
              </p14:cNvPr>
              <p14:cNvContentPartPr/>
              <p14:nvPr/>
            </p14:nvContentPartPr>
            <p14:xfrm>
              <a:off x="1431465" y="2583501"/>
              <a:ext cx="303120" cy="37836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40B7146F-2E75-4F93-800F-D7D0299BD403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412385" y="2564421"/>
                <a:ext cx="34092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8EDCEFFC-EA69-4A69-86A5-7EC4E57C01F3}"/>
                  </a:ext>
                </a:extLst>
              </p14:cNvPr>
              <p14:cNvContentPartPr/>
              <p14:nvPr/>
            </p14:nvContentPartPr>
            <p14:xfrm>
              <a:off x="1513999" y="2463414"/>
              <a:ext cx="667440" cy="54108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8EDCEFFC-EA69-4A69-86A5-7EC4E57C01F3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494919" y="2444334"/>
                <a:ext cx="705240" cy="57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78583204-0A35-4882-84B2-70FEF0D6DE29}"/>
                  </a:ext>
                </a:extLst>
              </p14:cNvPr>
              <p14:cNvContentPartPr/>
              <p14:nvPr/>
            </p14:nvContentPartPr>
            <p14:xfrm>
              <a:off x="2656279" y="2673294"/>
              <a:ext cx="159480" cy="21600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78583204-0A35-4882-84B2-70FEF0D6DE29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637199" y="2654214"/>
                <a:ext cx="197280" cy="25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5EBB233D-D667-440C-A6D0-0E9ED65EDB10}"/>
                  </a:ext>
                </a:extLst>
              </p14:cNvPr>
              <p14:cNvContentPartPr/>
              <p14:nvPr/>
            </p14:nvContentPartPr>
            <p14:xfrm>
              <a:off x="2903239" y="2747454"/>
              <a:ext cx="156960" cy="15984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5EBB233D-D667-440C-A6D0-0E9ED65EDB10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884159" y="2728374"/>
                <a:ext cx="19476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2F5BBBD0-4086-44E4-809E-FD07CCBB5B02}"/>
                  </a:ext>
                </a:extLst>
              </p14:cNvPr>
              <p14:cNvContentPartPr/>
              <p14:nvPr/>
            </p14:nvContentPartPr>
            <p14:xfrm>
              <a:off x="3108799" y="2405094"/>
              <a:ext cx="83880" cy="45648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2F5BBBD0-4086-44E4-809E-FD07CCBB5B02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089719" y="2386014"/>
                <a:ext cx="121680" cy="49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68252562-E7D0-490C-8595-558796844483}"/>
                  </a:ext>
                </a:extLst>
              </p14:cNvPr>
              <p14:cNvContentPartPr/>
              <p14:nvPr/>
            </p14:nvContentPartPr>
            <p14:xfrm>
              <a:off x="3282679" y="2603454"/>
              <a:ext cx="554400" cy="23904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68252562-E7D0-490C-8595-558796844483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263599" y="2584374"/>
                <a:ext cx="592200" cy="27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73A24325-F440-480E-89E8-B7105647CF17}"/>
                  </a:ext>
                </a:extLst>
              </p14:cNvPr>
              <p14:cNvContentPartPr/>
              <p14:nvPr/>
            </p14:nvContentPartPr>
            <p14:xfrm>
              <a:off x="3765799" y="2631174"/>
              <a:ext cx="298080" cy="17964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73A24325-F440-480E-89E8-B7105647CF17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746719" y="2612094"/>
                <a:ext cx="33588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D1955127-1294-4E60-9C4B-7246CE0FA404}"/>
                  </a:ext>
                </a:extLst>
              </p14:cNvPr>
              <p14:cNvContentPartPr/>
              <p14:nvPr/>
            </p14:nvContentPartPr>
            <p14:xfrm>
              <a:off x="4446199" y="2354334"/>
              <a:ext cx="605160" cy="45180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D1955127-1294-4E60-9C4B-7246CE0FA404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427119" y="2335254"/>
                <a:ext cx="642960" cy="48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E57220FA-7167-4827-AD42-200CAC602F0E}"/>
                  </a:ext>
                </a:extLst>
              </p14:cNvPr>
              <p14:cNvContentPartPr/>
              <p14:nvPr/>
            </p14:nvContentPartPr>
            <p14:xfrm>
              <a:off x="5570839" y="2537214"/>
              <a:ext cx="145080" cy="47088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E57220FA-7167-4827-AD42-200CAC602F0E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551759" y="2518134"/>
                <a:ext cx="182880" cy="50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D2C7C5FD-F791-430F-8D54-F459BBB8BB4F}"/>
                  </a:ext>
                </a:extLst>
              </p14:cNvPr>
              <p14:cNvContentPartPr/>
              <p14:nvPr/>
            </p14:nvContentPartPr>
            <p14:xfrm>
              <a:off x="5843719" y="2361534"/>
              <a:ext cx="19080" cy="40320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D2C7C5FD-F791-430F-8D54-F459BBB8BB4F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824639" y="2342454"/>
                <a:ext cx="56880" cy="4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90D8A2E2-607B-4BD0-8746-099AC85BB264}"/>
                  </a:ext>
                </a:extLst>
              </p14:cNvPr>
              <p14:cNvContentPartPr/>
              <p14:nvPr/>
            </p14:nvContentPartPr>
            <p14:xfrm>
              <a:off x="5931199" y="2595894"/>
              <a:ext cx="86040" cy="13284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90D8A2E2-607B-4BD0-8746-099AC85BB264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912119" y="2576814"/>
                <a:ext cx="123840" cy="17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F813602B-960A-46F3-A801-8B460B1C3D55}"/>
                  </a:ext>
                </a:extLst>
              </p14:cNvPr>
              <p14:cNvContentPartPr/>
              <p14:nvPr/>
            </p14:nvContentPartPr>
            <p14:xfrm>
              <a:off x="6119839" y="2364414"/>
              <a:ext cx="473400" cy="39816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F813602B-960A-46F3-A801-8B460B1C3D55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100759" y="2345334"/>
                <a:ext cx="511200" cy="43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32B862F0-D266-40F2-A4B2-28199DEEAAC6}"/>
                  </a:ext>
                </a:extLst>
              </p14:cNvPr>
              <p14:cNvContentPartPr/>
              <p14:nvPr/>
            </p14:nvContentPartPr>
            <p14:xfrm>
              <a:off x="6952879" y="2457294"/>
              <a:ext cx="317880" cy="28332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32B862F0-D266-40F2-A4B2-28199DEEAAC6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6933799" y="2438214"/>
                <a:ext cx="355680" cy="32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8F271DBA-B4E4-4E3D-8769-1E34CF3847B0}"/>
                  </a:ext>
                </a:extLst>
              </p14:cNvPr>
              <p14:cNvContentPartPr/>
              <p14:nvPr/>
            </p14:nvContentPartPr>
            <p14:xfrm>
              <a:off x="7347439" y="2578614"/>
              <a:ext cx="118440" cy="15336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8F271DBA-B4E4-4E3D-8769-1E34CF3847B0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328359" y="2559534"/>
                <a:ext cx="15624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4EE82E57-DF65-4EF1-8A48-144760CADB0A}"/>
                  </a:ext>
                </a:extLst>
              </p14:cNvPr>
              <p14:cNvContentPartPr/>
              <p14:nvPr/>
            </p14:nvContentPartPr>
            <p14:xfrm>
              <a:off x="7573519" y="2607774"/>
              <a:ext cx="18360" cy="14760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4EE82E57-DF65-4EF1-8A48-144760CADB0A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554439" y="2588694"/>
                <a:ext cx="5616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236CD97-C213-4EE1-95E0-A5B49EA4E36F}"/>
                  </a:ext>
                </a:extLst>
              </p14:cNvPr>
              <p14:cNvContentPartPr/>
              <p14:nvPr/>
            </p14:nvContentPartPr>
            <p14:xfrm>
              <a:off x="7581799" y="2429934"/>
              <a:ext cx="49680" cy="2664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236CD97-C213-4EE1-95E0-A5B49EA4E36F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562719" y="2410854"/>
                <a:ext cx="8748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8CD20805-259E-4347-9C0B-2CBAC19DBD99}"/>
                  </a:ext>
                </a:extLst>
              </p14:cNvPr>
              <p14:cNvContentPartPr/>
              <p14:nvPr/>
            </p14:nvContentPartPr>
            <p14:xfrm>
              <a:off x="7712839" y="2543694"/>
              <a:ext cx="160560" cy="17964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8CD20805-259E-4347-9C0B-2CBAC19DBD99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7693759" y="2524614"/>
                <a:ext cx="19836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86F994E1-5A74-4792-ADCD-A62E34DBE5C0}"/>
                  </a:ext>
                </a:extLst>
              </p14:cNvPr>
              <p14:cNvContentPartPr/>
              <p14:nvPr/>
            </p14:nvContentPartPr>
            <p14:xfrm>
              <a:off x="7969879" y="2571414"/>
              <a:ext cx="597240" cy="24300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86F994E1-5A74-4792-ADCD-A62E34DBE5C0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7950799" y="2552334"/>
                <a:ext cx="635040" cy="28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CFF57B0D-AF38-4FB0-93CD-D775D01D2953}"/>
                  </a:ext>
                </a:extLst>
              </p14:cNvPr>
              <p14:cNvContentPartPr/>
              <p14:nvPr/>
            </p14:nvContentPartPr>
            <p14:xfrm>
              <a:off x="9072559" y="2370894"/>
              <a:ext cx="491040" cy="55404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CFF57B0D-AF38-4FB0-93CD-D775D01D2953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9053479" y="2351814"/>
                <a:ext cx="528840" cy="59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26549443-BE88-416B-8B0C-551D50FBBE4C}"/>
                  </a:ext>
                </a:extLst>
              </p14:cNvPr>
              <p14:cNvContentPartPr/>
              <p14:nvPr/>
            </p14:nvContentPartPr>
            <p14:xfrm>
              <a:off x="9801559" y="2364774"/>
              <a:ext cx="722520" cy="46080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26549443-BE88-416B-8B0C-551D50FBBE4C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9782479" y="2345694"/>
                <a:ext cx="760320" cy="49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A3386D5A-B939-483E-9AF6-1A4407F4D2A7}"/>
                  </a:ext>
                </a:extLst>
              </p14:cNvPr>
              <p14:cNvContentPartPr/>
              <p14:nvPr/>
            </p14:nvContentPartPr>
            <p14:xfrm>
              <a:off x="10459999" y="2466294"/>
              <a:ext cx="83880" cy="16956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A3386D5A-B939-483E-9AF6-1A4407F4D2A7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0440919" y="2447214"/>
                <a:ext cx="12168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EED59394-0736-4F83-B653-316CAD8A6226}"/>
                  </a:ext>
                </a:extLst>
              </p14:cNvPr>
              <p14:cNvContentPartPr/>
              <p14:nvPr/>
            </p14:nvContentPartPr>
            <p14:xfrm>
              <a:off x="10743319" y="2424174"/>
              <a:ext cx="79200" cy="27288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EED59394-0736-4F83-B653-316CAD8A6226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0724239" y="2405094"/>
                <a:ext cx="11700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B2CD233A-577B-4398-9CB0-C4E7FF2D0546}"/>
                  </a:ext>
                </a:extLst>
              </p14:cNvPr>
              <p14:cNvContentPartPr/>
              <p14:nvPr/>
            </p14:nvContentPartPr>
            <p14:xfrm>
              <a:off x="1441999" y="3593454"/>
              <a:ext cx="7560" cy="8388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B2CD233A-577B-4398-9CB0-C4E7FF2D0546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422919" y="3574374"/>
                <a:ext cx="45360" cy="1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1B5CB4F4-ADA3-4F6A-8BEB-C9B49FB026C7}"/>
                  </a:ext>
                </a:extLst>
              </p14:cNvPr>
              <p14:cNvContentPartPr/>
              <p14:nvPr/>
            </p14:nvContentPartPr>
            <p14:xfrm>
              <a:off x="1466119" y="3548814"/>
              <a:ext cx="199080" cy="15840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1B5CB4F4-ADA3-4F6A-8BEB-C9B49FB026C7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447039" y="3529734"/>
                <a:ext cx="23688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DFDC06D2-7157-4B14-8D0E-30D9FA8BBB56}"/>
                  </a:ext>
                </a:extLst>
              </p14:cNvPr>
              <p14:cNvContentPartPr/>
              <p14:nvPr/>
            </p14:nvContentPartPr>
            <p14:xfrm>
              <a:off x="1745119" y="3347934"/>
              <a:ext cx="793800" cy="38484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DFDC06D2-7157-4B14-8D0E-30D9FA8BBB56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726039" y="3328854"/>
                <a:ext cx="831600" cy="42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1CEC0BDA-F662-4815-8A59-550F841D6BF5}"/>
                  </a:ext>
                </a:extLst>
              </p14:cNvPr>
              <p14:cNvContentPartPr/>
              <p14:nvPr/>
            </p14:nvContentPartPr>
            <p14:xfrm>
              <a:off x="3003319" y="3544134"/>
              <a:ext cx="182880" cy="13824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1CEC0BDA-F662-4815-8A59-550F841D6BF5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2984239" y="3525054"/>
                <a:ext cx="220680" cy="1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7AC352BD-1F14-4FAB-827E-96182F89D8DE}"/>
                  </a:ext>
                </a:extLst>
              </p14:cNvPr>
              <p14:cNvContentPartPr/>
              <p14:nvPr/>
            </p14:nvContentPartPr>
            <p14:xfrm>
              <a:off x="3300319" y="3406254"/>
              <a:ext cx="45000" cy="36576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7AC352BD-1F14-4FAB-827E-96182F89D8DE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3281239" y="3387174"/>
                <a:ext cx="82800" cy="4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82B584EB-C93A-48E1-9182-552F1C193C93}"/>
                  </a:ext>
                </a:extLst>
              </p14:cNvPr>
              <p14:cNvContentPartPr/>
              <p14:nvPr/>
            </p14:nvContentPartPr>
            <p14:xfrm>
              <a:off x="3457999" y="3308334"/>
              <a:ext cx="23400" cy="43344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82B584EB-C93A-48E1-9182-552F1C193C93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438919" y="3289254"/>
                <a:ext cx="61200" cy="47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3479DF76-F382-4A3C-96B9-74D0C5C5B0A1}"/>
                  </a:ext>
                </a:extLst>
              </p14:cNvPr>
              <p14:cNvContentPartPr/>
              <p14:nvPr/>
            </p14:nvContentPartPr>
            <p14:xfrm>
              <a:off x="4072519" y="3424974"/>
              <a:ext cx="269280" cy="33120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3479DF76-F382-4A3C-96B9-74D0C5C5B0A1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4053439" y="3405894"/>
                <a:ext cx="307080" cy="3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A0D752D6-F816-4F68-87A9-CE9531B39455}"/>
                  </a:ext>
                </a:extLst>
              </p14:cNvPr>
              <p14:cNvContentPartPr/>
              <p14:nvPr/>
            </p14:nvContentPartPr>
            <p14:xfrm>
              <a:off x="4411999" y="3646374"/>
              <a:ext cx="73440" cy="11556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A0D752D6-F816-4F68-87A9-CE9531B39455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4392919" y="3627294"/>
                <a:ext cx="111240" cy="15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912DF794-5F19-4FCB-BE1D-CF6235B9E145}"/>
                  </a:ext>
                </a:extLst>
              </p14:cNvPr>
              <p14:cNvContentPartPr/>
              <p14:nvPr/>
            </p14:nvContentPartPr>
            <p14:xfrm>
              <a:off x="4674079" y="3487614"/>
              <a:ext cx="230040" cy="25380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912DF794-5F19-4FCB-BE1D-CF6235B9E145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4654999" y="3468534"/>
                <a:ext cx="26784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E0270F23-4E39-4E5C-86B8-2DBBD39D2BD8}"/>
                  </a:ext>
                </a:extLst>
              </p14:cNvPr>
              <p14:cNvContentPartPr/>
              <p14:nvPr/>
            </p14:nvContentPartPr>
            <p14:xfrm>
              <a:off x="5195359" y="3363774"/>
              <a:ext cx="513360" cy="43308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E0270F23-4E39-4E5C-86B8-2DBBD39D2BD8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5176279" y="3344694"/>
                <a:ext cx="551160" cy="47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335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3DBEC9C7-E8BC-4C10-BE78-3A82B2A99899}"/>
                  </a:ext>
                </a:extLst>
              </p14:cNvPr>
              <p14:cNvContentPartPr/>
              <p14:nvPr/>
            </p14:nvContentPartPr>
            <p14:xfrm>
              <a:off x="707959" y="347694"/>
              <a:ext cx="2003040" cy="7480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3DBEC9C7-E8BC-4C10-BE78-3A82B2A9989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8879" y="328614"/>
                <a:ext cx="2040840" cy="78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ABA5B347-E343-493A-B7AA-8DDACD73199B}"/>
                  </a:ext>
                </a:extLst>
              </p14:cNvPr>
              <p14:cNvContentPartPr/>
              <p14:nvPr/>
            </p14:nvContentPartPr>
            <p14:xfrm>
              <a:off x="3038239" y="358134"/>
              <a:ext cx="387360" cy="5104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ABA5B347-E343-493A-B7AA-8DDACD73199B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19159" y="339054"/>
                <a:ext cx="425160" cy="54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E6C486A9-374B-49B6-9E03-A451FD5FCC5A}"/>
                  </a:ext>
                </a:extLst>
              </p14:cNvPr>
              <p14:cNvContentPartPr/>
              <p14:nvPr/>
            </p14:nvContentPartPr>
            <p14:xfrm>
              <a:off x="3925279" y="392334"/>
              <a:ext cx="200160" cy="3351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E6C486A9-374B-49B6-9E03-A451FD5FCC5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906199" y="373254"/>
                <a:ext cx="237960" cy="3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19513675-1888-4290-B271-8E5903057EAF}"/>
                  </a:ext>
                </a:extLst>
              </p14:cNvPr>
              <p14:cNvContentPartPr/>
              <p14:nvPr/>
            </p14:nvContentPartPr>
            <p14:xfrm>
              <a:off x="4298959" y="367494"/>
              <a:ext cx="144360" cy="28188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19513675-1888-4290-B271-8E5903057EA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279879" y="348414"/>
                <a:ext cx="182160" cy="31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EA7FC1E-38FF-41F2-93D8-E18757EE489C}"/>
                  </a:ext>
                </a:extLst>
              </p14:cNvPr>
              <p14:cNvContentPartPr/>
              <p14:nvPr/>
            </p14:nvContentPartPr>
            <p14:xfrm>
              <a:off x="4292119" y="527334"/>
              <a:ext cx="228960" cy="21024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EA7FC1E-38FF-41F2-93D8-E18757EE489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73039" y="508254"/>
                <a:ext cx="26676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5FC22B53-3788-4DE8-96EA-3739E6D4F169}"/>
                  </a:ext>
                </a:extLst>
              </p14:cNvPr>
              <p14:cNvContentPartPr/>
              <p14:nvPr/>
            </p14:nvContentPartPr>
            <p14:xfrm>
              <a:off x="4761199" y="680334"/>
              <a:ext cx="26640" cy="1764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5FC22B53-3788-4DE8-96EA-3739E6D4F16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42119" y="661254"/>
                <a:ext cx="644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5C7C4129-8E64-4E70-B08C-00F8E369846D}"/>
                  </a:ext>
                </a:extLst>
              </p14:cNvPr>
              <p14:cNvContentPartPr/>
              <p14:nvPr/>
            </p14:nvContentPartPr>
            <p14:xfrm>
              <a:off x="909199" y="1474134"/>
              <a:ext cx="328320" cy="4010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5C7C4129-8E64-4E70-B08C-00F8E369846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0119" y="1455054"/>
                <a:ext cx="366120" cy="4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2AB1ABB1-2DC1-4B72-A942-DA0DA63714E6}"/>
                  </a:ext>
                </a:extLst>
              </p14:cNvPr>
              <p14:cNvContentPartPr/>
              <p14:nvPr/>
            </p14:nvContentPartPr>
            <p14:xfrm>
              <a:off x="1614079" y="1538934"/>
              <a:ext cx="146160" cy="16092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2AB1ABB1-2DC1-4B72-A942-DA0DA63714E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94999" y="1519854"/>
                <a:ext cx="183960" cy="19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2238E5D6-952B-4C54-844E-75D67D9479AC}"/>
                  </a:ext>
                </a:extLst>
              </p14:cNvPr>
              <p14:cNvContentPartPr/>
              <p14:nvPr/>
            </p14:nvContentPartPr>
            <p14:xfrm>
              <a:off x="1760239" y="1462614"/>
              <a:ext cx="144360" cy="2469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2238E5D6-952B-4C54-844E-75D67D9479A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41159" y="1443534"/>
                <a:ext cx="18216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E993F7B0-FF59-4714-B1A2-E49354B9CA94}"/>
                  </a:ext>
                </a:extLst>
              </p14:cNvPr>
              <p14:cNvContentPartPr/>
              <p14:nvPr/>
            </p14:nvContentPartPr>
            <p14:xfrm>
              <a:off x="2491039" y="1440654"/>
              <a:ext cx="95400" cy="2613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E993F7B0-FF59-4714-B1A2-E49354B9CA9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471959" y="1421574"/>
                <a:ext cx="133200" cy="2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D68BA3C9-3F3B-48A3-B537-5C44B4942BFA}"/>
                  </a:ext>
                </a:extLst>
              </p14:cNvPr>
              <p14:cNvContentPartPr/>
              <p14:nvPr/>
            </p14:nvContentPartPr>
            <p14:xfrm>
              <a:off x="2594719" y="1386654"/>
              <a:ext cx="129240" cy="2998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D68BA3C9-3F3B-48A3-B537-5C44B4942BFA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75639" y="1367574"/>
                <a:ext cx="16704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370883FA-69FF-4430-AA07-16AF062F42E7}"/>
                  </a:ext>
                </a:extLst>
              </p14:cNvPr>
              <p14:cNvContentPartPr/>
              <p14:nvPr/>
            </p14:nvContentPartPr>
            <p14:xfrm>
              <a:off x="2741239" y="1632894"/>
              <a:ext cx="91440" cy="9504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370883FA-69FF-4430-AA07-16AF062F42E7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22159" y="1613814"/>
                <a:ext cx="12924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623E08D9-9B43-4CA4-A049-843E3E53DB1A}"/>
                  </a:ext>
                </a:extLst>
              </p14:cNvPr>
              <p14:cNvContentPartPr/>
              <p14:nvPr/>
            </p14:nvContentPartPr>
            <p14:xfrm>
              <a:off x="3063079" y="1373694"/>
              <a:ext cx="236160" cy="29160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623E08D9-9B43-4CA4-A049-843E3E53DB1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043999" y="1354614"/>
                <a:ext cx="27396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71C1D924-1456-46D1-950A-9EA03A824D30}"/>
                  </a:ext>
                </a:extLst>
              </p14:cNvPr>
              <p14:cNvContentPartPr/>
              <p14:nvPr/>
            </p14:nvContentPartPr>
            <p14:xfrm>
              <a:off x="3694159" y="1306734"/>
              <a:ext cx="321480" cy="48240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71C1D924-1456-46D1-950A-9EA03A824D3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675079" y="1287654"/>
                <a:ext cx="359280" cy="5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4138F4E3-5A78-4EE0-87DF-3223EE420506}"/>
                  </a:ext>
                </a:extLst>
              </p14:cNvPr>
              <p14:cNvContentPartPr/>
              <p14:nvPr/>
            </p14:nvContentPartPr>
            <p14:xfrm>
              <a:off x="4055239" y="1603734"/>
              <a:ext cx="183240" cy="1825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4138F4E3-5A78-4EE0-87DF-3223EE42050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036159" y="1584654"/>
                <a:ext cx="2210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CC6DDA32-1335-48E5-BA83-531DFB4DA35E}"/>
                  </a:ext>
                </a:extLst>
              </p14:cNvPr>
              <p14:cNvContentPartPr/>
              <p14:nvPr/>
            </p14:nvContentPartPr>
            <p14:xfrm>
              <a:off x="4447999" y="1790214"/>
              <a:ext cx="5400" cy="79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CC6DDA32-1335-48E5-BA83-531DFB4DA35E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428919" y="1771134"/>
                <a:ext cx="4320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4852C2AC-0ECA-4132-864E-71BA3242D977}"/>
                  </a:ext>
                </a:extLst>
              </p14:cNvPr>
              <p14:cNvContentPartPr/>
              <p14:nvPr/>
            </p14:nvContentPartPr>
            <p14:xfrm>
              <a:off x="938719" y="2368734"/>
              <a:ext cx="369360" cy="30780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4852C2AC-0ECA-4132-864E-71BA3242D977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19639" y="2349654"/>
                <a:ext cx="407160" cy="34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48DEDDD4-ED2D-4F5B-B903-BDF3730BBBFC}"/>
                  </a:ext>
                </a:extLst>
              </p14:cNvPr>
              <p14:cNvContentPartPr/>
              <p14:nvPr/>
            </p14:nvContentPartPr>
            <p14:xfrm>
              <a:off x="1507519" y="2323734"/>
              <a:ext cx="547920" cy="28872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48DEDDD4-ED2D-4F5B-B903-BDF3730BBBFC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488439" y="2304654"/>
                <a:ext cx="58572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EFB2D1BC-1AD3-41B7-AA89-0885F6BFB2D2}"/>
                  </a:ext>
                </a:extLst>
              </p14:cNvPr>
              <p14:cNvContentPartPr/>
              <p14:nvPr/>
            </p14:nvContentPartPr>
            <p14:xfrm>
              <a:off x="2336959" y="2428494"/>
              <a:ext cx="216720" cy="90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EFB2D1BC-1AD3-41B7-AA89-0885F6BFB2D2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317879" y="2409414"/>
                <a:ext cx="25452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87276F75-43E4-42C2-B59F-A2671922AF9F}"/>
                  </a:ext>
                </a:extLst>
              </p14:cNvPr>
              <p14:cNvContentPartPr/>
              <p14:nvPr/>
            </p14:nvContentPartPr>
            <p14:xfrm>
              <a:off x="2340199" y="2536494"/>
              <a:ext cx="228240" cy="1368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87276F75-43E4-42C2-B59F-A2671922AF9F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321119" y="2517414"/>
                <a:ext cx="26604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BBA49669-2788-4CFC-90C0-1F32AA58728C}"/>
                  </a:ext>
                </a:extLst>
              </p14:cNvPr>
              <p14:cNvContentPartPr/>
              <p14:nvPr/>
            </p14:nvContentPartPr>
            <p14:xfrm>
              <a:off x="2083879" y="1458294"/>
              <a:ext cx="182880" cy="28332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BBA49669-2788-4CFC-90C0-1F32AA58728C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064799" y="1439214"/>
                <a:ext cx="220680" cy="32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88F535C0-061C-4E88-B99F-F2CAC8ABF46C}"/>
                  </a:ext>
                </a:extLst>
              </p14:cNvPr>
              <p14:cNvContentPartPr/>
              <p14:nvPr/>
            </p14:nvContentPartPr>
            <p14:xfrm>
              <a:off x="3054799" y="2323734"/>
              <a:ext cx="490320" cy="29592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88F535C0-061C-4E88-B99F-F2CAC8ABF46C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035719" y="2304654"/>
                <a:ext cx="52812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6E4F8D5F-FF9F-4561-BE30-FCEBDBAEFD06}"/>
                  </a:ext>
                </a:extLst>
              </p14:cNvPr>
              <p14:cNvContentPartPr/>
              <p14:nvPr/>
            </p14:nvContentPartPr>
            <p14:xfrm>
              <a:off x="3438199" y="2550894"/>
              <a:ext cx="97200" cy="900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6E4F8D5F-FF9F-4561-BE30-FCEBDBAEFD06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419119" y="2531814"/>
                <a:ext cx="1350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44926DE1-6552-403D-8BED-F4DD44822DDE}"/>
                  </a:ext>
                </a:extLst>
              </p14:cNvPr>
              <p14:cNvContentPartPr/>
              <p14:nvPr/>
            </p14:nvContentPartPr>
            <p14:xfrm>
              <a:off x="3726919" y="2381334"/>
              <a:ext cx="224640" cy="1872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44926DE1-6552-403D-8BED-F4DD44822DDE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707839" y="2362254"/>
                <a:ext cx="26244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2AC747D5-5392-4870-8141-57107FB0B10F}"/>
                  </a:ext>
                </a:extLst>
              </p14:cNvPr>
              <p14:cNvContentPartPr/>
              <p14:nvPr/>
            </p14:nvContentPartPr>
            <p14:xfrm>
              <a:off x="4080799" y="2278374"/>
              <a:ext cx="405360" cy="28296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2AC747D5-5392-4870-8141-57107FB0B10F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061719" y="2259294"/>
                <a:ext cx="443160" cy="32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1D5FE243-6F1C-45CD-8006-F09433927786}"/>
                  </a:ext>
                </a:extLst>
              </p14:cNvPr>
              <p14:cNvContentPartPr/>
              <p14:nvPr/>
            </p14:nvContentPartPr>
            <p14:xfrm>
              <a:off x="4098439" y="2126814"/>
              <a:ext cx="136800" cy="50760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1D5FE243-6F1C-45CD-8006-F0943392778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079359" y="2107734"/>
                <a:ext cx="174600" cy="5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2007E710-4790-458E-B39C-34A408023AA0}"/>
                  </a:ext>
                </a:extLst>
              </p14:cNvPr>
              <p14:cNvContentPartPr/>
              <p14:nvPr/>
            </p14:nvContentPartPr>
            <p14:xfrm>
              <a:off x="4625119" y="2293134"/>
              <a:ext cx="200160" cy="20844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2007E710-4790-458E-B39C-34A408023AA0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606039" y="2274054"/>
                <a:ext cx="23796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1BB90F5F-93ED-4879-8F58-22B18A0FE30D}"/>
                  </a:ext>
                </a:extLst>
              </p14:cNvPr>
              <p14:cNvContentPartPr/>
              <p14:nvPr/>
            </p14:nvContentPartPr>
            <p14:xfrm>
              <a:off x="5571919" y="2256414"/>
              <a:ext cx="231840" cy="30240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1BB90F5F-93ED-4879-8F58-22B18A0FE30D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552839" y="2237334"/>
                <a:ext cx="26964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62476D6E-57EA-4558-BB44-B211D562AD5F}"/>
                  </a:ext>
                </a:extLst>
              </p14:cNvPr>
              <p14:cNvContentPartPr/>
              <p14:nvPr/>
            </p14:nvContentPartPr>
            <p14:xfrm>
              <a:off x="5981959" y="2346774"/>
              <a:ext cx="239760" cy="1224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62476D6E-57EA-4558-BB44-B211D562AD5F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962879" y="2327694"/>
                <a:ext cx="27756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1F753979-8BD9-4C0F-82A5-EB75CB62AD0A}"/>
                  </a:ext>
                </a:extLst>
              </p14:cNvPr>
              <p14:cNvContentPartPr/>
              <p14:nvPr/>
            </p14:nvContentPartPr>
            <p14:xfrm>
              <a:off x="6147199" y="2252094"/>
              <a:ext cx="14040" cy="27288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1F753979-8BD9-4C0F-82A5-EB75CB62AD0A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128119" y="2233014"/>
                <a:ext cx="5184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6A86710C-E7EF-4856-87FB-11ECAE6CB305}"/>
                  </a:ext>
                </a:extLst>
              </p14:cNvPr>
              <p14:cNvContentPartPr/>
              <p14:nvPr/>
            </p14:nvContentPartPr>
            <p14:xfrm>
              <a:off x="6336199" y="2345334"/>
              <a:ext cx="19800" cy="2376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6A86710C-E7EF-4856-87FB-11ECAE6CB305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317119" y="2326254"/>
                <a:ext cx="5760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3A541AB8-BE5D-4D68-BA7D-97451EFD8B40}"/>
                  </a:ext>
                </a:extLst>
              </p14:cNvPr>
              <p14:cNvContentPartPr/>
              <p14:nvPr/>
            </p14:nvContentPartPr>
            <p14:xfrm>
              <a:off x="6485239" y="2357214"/>
              <a:ext cx="21600" cy="180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3A541AB8-BE5D-4D68-BA7D-97451EFD8B40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466159" y="2338134"/>
                <a:ext cx="5940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0F18D4B8-6B03-4ECB-846C-5C3C3FF7EB1C}"/>
                  </a:ext>
                </a:extLst>
              </p14:cNvPr>
              <p14:cNvContentPartPr/>
              <p14:nvPr/>
            </p14:nvContentPartPr>
            <p14:xfrm>
              <a:off x="6575599" y="2345334"/>
              <a:ext cx="42840" cy="648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0F18D4B8-6B03-4ECB-846C-5C3C3FF7EB1C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556519" y="2326254"/>
                <a:ext cx="8064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116DC46E-0487-4AA9-BC11-E5E9D5FB1E33}"/>
                  </a:ext>
                </a:extLst>
              </p14:cNvPr>
              <p14:cNvContentPartPr/>
              <p14:nvPr/>
            </p14:nvContentPartPr>
            <p14:xfrm>
              <a:off x="6744079" y="2313294"/>
              <a:ext cx="203760" cy="2952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116DC46E-0487-4AA9-BC11-E5E9D5FB1E33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724999" y="2294214"/>
                <a:ext cx="24156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15A56395-0770-4661-8701-18C339343D79}"/>
                  </a:ext>
                </a:extLst>
              </p14:cNvPr>
              <p14:cNvContentPartPr/>
              <p14:nvPr/>
            </p14:nvContentPartPr>
            <p14:xfrm>
              <a:off x="6868999" y="2204214"/>
              <a:ext cx="13320" cy="22464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15A56395-0770-4661-8701-18C339343D79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849919" y="2185134"/>
                <a:ext cx="51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4566A158-58EE-4A5A-AB41-1E6D05F5C1F4}"/>
                  </a:ext>
                </a:extLst>
              </p14:cNvPr>
              <p14:cNvContentPartPr/>
              <p14:nvPr/>
            </p14:nvContentPartPr>
            <p14:xfrm>
              <a:off x="7073839" y="2164974"/>
              <a:ext cx="413280" cy="43128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4566A158-58EE-4A5A-AB41-1E6D05F5C1F4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054759" y="2145894"/>
                <a:ext cx="451080" cy="46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80B2509E-F49D-4649-864C-7513EAB985D7}"/>
                  </a:ext>
                </a:extLst>
              </p14:cNvPr>
              <p14:cNvContentPartPr/>
              <p14:nvPr/>
            </p14:nvContentPartPr>
            <p14:xfrm>
              <a:off x="7960519" y="2189454"/>
              <a:ext cx="211680" cy="39240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80B2509E-F49D-4649-864C-7513EAB985D7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941439" y="2170374"/>
                <a:ext cx="249480" cy="43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EBB57215-4607-4F6D-8F0D-ED740242BB24}"/>
                  </a:ext>
                </a:extLst>
              </p14:cNvPr>
              <p14:cNvContentPartPr/>
              <p14:nvPr/>
            </p14:nvContentPartPr>
            <p14:xfrm>
              <a:off x="5081239" y="2264694"/>
              <a:ext cx="126000" cy="25308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EBB57215-4607-4F6D-8F0D-ED740242BB24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062159" y="2245614"/>
                <a:ext cx="16380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63EC3FF8-3B35-4238-A7B9-E6CC35F99DD6}"/>
                  </a:ext>
                </a:extLst>
              </p14:cNvPr>
              <p14:cNvContentPartPr/>
              <p14:nvPr/>
            </p14:nvContentPartPr>
            <p14:xfrm>
              <a:off x="8220079" y="2035014"/>
              <a:ext cx="170280" cy="11988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63EC3FF8-3B35-4238-A7B9-E6CC35F99DD6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200999" y="2015934"/>
                <a:ext cx="20808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75945D73-014D-4284-9BFF-8C393F57C4E4}"/>
                  </a:ext>
                </a:extLst>
              </p14:cNvPr>
              <p14:cNvContentPartPr/>
              <p14:nvPr/>
            </p14:nvContentPartPr>
            <p14:xfrm>
              <a:off x="8492959" y="2048334"/>
              <a:ext cx="92160" cy="468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75945D73-014D-4284-9BFF-8C393F57C4E4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473879" y="2029254"/>
                <a:ext cx="12996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AB186B81-22A2-4452-A395-D458D990C633}"/>
                  </a:ext>
                </a:extLst>
              </p14:cNvPr>
              <p14:cNvContentPartPr/>
              <p14:nvPr/>
            </p14:nvContentPartPr>
            <p14:xfrm>
              <a:off x="8671879" y="1937454"/>
              <a:ext cx="15120" cy="14040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AB186B81-22A2-4452-A395-D458D990C633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652799" y="1918374"/>
                <a:ext cx="5292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B700FF7E-27C8-48B1-B59D-1F9329A0FB52}"/>
                  </a:ext>
                </a:extLst>
              </p14:cNvPr>
              <p14:cNvContentPartPr/>
              <p14:nvPr/>
            </p14:nvContentPartPr>
            <p14:xfrm>
              <a:off x="8855479" y="2173614"/>
              <a:ext cx="253080" cy="30240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B700FF7E-27C8-48B1-B59D-1F9329A0FB52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836399" y="2154534"/>
                <a:ext cx="29088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DC1321A2-08E7-4EE6-ABAE-479781C4E779}"/>
                  </a:ext>
                </a:extLst>
              </p14:cNvPr>
              <p14:cNvContentPartPr/>
              <p14:nvPr/>
            </p14:nvContentPartPr>
            <p14:xfrm>
              <a:off x="9292879" y="2094774"/>
              <a:ext cx="104040" cy="40104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DC1321A2-08E7-4EE6-ABAE-479781C4E779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9273799" y="2075694"/>
                <a:ext cx="141840" cy="4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B24E2B7E-E4C2-47B8-8337-52840753560A}"/>
                  </a:ext>
                </a:extLst>
              </p14:cNvPr>
              <p14:cNvContentPartPr/>
              <p14:nvPr/>
            </p14:nvContentPartPr>
            <p14:xfrm>
              <a:off x="2246959" y="3325254"/>
              <a:ext cx="191880" cy="1404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B24E2B7E-E4C2-47B8-8337-52840753560A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227879" y="3306174"/>
                <a:ext cx="22968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A8EDE07C-F162-492C-B1C8-9C4E5B342FDA}"/>
                  </a:ext>
                </a:extLst>
              </p14:cNvPr>
              <p14:cNvContentPartPr/>
              <p14:nvPr/>
            </p14:nvContentPartPr>
            <p14:xfrm>
              <a:off x="2225359" y="3442614"/>
              <a:ext cx="223200" cy="828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A8EDE07C-F162-492C-B1C8-9C4E5B342FDA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206279" y="3423534"/>
                <a:ext cx="26100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6ABA3969-55F1-43D2-ADF1-6C45BFA9B175}"/>
                  </a:ext>
                </a:extLst>
              </p14:cNvPr>
              <p14:cNvContentPartPr/>
              <p14:nvPr/>
            </p14:nvContentPartPr>
            <p14:xfrm>
              <a:off x="2771119" y="3246774"/>
              <a:ext cx="257760" cy="51912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6ABA3969-55F1-43D2-ADF1-6C45BFA9B175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752039" y="3227694"/>
                <a:ext cx="295560" cy="55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6561E9B7-6ECE-4AE2-AB44-7FEB0549AC1D}"/>
                  </a:ext>
                </a:extLst>
              </p14:cNvPr>
              <p14:cNvContentPartPr/>
              <p14:nvPr/>
            </p14:nvContentPartPr>
            <p14:xfrm>
              <a:off x="2912239" y="3509574"/>
              <a:ext cx="100440" cy="2808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6561E9B7-6ECE-4AE2-AB44-7FEB0549AC1D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893159" y="3490494"/>
                <a:ext cx="13824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8CBFEB0E-8573-417A-99DD-8C25B77A7D55}"/>
                  </a:ext>
                </a:extLst>
              </p14:cNvPr>
              <p14:cNvContentPartPr/>
              <p14:nvPr/>
            </p14:nvContentPartPr>
            <p14:xfrm>
              <a:off x="3128599" y="3140934"/>
              <a:ext cx="136440" cy="2376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8CBFEB0E-8573-417A-99DD-8C25B77A7D55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109519" y="3121854"/>
                <a:ext cx="17424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D1E7BE8A-427B-4A12-A530-86D8DFAB09F9}"/>
                  </a:ext>
                </a:extLst>
              </p14:cNvPr>
              <p14:cNvContentPartPr/>
              <p14:nvPr/>
            </p14:nvContentPartPr>
            <p14:xfrm>
              <a:off x="3347839" y="3089814"/>
              <a:ext cx="13680" cy="16236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D1E7BE8A-427B-4A12-A530-86D8DFAB09F9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328759" y="3070734"/>
                <a:ext cx="51480" cy="20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92AE01B9-1DC9-4F24-B21B-C89DFB41213E}"/>
                  </a:ext>
                </a:extLst>
              </p14:cNvPr>
              <p14:cNvContentPartPr/>
              <p14:nvPr/>
            </p14:nvContentPartPr>
            <p14:xfrm>
              <a:off x="3481399" y="3177294"/>
              <a:ext cx="136080" cy="58320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92AE01B9-1DC9-4F24-B21B-C89DFB41213E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462319" y="3158214"/>
                <a:ext cx="173880" cy="62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703D437C-42EE-41C6-B888-C6E055FC7AE9}"/>
                  </a:ext>
                </a:extLst>
              </p14:cNvPr>
              <p14:cNvContentPartPr/>
              <p14:nvPr/>
            </p14:nvContentPartPr>
            <p14:xfrm>
              <a:off x="3902239" y="3319134"/>
              <a:ext cx="159120" cy="27000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703D437C-42EE-41C6-B888-C6E055FC7AE9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883159" y="3300054"/>
                <a:ext cx="19692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7041E534-605F-40AB-8C5B-D82CB131315E}"/>
                  </a:ext>
                </a:extLst>
              </p14:cNvPr>
              <p14:cNvContentPartPr/>
              <p14:nvPr/>
            </p14:nvContentPartPr>
            <p14:xfrm>
              <a:off x="4064599" y="3512454"/>
              <a:ext cx="71640" cy="9648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7041E534-605F-40AB-8C5B-D82CB131315E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045519" y="3493374"/>
                <a:ext cx="10944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A5B49DA9-89C7-4A8F-8B45-84E77C36A1B0}"/>
                  </a:ext>
                </a:extLst>
              </p14:cNvPr>
              <p14:cNvContentPartPr/>
              <p14:nvPr/>
            </p14:nvContentPartPr>
            <p14:xfrm>
              <a:off x="4313719" y="3325974"/>
              <a:ext cx="164160" cy="20736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A5B49DA9-89C7-4A8F-8B45-84E77C36A1B0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294639" y="3306894"/>
                <a:ext cx="201960" cy="2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9CE0BD7A-D366-4E7D-A671-2615E2228B39}"/>
                  </a:ext>
                </a:extLst>
              </p14:cNvPr>
              <p14:cNvContentPartPr/>
              <p14:nvPr/>
            </p14:nvContentPartPr>
            <p14:xfrm>
              <a:off x="5295439" y="2513094"/>
              <a:ext cx="6840" cy="15876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9CE0BD7A-D366-4E7D-A671-2615E2228B39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276359" y="2494014"/>
                <a:ext cx="4464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52F14983-4439-4A62-8477-79452E6AE114}"/>
                  </a:ext>
                </a:extLst>
              </p14:cNvPr>
              <p14:cNvContentPartPr/>
              <p14:nvPr/>
            </p14:nvContentPartPr>
            <p14:xfrm>
              <a:off x="4659319" y="3308334"/>
              <a:ext cx="177480" cy="31320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52F14983-4439-4A62-8477-79452E6AE114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640239" y="3289254"/>
                <a:ext cx="215280" cy="35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9E2C52A1-F7AC-4A67-BFB2-2E165763E0FB}"/>
                  </a:ext>
                </a:extLst>
              </p14:cNvPr>
              <p14:cNvContentPartPr/>
              <p14:nvPr/>
            </p14:nvContentPartPr>
            <p14:xfrm>
              <a:off x="4894399" y="3509574"/>
              <a:ext cx="12960" cy="14904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9E2C52A1-F7AC-4A67-BFB2-2E165763E0FB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875319" y="3490494"/>
                <a:ext cx="5076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164EFB4D-40D5-4B40-B2AD-DEF00D883D86}"/>
                  </a:ext>
                </a:extLst>
              </p14:cNvPr>
              <p14:cNvContentPartPr/>
              <p14:nvPr/>
            </p14:nvContentPartPr>
            <p14:xfrm>
              <a:off x="5110039" y="3293934"/>
              <a:ext cx="275760" cy="37836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164EFB4D-40D5-4B40-B2AD-DEF00D883D86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090959" y="3274854"/>
                <a:ext cx="31356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96038C6E-2ECE-47E1-98C2-20595ABC227D}"/>
                  </a:ext>
                </a:extLst>
              </p14:cNvPr>
              <p14:cNvContentPartPr/>
              <p14:nvPr/>
            </p14:nvContentPartPr>
            <p14:xfrm>
              <a:off x="5493079" y="3337494"/>
              <a:ext cx="261000" cy="32256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96038C6E-2ECE-47E1-98C2-20595ABC227D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473999" y="3318414"/>
                <a:ext cx="29880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CCEF8A0E-124E-4F93-986C-DABB29B3A56F}"/>
                  </a:ext>
                </a:extLst>
              </p14:cNvPr>
              <p14:cNvContentPartPr/>
              <p14:nvPr/>
            </p14:nvContentPartPr>
            <p14:xfrm>
              <a:off x="5989879" y="3374214"/>
              <a:ext cx="236880" cy="5688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CCEF8A0E-124E-4F93-986C-DABB29B3A56F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970799" y="3355134"/>
                <a:ext cx="27468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58A7FC95-E32A-446B-A552-C77B5E32C37A}"/>
                  </a:ext>
                </a:extLst>
              </p14:cNvPr>
              <p14:cNvContentPartPr/>
              <p14:nvPr/>
            </p14:nvContentPartPr>
            <p14:xfrm>
              <a:off x="6127759" y="3328854"/>
              <a:ext cx="49680" cy="27576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58A7FC95-E32A-446B-A552-C77B5E32C37A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6108679" y="3309774"/>
                <a:ext cx="8748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D10142A1-2E5B-43DB-8776-6B9137946C93}"/>
                  </a:ext>
                </a:extLst>
              </p14:cNvPr>
              <p14:cNvContentPartPr/>
              <p14:nvPr/>
            </p14:nvContentPartPr>
            <p14:xfrm>
              <a:off x="6404959" y="3403014"/>
              <a:ext cx="20160" cy="5148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D10142A1-2E5B-43DB-8776-6B9137946C93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6385879" y="3383934"/>
                <a:ext cx="5796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461A4928-B112-46DE-8527-54BA1F02F775}"/>
                  </a:ext>
                </a:extLst>
              </p14:cNvPr>
              <p14:cNvContentPartPr/>
              <p14:nvPr/>
            </p14:nvContentPartPr>
            <p14:xfrm>
              <a:off x="6503239" y="3403014"/>
              <a:ext cx="24840" cy="936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461A4928-B112-46DE-8527-54BA1F02F775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6484159" y="3383934"/>
                <a:ext cx="6264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D00C114E-4850-48B7-89BB-2C94DD9D5DB7}"/>
                  </a:ext>
                </a:extLst>
              </p14:cNvPr>
              <p14:cNvContentPartPr/>
              <p14:nvPr/>
            </p14:nvContentPartPr>
            <p14:xfrm>
              <a:off x="6641119" y="3403014"/>
              <a:ext cx="18360" cy="2088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D00C114E-4850-48B7-89BB-2C94DD9D5DB7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622039" y="3383934"/>
                <a:ext cx="5616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AAB61E08-6BE6-48E0-A73C-E318DF6BCBA7}"/>
                  </a:ext>
                </a:extLst>
              </p14:cNvPr>
              <p14:cNvContentPartPr/>
              <p14:nvPr/>
            </p14:nvContentPartPr>
            <p14:xfrm>
              <a:off x="6747679" y="3317334"/>
              <a:ext cx="201960" cy="23328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AAB61E08-6BE6-48E0-A73C-E318DF6BCBA7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6728599" y="3298254"/>
                <a:ext cx="239760" cy="27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D9C46EA7-7A10-4495-8493-A540C913B058}"/>
                  </a:ext>
                </a:extLst>
              </p14:cNvPr>
              <p14:cNvContentPartPr/>
              <p14:nvPr/>
            </p14:nvContentPartPr>
            <p14:xfrm>
              <a:off x="7207759" y="3334254"/>
              <a:ext cx="218520" cy="34380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D9C46EA7-7A10-4495-8493-A540C913B058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7188679" y="3315174"/>
                <a:ext cx="256320" cy="3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8561CA7A-7C04-4693-9E04-F8F8AF2B7C3F}"/>
                  </a:ext>
                </a:extLst>
              </p14:cNvPr>
              <p14:cNvContentPartPr/>
              <p14:nvPr/>
            </p14:nvContentPartPr>
            <p14:xfrm>
              <a:off x="7429159" y="3534414"/>
              <a:ext cx="161280" cy="1242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8561CA7A-7C04-4693-9E04-F8F8AF2B7C3F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7410079" y="3515334"/>
                <a:ext cx="19908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C0043776-1621-4283-94AA-0194F6CDF8E8}"/>
                  </a:ext>
                </a:extLst>
              </p14:cNvPr>
              <p14:cNvContentPartPr/>
              <p14:nvPr/>
            </p14:nvContentPartPr>
            <p14:xfrm>
              <a:off x="7778359" y="3214734"/>
              <a:ext cx="249120" cy="53712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C0043776-1621-4283-94AA-0194F6CDF8E8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7759279" y="3195654"/>
                <a:ext cx="286920" cy="57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EC8B7859-9007-414B-92BC-0F58BDD0FEA9}"/>
                  </a:ext>
                </a:extLst>
              </p14:cNvPr>
              <p14:cNvContentPartPr/>
              <p14:nvPr/>
            </p14:nvContentPartPr>
            <p14:xfrm>
              <a:off x="8176879" y="3158574"/>
              <a:ext cx="157680" cy="15912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EC8B7859-9007-414B-92BC-0F58BDD0FEA9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8157799" y="3139494"/>
                <a:ext cx="19548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B48606BB-812A-4984-AE9C-3A77D74CB968}"/>
                  </a:ext>
                </a:extLst>
              </p14:cNvPr>
              <p14:cNvContentPartPr/>
              <p14:nvPr/>
            </p14:nvContentPartPr>
            <p14:xfrm>
              <a:off x="8565319" y="3264774"/>
              <a:ext cx="242640" cy="37332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B48606BB-812A-4984-AE9C-3A77D74CB968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8546239" y="3245694"/>
                <a:ext cx="280440" cy="41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566BD9C4-0BC9-449E-A81B-4DAA90E6246D}"/>
                  </a:ext>
                </a:extLst>
              </p14:cNvPr>
              <p14:cNvContentPartPr/>
              <p14:nvPr/>
            </p14:nvContentPartPr>
            <p14:xfrm>
              <a:off x="8783839" y="3519654"/>
              <a:ext cx="84960" cy="9792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566BD9C4-0BC9-449E-A81B-4DAA90E6246D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8764759" y="3500574"/>
                <a:ext cx="12276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F4AE3DAB-9A14-4150-B8FF-504E3A5B0F10}"/>
                  </a:ext>
                </a:extLst>
              </p14:cNvPr>
              <p14:cNvContentPartPr/>
              <p14:nvPr/>
            </p14:nvContentPartPr>
            <p14:xfrm>
              <a:off x="9188119" y="3113214"/>
              <a:ext cx="182520" cy="54972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F4AE3DAB-9A14-4150-B8FF-504E3A5B0F10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9169039" y="3094134"/>
                <a:ext cx="220320" cy="58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5CE796B3-0889-4781-8EE6-750BE22DC079}"/>
                  </a:ext>
                </a:extLst>
              </p14:cNvPr>
              <p14:cNvContentPartPr/>
              <p14:nvPr/>
            </p14:nvContentPartPr>
            <p14:xfrm>
              <a:off x="2132119" y="4484094"/>
              <a:ext cx="298440" cy="1764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5CE796B3-0889-4781-8EE6-750BE22DC079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113039" y="4465014"/>
                <a:ext cx="3362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71037569-EC12-4827-8184-150D0E95A900}"/>
                  </a:ext>
                </a:extLst>
              </p14:cNvPr>
              <p14:cNvContentPartPr/>
              <p14:nvPr/>
            </p14:nvContentPartPr>
            <p14:xfrm>
              <a:off x="2178199" y="4372134"/>
              <a:ext cx="213120" cy="5724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71037569-EC12-4827-8184-150D0E95A900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2159119" y="4353054"/>
                <a:ext cx="250920" cy="9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A6E2ADD8-ACFF-4778-AFB9-09FCACB3F41E}"/>
                  </a:ext>
                </a:extLst>
              </p14:cNvPr>
              <p14:cNvContentPartPr/>
              <p14:nvPr/>
            </p14:nvContentPartPr>
            <p14:xfrm>
              <a:off x="2712439" y="4309494"/>
              <a:ext cx="227520" cy="42408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A6E2ADD8-ACFF-4778-AFB9-09FCACB3F41E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693359" y="4290414"/>
                <a:ext cx="265320" cy="46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9A3736AE-03FD-4252-9968-09E7278EA80E}"/>
                  </a:ext>
                </a:extLst>
              </p14:cNvPr>
              <p14:cNvContentPartPr/>
              <p14:nvPr/>
            </p14:nvContentPartPr>
            <p14:xfrm>
              <a:off x="2782639" y="4513254"/>
              <a:ext cx="117000" cy="2268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9A3736AE-03FD-4252-9968-09E7278EA80E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2763559" y="4494174"/>
                <a:ext cx="15480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360AE31B-FDD2-435D-A13D-514F11F36462}"/>
                  </a:ext>
                </a:extLst>
              </p14:cNvPr>
              <p14:cNvContentPartPr/>
              <p14:nvPr/>
            </p14:nvContentPartPr>
            <p14:xfrm>
              <a:off x="2994319" y="4162254"/>
              <a:ext cx="159120" cy="1476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360AE31B-FDD2-435D-A13D-514F11F36462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2975239" y="4143174"/>
                <a:ext cx="19692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60DBF165-DA89-450C-B4D8-38D841EA81F4}"/>
                  </a:ext>
                </a:extLst>
              </p14:cNvPr>
              <p14:cNvContentPartPr/>
              <p14:nvPr/>
            </p14:nvContentPartPr>
            <p14:xfrm>
              <a:off x="3236599" y="4077654"/>
              <a:ext cx="15120" cy="23076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60DBF165-DA89-450C-B4D8-38D841EA81F4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3217519" y="4058574"/>
                <a:ext cx="5292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5F2F4C9B-A000-45A6-84A5-ED991881374B}"/>
                  </a:ext>
                </a:extLst>
              </p14:cNvPr>
              <p14:cNvContentPartPr/>
              <p14:nvPr/>
            </p14:nvContentPartPr>
            <p14:xfrm>
              <a:off x="3427039" y="4249734"/>
              <a:ext cx="521280" cy="511560"/>
            </p14:xfrm>
          </p:contentPart>
        </mc:Choice>
        <mc:Fallback xmlns=""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5F2F4C9B-A000-45A6-84A5-ED991881374B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3407959" y="4230654"/>
                <a:ext cx="559080" cy="54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A2CB295D-0566-4DD2-9575-AC799FC06C07}"/>
                  </a:ext>
                </a:extLst>
              </p14:cNvPr>
              <p14:cNvContentPartPr/>
              <p14:nvPr/>
            </p14:nvContentPartPr>
            <p14:xfrm>
              <a:off x="4185919" y="4302654"/>
              <a:ext cx="367560" cy="44568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A2CB295D-0566-4DD2-9575-AC799FC06C07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4166839" y="4283574"/>
                <a:ext cx="405360" cy="48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07520BFB-37BF-4083-80E0-A3F3DE235549}"/>
                  </a:ext>
                </a:extLst>
              </p14:cNvPr>
              <p14:cNvContentPartPr/>
              <p14:nvPr/>
            </p14:nvContentPartPr>
            <p14:xfrm>
              <a:off x="4684159" y="4272774"/>
              <a:ext cx="122040" cy="44352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07520BFB-37BF-4083-80E0-A3F3DE235549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4665079" y="4253694"/>
                <a:ext cx="159840" cy="4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5016FE49-A5DB-465F-832B-C36E30B4FD70}"/>
                  </a:ext>
                </a:extLst>
              </p14:cNvPr>
              <p14:cNvContentPartPr/>
              <p14:nvPr/>
            </p14:nvContentPartPr>
            <p14:xfrm>
              <a:off x="5129839" y="4315254"/>
              <a:ext cx="232920" cy="39528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5016FE49-A5DB-465F-832B-C36E30B4FD70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5110759" y="4296174"/>
                <a:ext cx="270720" cy="4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E4E5CB19-4CFF-459B-993E-9DADF1509156}"/>
                  </a:ext>
                </a:extLst>
              </p14:cNvPr>
              <p14:cNvContentPartPr/>
              <p14:nvPr/>
            </p14:nvContentPartPr>
            <p14:xfrm>
              <a:off x="5376799" y="4568694"/>
              <a:ext cx="129240" cy="14760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E4E5CB19-4CFF-459B-993E-9DADF1509156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5357719" y="4549614"/>
                <a:ext cx="167040" cy="18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EA80E655-8A1C-4E23-8B6B-145AF5B4F3BE}"/>
                  </a:ext>
                </a:extLst>
              </p14:cNvPr>
              <p14:cNvContentPartPr/>
              <p14:nvPr/>
            </p14:nvContentPartPr>
            <p14:xfrm>
              <a:off x="5835439" y="4773894"/>
              <a:ext cx="8280" cy="5040"/>
            </p14:xfrm>
          </p:contentPart>
        </mc:Choice>
        <mc:Fallback xmlns=""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EA80E655-8A1C-4E23-8B6B-145AF5B4F3BE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5816359" y="4754814"/>
                <a:ext cx="4608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8EEFDAD9-9D83-4456-86A5-D41C348955B1}"/>
                  </a:ext>
                </a:extLst>
              </p14:cNvPr>
              <p14:cNvContentPartPr/>
              <p14:nvPr/>
            </p14:nvContentPartPr>
            <p14:xfrm>
              <a:off x="1106119" y="5286174"/>
              <a:ext cx="180360" cy="640800"/>
            </p14:xfrm>
          </p:contentPart>
        </mc:Choice>
        <mc:Fallback xmlns=""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8EEFDAD9-9D83-4456-86A5-D41C348955B1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1087039" y="5267094"/>
                <a:ext cx="218160" cy="67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29B28E39-1459-4389-B9B2-C95BDEE4B30C}"/>
                  </a:ext>
                </a:extLst>
              </p14:cNvPr>
              <p14:cNvContentPartPr/>
              <p14:nvPr/>
            </p14:nvContentPartPr>
            <p14:xfrm>
              <a:off x="1289719" y="5747694"/>
              <a:ext cx="205200" cy="133920"/>
            </p14:xfrm>
          </p:contentPart>
        </mc:Choice>
        <mc:Fallback xmlns=""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29B28E39-1459-4389-B9B2-C95BDEE4B30C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1270639" y="5728614"/>
                <a:ext cx="24300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5EF7E9AF-F5FB-40BE-8046-A525777AB4CE}"/>
                  </a:ext>
                </a:extLst>
              </p14:cNvPr>
              <p14:cNvContentPartPr/>
              <p14:nvPr/>
            </p14:nvContentPartPr>
            <p14:xfrm>
              <a:off x="1684279" y="5246214"/>
              <a:ext cx="126720" cy="59616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5EF7E9AF-F5FB-40BE-8046-A525777AB4CE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1665199" y="5227134"/>
                <a:ext cx="164520" cy="63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41F5ED1E-5E09-4675-A470-2E9D9B9D6AC0}"/>
                  </a:ext>
                </a:extLst>
              </p14:cNvPr>
              <p14:cNvContentPartPr/>
              <p14:nvPr/>
            </p14:nvContentPartPr>
            <p14:xfrm>
              <a:off x="1933759" y="5491374"/>
              <a:ext cx="102960" cy="27540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41F5ED1E-5E09-4675-A470-2E9D9B9D6AC0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1914679" y="5472294"/>
                <a:ext cx="140760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9A771AAA-3331-4456-A305-A26161BCF189}"/>
                  </a:ext>
                </a:extLst>
              </p14:cNvPr>
              <p14:cNvContentPartPr/>
              <p14:nvPr/>
            </p14:nvContentPartPr>
            <p14:xfrm>
              <a:off x="1892719" y="5559414"/>
              <a:ext cx="175680" cy="2304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9A771AAA-3331-4456-A305-A26161BCF189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1873639" y="5540334"/>
                <a:ext cx="21348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1982DB76-2CF5-4935-84C5-6EABF1B7CB5D}"/>
                  </a:ext>
                </a:extLst>
              </p14:cNvPr>
              <p14:cNvContentPartPr/>
              <p14:nvPr/>
            </p14:nvContentPartPr>
            <p14:xfrm>
              <a:off x="2173159" y="5304534"/>
              <a:ext cx="97920" cy="44892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1982DB76-2CF5-4935-84C5-6EABF1B7CB5D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2154079" y="5285454"/>
                <a:ext cx="13572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2059E80C-B0AB-4FED-AFA7-8CB8EF05F4A9}"/>
                  </a:ext>
                </a:extLst>
              </p14:cNvPr>
              <p14:cNvContentPartPr/>
              <p14:nvPr/>
            </p14:nvContentPartPr>
            <p14:xfrm>
              <a:off x="2451799" y="5499654"/>
              <a:ext cx="139680" cy="828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2059E80C-B0AB-4FED-AFA7-8CB8EF05F4A9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2432719" y="5480574"/>
                <a:ext cx="17748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939415B3-9F02-4C84-97DB-72771459015B}"/>
                  </a:ext>
                </a:extLst>
              </p14:cNvPr>
              <p14:cNvContentPartPr/>
              <p14:nvPr/>
            </p14:nvContentPartPr>
            <p14:xfrm>
              <a:off x="2464759" y="5582814"/>
              <a:ext cx="152640" cy="2736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939415B3-9F02-4C84-97DB-72771459015B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2445679" y="5563734"/>
                <a:ext cx="19044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F22B6634-F474-4D8B-BD53-F357FAA6FE32}"/>
                  </a:ext>
                </a:extLst>
              </p14:cNvPr>
              <p14:cNvContentPartPr/>
              <p14:nvPr/>
            </p14:nvContentPartPr>
            <p14:xfrm>
              <a:off x="2987119" y="5381574"/>
              <a:ext cx="15480" cy="28584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F22B6634-F474-4D8B-BD53-F357FAA6FE32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2968039" y="5362494"/>
                <a:ext cx="53280" cy="32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B732EA77-0265-4C67-B4D6-D83015C47023}"/>
                  </a:ext>
                </a:extLst>
              </p14:cNvPr>
              <p14:cNvContentPartPr/>
              <p14:nvPr/>
            </p14:nvContentPartPr>
            <p14:xfrm>
              <a:off x="3153079" y="5392014"/>
              <a:ext cx="221760" cy="244800"/>
            </p14:xfrm>
          </p:contentPart>
        </mc:Choice>
        <mc:Fallback xmlns=""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B732EA77-0265-4C67-B4D6-D83015C47023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3133999" y="5372934"/>
                <a:ext cx="259560" cy="28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85" name="Ink 184">
                <a:extLst>
                  <a:ext uri="{FF2B5EF4-FFF2-40B4-BE49-F238E27FC236}">
                    <a16:creationId xmlns:a16="http://schemas.microsoft.com/office/drawing/2014/main" id="{E8FF752F-920C-4F38-813F-2B7E7A4F6CA0}"/>
                  </a:ext>
                </a:extLst>
              </p14:cNvPr>
              <p14:cNvContentPartPr/>
              <p14:nvPr/>
            </p14:nvContentPartPr>
            <p14:xfrm>
              <a:off x="3718639" y="5402094"/>
              <a:ext cx="149400" cy="270360"/>
            </p14:xfrm>
          </p:contentPart>
        </mc:Choice>
        <mc:Fallback xmlns="">
          <p:pic>
            <p:nvPicPr>
              <p:cNvPr id="185" name="Ink 184">
                <a:extLst>
                  <a:ext uri="{FF2B5EF4-FFF2-40B4-BE49-F238E27FC236}">
                    <a16:creationId xmlns:a16="http://schemas.microsoft.com/office/drawing/2014/main" id="{E8FF752F-920C-4F38-813F-2B7E7A4F6CA0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3699559" y="5383014"/>
                <a:ext cx="187200" cy="30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0F889EAE-871C-41A4-8C1D-63436254C651}"/>
                  </a:ext>
                </a:extLst>
              </p14:cNvPr>
              <p14:cNvContentPartPr/>
              <p14:nvPr/>
            </p14:nvContentPartPr>
            <p14:xfrm>
              <a:off x="3962719" y="5559414"/>
              <a:ext cx="13680" cy="160560"/>
            </p14:xfrm>
          </p:contentPart>
        </mc:Choice>
        <mc:Fallback xmlns=""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0F889EAE-871C-41A4-8C1D-63436254C651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3943639" y="5540334"/>
                <a:ext cx="5148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6DB17ECA-19A8-4382-8AAC-598F2092AAD4}"/>
                  </a:ext>
                </a:extLst>
              </p14:cNvPr>
              <p14:cNvContentPartPr/>
              <p14:nvPr/>
            </p14:nvContentPartPr>
            <p14:xfrm>
              <a:off x="4156399" y="5394894"/>
              <a:ext cx="436320" cy="32508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6DB17ECA-19A8-4382-8AAC-598F2092AAD4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4137319" y="5375814"/>
                <a:ext cx="47412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B860EBD1-1215-4926-B43E-C3D2C2405DE4}"/>
                  </a:ext>
                </a:extLst>
              </p14:cNvPr>
              <p14:cNvContentPartPr/>
              <p14:nvPr/>
            </p14:nvContentPartPr>
            <p14:xfrm>
              <a:off x="4831039" y="5506854"/>
              <a:ext cx="32040" cy="3132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B860EBD1-1215-4926-B43E-C3D2C2405DE4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4811959" y="5487774"/>
                <a:ext cx="6984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DDCEE509-F0F7-4968-B310-0298359516B5}"/>
                  </a:ext>
                </a:extLst>
              </p14:cNvPr>
              <p14:cNvContentPartPr/>
              <p14:nvPr/>
            </p14:nvContentPartPr>
            <p14:xfrm>
              <a:off x="4926079" y="5530254"/>
              <a:ext cx="45000" cy="612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DDCEE509-F0F7-4968-B310-0298359516B5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4906999" y="5511174"/>
                <a:ext cx="828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EDB5E936-C421-4E86-A959-88C645364616}"/>
                  </a:ext>
                </a:extLst>
              </p14:cNvPr>
              <p14:cNvContentPartPr/>
              <p14:nvPr/>
            </p14:nvContentPartPr>
            <p14:xfrm>
              <a:off x="5045599" y="5531694"/>
              <a:ext cx="9000" cy="468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EDB5E936-C421-4E86-A959-88C645364616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5026519" y="5512614"/>
                <a:ext cx="4680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FECE8318-ED7C-491F-9BD8-4E5B1E681D2B}"/>
                  </a:ext>
                </a:extLst>
              </p14:cNvPr>
              <p14:cNvContentPartPr/>
              <p14:nvPr/>
            </p14:nvContentPartPr>
            <p14:xfrm>
              <a:off x="5198599" y="5317494"/>
              <a:ext cx="264240" cy="33552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FECE8318-ED7C-491F-9BD8-4E5B1E681D2B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5179519" y="5298414"/>
                <a:ext cx="30204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4D206E02-951A-4A7D-9E9E-7BE8D4B20283}"/>
                  </a:ext>
                </a:extLst>
              </p14:cNvPr>
              <p14:cNvContentPartPr/>
              <p14:nvPr/>
            </p14:nvContentPartPr>
            <p14:xfrm>
              <a:off x="5690719" y="5390574"/>
              <a:ext cx="403200" cy="37764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4D206E02-951A-4A7D-9E9E-7BE8D4B20283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5671639" y="5371494"/>
                <a:ext cx="441000" cy="41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329F0A28-BD0F-46C5-B218-BC611A862A43}"/>
                  </a:ext>
                </a:extLst>
              </p14:cNvPr>
              <p14:cNvContentPartPr/>
              <p14:nvPr/>
            </p14:nvContentPartPr>
            <p14:xfrm>
              <a:off x="6300199" y="5408574"/>
              <a:ext cx="221400" cy="36072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329F0A28-BD0F-46C5-B218-BC611A862A43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6281119" y="5389494"/>
                <a:ext cx="259200" cy="39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DD2A17D2-E419-407B-97E5-AA39020A30A1}"/>
                  </a:ext>
                </a:extLst>
              </p14:cNvPr>
              <p14:cNvContentPartPr/>
              <p14:nvPr/>
            </p14:nvContentPartPr>
            <p14:xfrm>
              <a:off x="6691519" y="5230014"/>
              <a:ext cx="223920" cy="14328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DD2A17D2-E419-407B-97E5-AA39020A30A1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6672439" y="5210934"/>
                <a:ext cx="26172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8EA22DB3-098C-4313-9C71-1309C4CC79DA}"/>
                  </a:ext>
                </a:extLst>
              </p14:cNvPr>
              <p14:cNvContentPartPr/>
              <p14:nvPr/>
            </p14:nvContentPartPr>
            <p14:xfrm>
              <a:off x="7088599" y="5748774"/>
              <a:ext cx="10080" cy="324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8EA22DB3-098C-4313-9C71-1309C4CC79DA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7069519" y="5729694"/>
                <a:ext cx="478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057B57B9-1818-4F99-9176-35AF52B22C57}"/>
                  </a:ext>
                </a:extLst>
              </p14:cNvPr>
              <p14:cNvContentPartPr/>
              <p14:nvPr/>
            </p14:nvContentPartPr>
            <p14:xfrm>
              <a:off x="7629319" y="5289054"/>
              <a:ext cx="401760" cy="49500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057B57B9-1818-4F99-9176-35AF52B22C57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7610239" y="5269974"/>
                <a:ext cx="439560" cy="53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9471949B-7346-40B3-8C10-CB56B8D73B39}"/>
                  </a:ext>
                </a:extLst>
              </p14:cNvPr>
              <p14:cNvContentPartPr/>
              <p14:nvPr/>
            </p14:nvContentPartPr>
            <p14:xfrm>
              <a:off x="8227279" y="5286894"/>
              <a:ext cx="425880" cy="484200"/>
            </p14:xfrm>
          </p:contentPart>
        </mc:Choice>
        <mc:Fallback xmlns=""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9471949B-7346-40B3-8C10-CB56B8D73B39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8208199" y="5267814"/>
                <a:ext cx="463680" cy="52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75C4FBA4-0970-4F1B-9021-03D5ADC380FD}"/>
                  </a:ext>
                </a:extLst>
              </p14:cNvPr>
              <p14:cNvContentPartPr/>
              <p14:nvPr/>
            </p14:nvContentPartPr>
            <p14:xfrm>
              <a:off x="8845759" y="5458974"/>
              <a:ext cx="209880" cy="6480"/>
            </p14:xfrm>
          </p:contentPart>
        </mc:Choice>
        <mc:Fallback xmlns=""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75C4FBA4-0970-4F1B-9021-03D5ADC380FD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8826679" y="5439894"/>
                <a:ext cx="24768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1B798125-B8F5-4A89-984D-308BE9CD0DA2}"/>
                  </a:ext>
                </a:extLst>
              </p14:cNvPr>
              <p14:cNvContentPartPr/>
              <p14:nvPr/>
            </p14:nvContentPartPr>
            <p14:xfrm>
              <a:off x="8845399" y="5554734"/>
              <a:ext cx="228240" cy="6480"/>
            </p14:xfrm>
          </p:contentPart>
        </mc:Choice>
        <mc:Fallback xmlns=""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1B798125-B8F5-4A89-984D-308BE9CD0DA2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8826319" y="5535654"/>
                <a:ext cx="26604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F8DB8CBB-EE64-4A54-A8FE-C79A9369A1FB}"/>
                  </a:ext>
                </a:extLst>
              </p14:cNvPr>
              <p14:cNvContentPartPr/>
              <p14:nvPr/>
            </p14:nvContentPartPr>
            <p14:xfrm>
              <a:off x="9335359" y="5301654"/>
              <a:ext cx="53280" cy="545040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F8DB8CBB-EE64-4A54-A8FE-C79A9369A1FB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9316279" y="5282574"/>
                <a:ext cx="91080" cy="58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8947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9666282-C67A-4BCD-87FD-D6028E0E5332}"/>
                  </a:ext>
                </a:extLst>
              </p14:cNvPr>
              <p14:cNvContentPartPr/>
              <p14:nvPr/>
            </p14:nvContentPartPr>
            <p14:xfrm>
              <a:off x="1070479" y="493854"/>
              <a:ext cx="18000" cy="4971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9666282-C67A-4BCD-87FD-D6028E0E533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1399" y="474774"/>
                <a:ext cx="5580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FDA2F87-2BA7-4CAB-A134-CCB335595BCC}"/>
                  </a:ext>
                </a:extLst>
              </p14:cNvPr>
              <p14:cNvContentPartPr/>
              <p14:nvPr/>
            </p14:nvContentPartPr>
            <p14:xfrm>
              <a:off x="1200439" y="410694"/>
              <a:ext cx="10800" cy="5029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FDA2F87-2BA7-4CAB-A134-CCB335595BC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1359" y="391614"/>
                <a:ext cx="48600" cy="54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05E4EE27-5D44-45C2-A3CF-499CD16EACAD}"/>
                  </a:ext>
                </a:extLst>
              </p14:cNvPr>
              <p14:cNvContentPartPr/>
              <p14:nvPr/>
            </p14:nvContentPartPr>
            <p14:xfrm>
              <a:off x="1361359" y="479094"/>
              <a:ext cx="271080" cy="3092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05E4EE27-5D44-45C2-A3CF-499CD16EACA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42279" y="460014"/>
                <a:ext cx="30888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AC3E5B3-82FF-48EE-B501-152311D5E7E7}"/>
                  </a:ext>
                </a:extLst>
              </p14:cNvPr>
              <p14:cNvContentPartPr/>
              <p14:nvPr/>
            </p14:nvContentPartPr>
            <p14:xfrm>
              <a:off x="1699399" y="664134"/>
              <a:ext cx="113400" cy="1591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AC3E5B3-82FF-48EE-B501-152311D5E7E7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80319" y="645054"/>
                <a:ext cx="15120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6BCF00D8-306B-4392-B76F-23F259AAC463}"/>
                  </a:ext>
                </a:extLst>
              </p14:cNvPr>
              <p14:cNvContentPartPr/>
              <p14:nvPr/>
            </p14:nvContentPartPr>
            <p14:xfrm>
              <a:off x="1972999" y="619134"/>
              <a:ext cx="237960" cy="180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6BCF00D8-306B-4392-B76F-23F259AAC46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53919" y="600054"/>
                <a:ext cx="27576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6C54F00C-5A3C-4B8C-AC40-21C843CB1B9D}"/>
                  </a:ext>
                </a:extLst>
              </p14:cNvPr>
              <p14:cNvContentPartPr/>
              <p14:nvPr/>
            </p14:nvContentPartPr>
            <p14:xfrm>
              <a:off x="2412199" y="426174"/>
              <a:ext cx="624960" cy="4410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6C54F00C-5A3C-4B8C-AC40-21C843CB1B9D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93119" y="407094"/>
                <a:ext cx="662760" cy="47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EEDC6C68-25AC-432B-8A09-580647B87830}"/>
                  </a:ext>
                </a:extLst>
              </p14:cNvPr>
              <p14:cNvContentPartPr/>
              <p14:nvPr/>
            </p14:nvContentPartPr>
            <p14:xfrm>
              <a:off x="3079639" y="668454"/>
              <a:ext cx="6840" cy="1839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EEDC6C68-25AC-432B-8A09-580647B8783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60559" y="649374"/>
                <a:ext cx="4464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23C55977-97D7-47FF-A73D-20CEE58A4DBF}"/>
                  </a:ext>
                </a:extLst>
              </p14:cNvPr>
              <p14:cNvContentPartPr/>
              <p14:nvPr/>
            </p14:nvContentPartPr>
            <p14:xfrm>
              <a:off x="3275119" y="434094"/>
              <a:ext cx="24120" cy="4280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23C55977-97D7-47FF-A73D-20CEE58A4DBF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256039" y="415014"/>
                <a:ext cx="6192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66FC3040-C2A7-4742-9763-E8FEB58C1B23}"/>
                  </a:ext>
                </a:extLst>
              </p14:cNvPr>
              <p14:cNvContentPartPr/>
              <p14:nvPr/>
            </p14:nvContentPartPr>
            <p14:xfrm>
              <a:off x="3333439" y="388734"/>
              <a:ext cx="26640" cy="51192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66FC3040-C2A7-4742-9763-E8FEB58C1B23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14359" y="369654"/>
                <a:ext cx="64440" cy="54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DB7F7886-F49E-4854-A38B-3A3E3528BBCB}"/>
                  </a:ext>
                </a:extLst>
              </p14:cNvPr>
              <p14:cNvContentPartPr/>
              <p14:nvPr/>
            </p14:nvContentPartPr>
            <p14:xfrm>
              <a:off x="3428119" y="745854"/>
              <a:ext cx="118800" cy="29124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DB7F7886-F49E-4854-A38B-3A3E3528BBC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09039" y="726774"/>
                <a:ext cx="156600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4BFC99C6-C449-4C8D-914C-0CC7480D3C99}"/>
                  </a:ext>
                </a:extLst>
              </p14:cNvPr>
              <p14:cNvContentPartPr/>
              <p14:nvPr/>
            </p14:nvContentPartPr>
            <p14:xfrm>
              <a:off x="4015279" y="413934"/>
              <a:ext cx="239760" cy="26388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4BFC99C6-C449-4C8D-914C-0CC7480D3C9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996199" y="394854"/>
                <a:ext cx="27756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BDDB4EE5-7454-4440-A1CE-A18D38D25B90}"/>
                  </a:ext>
                </a:extLst>
              </p14:cNvPr>
              <p14:cNvContentPartPr/>
              <p14:nvPr/>
            </p14:nvContentPartPr>
            <p14:xfrm>
              <a:off x="3941479" y="770694"/>
              <a:ext cx="236520" cy="3132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BDDB4EE5-7454-4440-A1CE-A18D38D25B90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922399" y="751614"/>
                <a:ext cx="27432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CDFD9DAE-9096-4648-B970-62192212E8FA}"/>
                  </a:ext>
                </a:extLst>
              </p14:cNvPr>
              <p14:cNvContentPartPr/>
              <p14:nvPr/>
            </p14:nvContentPartPr>
            <p14:xfrm>
              <a:off x="5767039" y="359574"/>
              <a:ext cx="7200" cy="48744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CDFD9DAE-9096-4648-B970-62192212E8F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747959" y="340494"/>
                <a:ext cx="45000" cy="52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1823E708-303E-4EB5-812B-6067523F9DAA}"/>
                  </a:ext>
                </a:extLst>
              </p14:cNvPr>
              <p14:cNvContentPartPr/>
              <p14:nvPr/>
            </p14:nvContentPartPr>
            <p14:xfrm>
              <a:off x="5909239" y="407814"/>
              <a:ext cx="215640" cy="4402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1823E708-303E-4EB5-812B-6067523F9DAA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890159" y="388734"/>
                <a:ext cx="253440" cy="47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26B2DD7A-E3B1-45A5-8A7D-C2CF9426D0B4}"/>
                  </a:ext>
                </a:extLst>
              </p14:cNvPr>
              <p14:cNvContentPartPr/>
              <p14:nvPr/>
            </p14:nvContentPartPr>
            <p14:xfrm>
              <a:off x="6144319" y="652614"/>
              <a:ext cx="147960" cy="15048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26B2DD7A-E3B1-45A5-8A7D-C2CF9426D0B4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125239" y="633534"/>
                <a:ext cx="18576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2B75A99A-5DCF-4CE3-872C-B15AF9F9D41D}"/>
                  </a:ext>
                </a:extLst>
              </p14:cNvPr>
              <p14:cNvContentPartPr/>
              <p14:nvPr/>
            </p14:nvContentPartPr>
            <p14:xfrm>
              <a:off x="6461839" y="370014"/>
              <a:ext cx="92520" cy="47340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2B75A99A-5DCF-4CE3-872C-B15AF9F9D41D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442759" y="350934"/>
                <a:ext cx="130320" cy="51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6A430614-7231-46DE-B353-A1A82359BEC8}"/>
                  </a:ext>
                </a:extLst>
              </p14:cNvPr>
              <p14:cNvContentPartPr/>
              <p14:nvPr/>
            </p14:nvContentPartPr>
            <p14:xfrm>
              <a:off x="6639319" y="442734"/>
              <a:ext cx="106920" cy="27864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6A430614-7231-46DE-B353-A1A82359BEC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620239" y="423654"/>
                <a:ext cx="144720" cy="3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673EFE8A-9CBC-47CB-84AC-F918EEAF4CB9}"/>
                  </a:ext>
                </a:extLst>
              </p14:cNvPr>
              <p14:cNvContentPartPr/>
              <p14:nvPr/>
            </p14:nvContentPartPr>
            <p14:xfrm>
              <a:off x="6824719" y="683214"/>
              <a:ext cx="10080" cy="13716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673EFE8A-9CBC-47CB-84AC-F918EEAF4CB9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6805639" y="664134"/>
                <a:ext cx="4788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3C9765A1-E843-4087-8F9C-C33AD90306E4}"/>
                  </a:ext>
                </a:extLst>
              </p14:cNvPr>
              <p14:cNvContentPartPr/>
              <p14:nvPr/>
            </p14:nvContentPartPr>
            <p14:xfrm>
              <a:off x="6822919" y="616254"/>
              <a:ext cx="29880" cy="2628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3C9765A1-E843-4087-8F9C-C33AD90306E4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803839" y="597174"/>
                <a:ext cx="6768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0C5E2311-2AED-4716-BF9D-B9523BB61EC2}"/>
                  </a:ext>
                </a:extLst>
              </p14:cNvPr>
              <p14:cNvContentPartPr/>
              <p14:nvPr/>
            </p14:nvContentPartPr>
            <p14:xfrm>
              <a:off x="6940999" y="404934"/>
              <a:ext cx="120240" cy="39636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0C5E2311-2AED-4716-BF9D-B9523BB61EC2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921919" y="385854"/>
                <a:ext cx="158040" cy="43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BCB1888A-E3E0-4F4C-8FAA-79D4A2E41732}"/>
                  </a:ext>
                </a:extLst>
              </p14:cNvPr>
              <p14:cNvContentPartPr/>
              <p14:nvPr/>
            </p14:nvContentPartPr>
            <p14:xfrm>
              <a:off x="7261759" y="301254"/>
              <a:ext cx="9720" cy="58032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BCB1888A-E3E0-4F4C-8FAA-79D4A2E41732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242679" y="282174"/>
                <a:ext cx="47520" cy="61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8ACC3122-6CA0-421A-A2BF-714FC1C28D48}"/>
                  </a:ext>
                </a:extLst>
              </p14:cNvPr>
              <p14:cNvContentPartPr/>
              <p14:nvPr/>
            </p14:nvContentPartPr>
            <p14:xfrm>
              <a:off x="4575439" y="227094"/>
              <a:ext cx="880920" cy="107424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8ACC3122-6CA0-421A-A2BF-714FC1C28D48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556359" y="208014"/>
                <a:ext cx="918720" cy="111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979B1B42-340C-45B2-9F94-AB14F6D6025D}"/>
                  </a:ext>
                </a:extLst>
              </p14:cNvPr>
              <p14:cNvContentPartPr/>
              <p14:nvPr/>
            </p14:nvContentPartPr>
            <p14:xfrm>
              <a:off x="7452199" y="221334"/>
              <a:ext cx="139680" cy="87264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979B1B42-340C-45B2-9F94-AB14F6D6025D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433119" y="202254"/>
                <a:ext cx="177480" cy="9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E74A2289-D5F7-4A9C-BB74-32759B0BF1EC}"/>
                  </a:ext>
                </a:extLst>
              </p14:cNvPr>
              <p14:cNvContentPartPr/>
              <p14:nvPr/>
            </p14:nvContentPartPr>
            <p14:xfrm>
              <a:off x="7934239" y="393054"/>
              <a:ext cx="90360" cy="41148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E74A2289-D5F7-4A9C-BB74-32759B0BF1EC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915159" y="373974"/>
                <a:ext cx="12816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A0FD72C7-3B23-428D-AA7C-524F23F692E5}"/>
                  </a:ext>
                </a:extLst>
              </p14:cNvPr>
              <p14:cNvContentPartPr/>
              <p14:nvPr/>
            </p14:nvContentPartPr>
            <p14:xfrm>
              <a:off x="8252119" y="431214"/>
              <a:ext cx="192600" cy="42696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A0FD72C7-3B23-428D-AA7C-524F23F692E5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233039" y="412134"/>
                <a:ext cx="230400" cy="46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CF4ACA26-AE4E-4C84-AD77-7C34FBB4E43C}"/>
                  </a:ext>
                </a:extLst>
              </p14:cNvPr>
              <p14:cNvContentPartPr/>
              <p14:nvPr/>
            </p14:nvContentPartPr>
            <p14:xfrm>
              <a:off x="8283439" y="648294"/>
              <a:ext cx="101880" cy="612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CF4ACA26-AE4E-4C84-AD77-7C34FBB4E43C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264359" y="629214"/>
                <a:ext cx="13968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45C8D68D-AAE7-4B26-B74F-41E4D87A75C3}"/>
                  </a:ext>
                </a:extLst>
              </p14:cNvPr>
              <p14:cNvContentPartPr/>
              <p14:nvPr/>
            </p14:nvContentPartPr>
            <p14:xfrm>
              <a:off x="8463439" y="391614"/>
              <a:ext cx="99000" cy="504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45C8D68D-AAE7-4B26-B74F-41E4D87A75C3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444359" y="372534"/>
                <a:ext cx="13680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C8354A91-418E-441A-BD29-9A05B718E52A}"/>
                  </a:ext>
                </a:extLst>
              </p14:cNvPr>
              <p14:cNvContentPartPr/>
              <p14:nvPr/>
            </p14:nvContentPartPr>
            <p14:xfrm>
              <a:off x="8657119" y="296934"/>
              <a:ext cx="19800" cy="17244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C8354A91-418E-441A-BD29-9A05B718E52A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638039" y="277854"/>
                <a:ext cx="5760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7751C2DE-2533-46AA-A94B-F3666950674D}"/>
                  </a:ext>
                </a:extLst>
              </p14:cNvPr>
              <p14:cNvContentPartPr/>
              <p14:nvPr/>
            </p14:nvContentPartPr>
            <p14:xfrm>
              <a:off x="8794639" y="429774"/>
              <a:ext cx="147960" cy="36144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7751C2DE-2533-46AA-A94B-F3666950674D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775559" y="410694"/>
                <a:ext cx="185760" cy="39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06739383-C947-499A-BE37-A9AD6E18B992}"/>
                  </a:ext>
                </a:extLst>
              </p14:cNvPr>
              <p14:cNvContentPartPr/>
              <p14:nvPr/>
            </p14:nvContentPartPr>
            <p14:xfrm>
              <a:off x="9005599" y="652614"/>
              <a:ext cx="75960" cy="16272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06739383-C947-499A-BE37-A9AD6E18B992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986519" y="633534"/>
                <a:ext cx="113760" cy="20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06332E6B-DEEC-4D19-B76B-27C04C0AB2CC}"/>
                  </a:ext>
                </a:extLst>
              </p14:cNvPr>
              <p14:cNvContentPartPr/>
              <p14:nvPr/>
            </p14:nvContentPartPr>
            <p14:xfrm>
              <a:off x="9311959" y="348054"/>
              <a:ext cx="102600" cy="43740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06332E6B-DEEC-4D19-B76B-27C04C0AB2CC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292812" y="328974"/>
                <a:ext cx="140533" cy="47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B5ACFF2E-44BB-4154-816F-ABDB5334EB86}"/>
                  </a:ext>
                </a:extLst>
              </p14:cNvPr>
              <p14:cNvContentPartPr/>
              <p14:nvPr/>
            </p14:nvContentPartPr>
            <p14:xfrm>
              <a:off x="9523279" y="667014"/>
              <a:ext cx="151920" cy="30924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B5ACFF2E-44BB-4154-816F-ABDB5334EB86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9504199" y="647934"/>
                <a:ext cx="18972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3807DFDA-5F40-4BB1-BCF6-656428DFC7DA}"/>
                  </a:ext>
                </a:extLst>
              </p14:cNvPr>
              <p14:cNvContentPartPr/>
              <p14:nvPr/>
            </p14:nvContentPartPr>
            <p14:xfrm>
              <a:off x="9550279" y="786534"/>
              <a:ext cx="97200" cy="1152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3807DFDA-5F40-4BB1-BCF6-656428DFC7DA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9531199" y="767454"/>
                <a:ext cx="13500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14A82A32-ADC5-4108-970A-2F1BFEBD486A}"/>
                  </a:ext>
                </a:extLst>
              </p14:cNvPr>
              <p14:cNvContentPartPr/>
              <p14:nvPr/>
            </p14:nvContentPartPr>
            <p14:xfrm>
              <a:off x="10094239" y="811374"/>
              <a:ext cx="14400" cy="1044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14A82A32-ADC5-4108-970A-2F1BFEBD486A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0075159" y="792294"/>
                <a:ext cx="5220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85238EA7-A32B-49A7-86E8-8FD43F8937D5}"/>
                  </a:ext>
                </a:extLst>
              </p14:cNvPr>
              <p14:cNvContentPartPr/>
              <p14:nvPr/>
            </p14:nvContentPartPr>
            <p14:xfrm>
              <a:off x="7985719" y="1032774"/>
              <a:ext cx="1265040" cy="14040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85238EA7-A32B-49A7-86E8-8FD43F8937D5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7966639" y="1013694"/>
                <a:ext cx="130284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45E8A0BA-F0C1-4C2D-B95A-345FF9F31E66}"/>
                  </a:ext>
                </a:extLst>
              </p14:cNvPr>
              <p14:cNvContentPartPr/>
              <p14:nvPr/>
            </p14:nvContentPartPr>
            <p14:xfrm>
              <a:off x="8253919" y="1337334"/>
              <a:ext cx="100080" cy="23184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45E8A0BA-F0C1-4C2D-B95A-345FF9F31E66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8234839" y="1318254"/>
                <a:ext cx="137880" cy="2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5A4B1D92-C309-49FC-8413-3DCE64E9898B}"/>
                  </a:ext>
                </a:extLst>
              </p14:cNvPr>
              <p14:cNvContentPartPr/>
              <p14:nvPr/>
            </p14:nvContentPartPr>
            <p14:xfrm>
              <a:off x="8117839" y="1682574"/>
              <a:ext cx="93600" cy="27576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5A4B1D92-C309-49FC-8413-3DCE64E9898B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8098759" y="1663494"/>
                <a:ext cx="13140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1AFB6A91-9599-4F8B-8716-62C812D8D7C5}"/>
                  </a:ext>
                </a:extLst>
              </p14:cNvPr>
              <p14:cNvContentPartPr/>
              <p14:nvPr/>
            </p14:nvContentPartPr>
            <p14:xfrm>
              <a:off x="8306119" y="1785894"/>
              <a:ext cx="283320" cy="22608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1AFB6A91-9599-4F8B-8716-62C812D8D7C5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287039" y="1766814"/>
                <a:ext cx="321120" cy="2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7BF5EB32-ACD7-417F-94AF-560BE50A1D35}"/>
                  </a:ext>
                </a:extLst>
              </p14:cNvPr>
              <p14:cNvContentPartPr/>
              <p14:nvPr/>
            </p14:nvContentPartPr>
            <p14:xfrm>
              <a:off x="8699599" y="1724334"/>
              <a:ext cx="336240" cy="15804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7BF5EB32-ACD7-417F-94AF-560BE50A1D35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680519" y="1705254"/>
                <a:ext cx="374040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FBF18982-607B-4356-8E5A-BB67622BF57C}"/>
                  </a:ext>
                </a:extLst>
              </p14:cNvPr>
              <p14:cNvContentPartPr/>
              <p14:nvPr/>
            </p14:nvContentPartPr>
            <p14:xfrm>
              <a:off x="9025759" y="1696974"/>
              <a:ext cx="118440" cy="18612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FBF18982-607B-4356-8E5A-BB67622BF57C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9006679" y="1677894"/>
                <a:ext cx="15624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A6C4FB66-EEC3-4A67-AD8B-56E87B1397FF}"/>
                  </a:ext>
                </a:extLst>
              </p14:cNvPr>
              <p14:cNvContentPartPr/>
              <p14:nvPr/>
            </p14:nvContentPartPr>
            <p14:xfrm>
              <a:off x="9225559" y="1832694"/>
              <a:ext cx="51480" cy="12564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A6C4FB66-EEC3-4A67-AD8B-56E87B1397FF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9206479" y="1813614"/>
                <a:ext cx="8928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0BCEA098-13A1-4C1C-ABF3-6A767B00C128}"/>
                  </a:ext>
                </a:extLst>
              </p14:cNvPr>
              <p14:cNvContentPartPr/>
              <p14:nvPr/>
            </p14:nvContentPartPr>
            <p14:xfrm>
              <a:off x="9245359" y="1826934"/>
              <a:ext cx="92160" cy="11376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0BCEA098-13A1-4C1C-ABF3-6A767B00C128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9226279" y="1807854"/>
                <a:ext cx="12996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A5EC7D2B-0C23-4ABF-AA69-5FE19D63105F}"/>
                  </a:ext>
                </a:extLst>
              </p14:cNvPr>
              <p14:cNvContentPartPr/>
              <p14:nvPr/>
            </p14:nvContentPartPr>
            <p14:xfrm>
              <a:off x="9209359" y="1874814"/>
              <a:ext cx="128160" cy="756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A5EC7D2B-0C23-4ABF-AA69-5FE19D63105F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9190279" y="1855734"/>
                <a:ext cx="16596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80025F9A-B311-42CB-8929-49F323583209}"/>
                  </a:ext>
                </a:extLst>
              </p14:cNvPr>
              <p14:cNvContentPartPr/>
              <p14:nvPr/>
            </p14:nvContentPartPr>
            <p14:xfrm>
              <a:off x="9459199" y="1640454"/>
              <a:ext cx="15840" cy="27900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80025F9A-B311-42CB-8929-49F323583209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9440119" y="1621374"/>
                <a:ext cx="53640" cy="31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037EB89D-B26A-4EA8-97B1-B7FFB8DF606E}"/>
                  </a:ext>
                </a:extLst>
              </p14:cNvPr>
              <p14:cNvContentPartPr/>
              <p14:nvPr/>
            </p14:nvContentPartPr>
            <p14:xfrm>
              <a:off x="9545239" y="1605534"/>
              <a:ext cx="28800" cy="26244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037EB89D-B26A-4EA8-97B1-B7FFB8DF606E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9526159" y="1586454"/>
                <a:ext cx="66600" cy="30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0112364B-A71C-4F4F-BBEA-11C44FA794AD}"/>
                  </a:ext>
                </a:extLst>
              </p14:cNvPr>
              <p14:cNvContentPartPr/>
              <p14:nvPr/>
            </p14:nvContentPartPr>
            <p14:xfrm>
              <a:off x="9601039" y="1852854"/>
              <a:ext cx="167400" cy="23940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0112364B-A71C-4F4F-BBEA-11C44FA794AD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9581959" y="1833774"/>
                <a:ext cx="205200" cy="27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A986C628-9A61-49D6-9663-9763E1C44974}"/>
                  </a:ext>
                </a:extLst>
              </p14:cNvPr>
              <p14:cNvContentPartPr/>
              <p14:nvPr/>
            </p14:nvContentPartPr>
            <p14:xfrm>
              <a:off x="9656839" y="1959414"/>
              <a:ext cx="74160" cy="324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A986C628-9A61-49D6-9663-9763E1C44974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9637759" y="1940334"/>
                <a:ext cx="11196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88FE1B85-8D0F-4CE6-B0C7-135DA57E4CFC}"/>
                  </a:ext>
                </a:extLst>
              </p14:cNvPr>
              <p14:cNvContentPartPr/>
              <p14:nvPr/>
            </p14:nvContentPartPr>
            <p14:xfrm>
              <a:off x="9986239" y="1988574"/>
              <a:ext cx="33120" cy="1620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88FE1B85-8D0F-4CE6-B0C7-135DA57E4CFC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9967159" y="1969494"/>
                <a:ext cx="7092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82D0D487-C38E-48E1-BE6C-1EA7DF697A0C}"/>
                  </a:ext>
                </a:extLst>
              </p14:cNvPr>
              <p14:cNvContentPartPr/>
              <p14:nvPr/>
            </p14:nvContentPartPr>
            <p14:xfrm>
              <a:off x="1214119" y="2753574"/>
              <a:ext cx="261000" cy="37476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82D0D487-C38E-48E1-BE6C-1EA7DF697A0C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195039" y="2734494"/>
                <a:ext cx="298800" cy="41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11414D94-5D5B-49D8-99DB-47C762E01629}"/>
                  </a:ext>
                </a:extLst>
              </p14:cNvPr>
              <p14:cNvContentPartPr/>
              <p14:nvPr/>
            </p14:nvContentPartPr>
            <p14:xfrm>
              <a:off x="1114039" y="3247134"/>
              <a:ext cx="238320" cy="2268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11414D94-5D5B-49D8-99DB-47C762E01629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094959" y="3228054"/>
                <a:ext cx="27612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2A5DB90B-6E97-4EF1-B650-7E7CD785F796}"/>
                  </a:ext>
                </a:extLst>
              </p14:cNvPr>
              <p14:cNvContentPartPr/>
              <p14:nvPr/>
            </p14:nvContentPartPr>
            <p14:xfrm>
              <a:off x="3651319" y="2787054"/>
              <a:ext cx="239760" cy="23616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2A5DB90B-6E97-4EF1-B650-7E7CD785F796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632239" y="2767974"/>
                <a:ext cx="27756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B75DBB71-EB43-4574-8818-081F716E3C56}"/>
                  </a:ext>
                </a:extLst>
              </p14:cNvPr>
              <p14:cNvContentPartPr/>
              <p14:nvPr/>
            </p14:nvContentPartPr>
            <p14:xfrm>
              <a:off x="4004839" y="2770134"/>
              <a:ext cx="122400" cy="21636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B75DBB71-EB43-4574-8818-081F716E3C56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985759" y="2751054"/>
                <a:ext cx="160200" cy="2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2AA19ABA-9E4D-4AF4-A444-01C3596BFA7C}"/>
                  </a:ext>
                </a:extLst>
              </p14:cNvPr>
              <p14:cNvContentPartPr/>
              <p14:nvPr/>
            </p14:nvContentPartPr>
            <p14:xfrm>
              <a:off x="4262599" y="2759334"/>
              <a:ext cx="225000" cy="22608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2AA19ABA-9E4D-4AF4-A444-01C3596BFA7C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243519" y="2740254"/>
                <a:ext cx="262800" cy="26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85B51937-8459-4A35-9A57-745651A6E34C}"/>
                  </a:ext>
                </a:extLst>
              </p14:cNvPr>
              <p14:cNvContentPartPr/>
              <p14:nvPr/>
            </p14:nvContentPartPr>
            <p14:xfrm>
              <a:off x="3556279" y="3193494"/>
              <a:ext cx="153000" cy="27576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85B51937-8459-4A35-9A57-745651A6E34C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537199" y="3174414"/>
                <a:ext cx="190800" cy="31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A9DD00CB-66B3-469E-BAEF-1986F512A00A}"/>
                  </a:ext>
                </a:extLst>
              </p14:cNvPr>
              <p14:cNvContentPartPr/>
              <p14:nvPr/>
            </p14:nvContentPartPr>
            <p14:xfrm>
              <a:off x="3779119" y="3372414"/>
              <a:ext cx="26640" cy="1710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A9DD00CB-66B3-469E-BAEF-1986F512A00A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760039" y="3353334"/>
                <a:ext cx="64440" cy="20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98727F7A-F277-4269-A12C-88B5E819B4F5}"/>
                  </a:ext>
                </a:extLst>
              </p14:cNvPr>
              <p14:cNvContentPartPr/>
              <p14:nvPr/>
            </p14:nvContentPartPr>
            <p14:xfrm>
              <a:off x="3926359" y="3251814"/>
              <a:ext cx="69480" cy="12420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98727F7A-F277-4269-A12C-88B5E819B4F5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907279" y="3232734"/>
                <a:ext cx="10728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0286628C-5D20-4780-BF06-BA820DEFE58D}"/>
                  </a:ext>
                </a:extLst>
              </p14:cNvPr>
              <p14:cNvContentPartPr/>
              <p14:nvPr/>
            </p14:nvContentPartPr>
            <p14:xfrm>
              <a:off x="3913039" y="3422094"/>
              <a:ext cx="102600" cy="1512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0286628C-5D20-4780-BF06-BA820DEFE58D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893959" y="3403014"/>
                <a:ext cx="14040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66C3D9C6-2A97-4084-A59E-2121B39DDD92}"/>
                  </a:ext>
                </a:extLst>
              </p14:cNvPr>
              <p14:cNvContentPartPr/>
              <p14:nvPr/>
            </p14:nvContentPartPr>
            <p14:xfrm>
              <a:off x="4136599" y="3217974"/>
              <a:ext cx="42840" cy="26172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66C3D9C6-2A97-4084-A59E-2121B39DDD92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117519" y="3198894"/>
                <a:ext cx="80640" cy="2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0E6BA16A-4967-48F7-86D3-1E08E559D06B}"/>
                  </a:ext>
                </a:extLst>
              </p14:cNvPr>
              <p14:cNvContentPartPr/>
              <p14:nvPr/>
            </p14:nvContentPartPr>
            <p14:xfrm>
              <a:off x="4082599" y="3318774"/>
              <a:ext cx="139680" cy="1476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0E6BA16A-4967-48F7-86D3-1E08E559D06B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063519" y="3299694"/>
                <a:ext cx="17748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FA2312D7-E7DB-4DB3-9B2A-7387A68A148E}"/>
                  </a:ext>
                </a:extLst>
              </p14:cNvPr>
              <p14:cNvContentPartPr/>
              <p14:nvPr/>
            </p14:nvContentPartPr>
            <p14:xfrm>
              <a:off x="4315159" y="3171534"/>
              <a:ext cx="347760" cy="30060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FA2312D7-E7DB-4DB3-9B2A-7387A68A148E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296079" y="3152454"/>
                <a:ext cx="38556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24FFD59F-9D74-4E76-8290-D5652AABEB13}"/>
                  </a:ext>
                </a:extLst>
              </p14:cNvPr>
              <p14:cNvContentPartPr/>
              <p14:nvPr/>
            </p14:nvContentPartPr>
            <p14:xfrm>
              <a:off x="4741399" y="3340374"/>
              <a:ext cx="136440" cy="15372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24FFD59F-9D74-4E76-8290-D5652AABEB13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722319" y="3321294"/>
                <a:ext cx="17424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A9A58F04-15CC-4BFA-BD1D-1037DB7FB772}"/>
                  </a:ext>
                </a:extLst>
              </p14:cNvPr>
              <p14:cNvContentPartPr/>
              <p14:nvPr/>
            </p14:nvContentPartPr>
            <p14:xfrm>
              <a:off x="5238199" y="2523174"/>
              <a:ext cx="26640" cy="71136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A9A58F04-15CC-4BFA-BD1D-1037DB7FB772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219119" y="2504094"/>
                <a:ext cx="64440" cy="74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7C085993-72BF-4554-A1CA-946DE8F5B144}"/>
                  </a:ext>
                </a:extLst>
              </p14:cNvPr>
              <p14:cNvContentPartPr/>
              <p14:nvPr/>
            </p14:nvContentPartPr>
            <p14:xfrm>
              <a:off x="5439439" y="2649894"/>
              <a:ext cx="219960" cy="54576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7C085993-72BF-4554-A1CA-946DE8F5B144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420359" y="2630814"/>
                <a:ext cx="257760" cy="58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F6D218F5-0001-41CD-B63E-DEE54CA818B9}"/>
                  </a:ext>
                </a:extLst>
              </p14:cNvPr>
              <p14:cNvContentPartPr/>
              <p14:nvPr/>
            </p14:nvContentPartPr>
            <p14:xfrm>
              <a:off x="5813119" y="2699574"/>
              <a:ext cx="64440" cy="33660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F6D218F5-0001-41CD-B63E-DEE54CA818B9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5794039" y="2680494"/>
                <a:ext cx="10224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34CC9B29-0058-4E59-9486-A66F3CA224B6}"/>
                  </a:ext>
                </a:extLst>
              </p14:cNvPr>
              <p14:cNvContentPartPr/>
              <p14:nvPr/>
            </p14:nvContentPartPr>
            <p14:xfrm>
              <a:off x="5950999" y="2692374"/>
              <a:ext cx="90360" cy="367560"/>
            </p14:xfrm>
          </p:contentPart>
        </mc:Choice>
        <mc:Fallback xmlns=""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34CC9B29-0058-4E59-9486-A66F3CA224B6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931919" y="2673294"/>
                <a:ext cx="12816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84C57AE0-83F6-4420-AC04-FF728B8E6BD8}"/>
                  </a:ext>
                </a:extLst>
              </p14:cNvPr>
              <p14:cNvContentPartPr/>
              <p14:nvPr/>
            </p14:nvContentPartPr>
            <p14:xfrm>
              <a:off x="6167359" y="2711094"/>
              <a:ext cx="89640" cy="306360"/>
            </p14:xfrm>
          </p:contentPart>
        </mc:Choice>
        <mc:Fallback xmlns=""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84C57AE0-83F6-4420-AC04-FF728B8E6BD8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6148279" y="2692014"/>
                <a:ext cx="127440" cy="3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0CE8253C-AD12-4261-835F-E19F4E7386C9}"/>
                  </a:ext>
                </a:extLst>
              </p14:cNvPr>
              <p14:cNvContentPartPr/>
              <p14:nvPr/>
            </p14:nvContentPartPr>
            <p14:xfrm>
              <a:off x="6394159" y="2170734"/>
              <a:ext cx="407160" cy="234720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0CE8253C-AD12-4261-835F-E19F4E7386C9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6375079" y="2151654"/>
                <a:ext cx="444960" cy="238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6561F4A5-655A-42F2-991F-2E378B0B267B}"/>
                  </a:ext>
                </a:extLst>
              </p14:cNvPr>
              <p14:cNvContentPartPr/>
              <p14:nvPr/>
            </p14:nvContentPartPr>
            <p14:xfrm>
              <a:off x="7209559" y="2810094"/>
              <a:ext cx="120240" cy="32472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6561F4A5-655A-42F2-991F-2E378B0B267B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7190479" y="2791014"/>
                <a:ext cx="158040" cy="36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DC256E98-4417-43CC-8F27-0123DCBC9F92}"/>
                  </a:ext>
                </a:extLst>
              </p14:cNvPr>
              <p14:cNvContentPartPr/>
              <p14:nvPr/>
            </p14:nvContentPartPr>
            <p14:xfrm>
              <a:off x="7453999" y="2858334"/>
              <a:ext cx="154440" cy="250920"/>
            </p14:xfrm>
          </p:contentPart>
        </mc:Choice>
        <mc:Fallback xmlns=""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DC256E98-4417-43CC-8F27-0123DCBC9F92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7434919" y="2839254"/>
                <a:ext cx="19224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393B512B-BDE0-4877-8035-6E2BBB9D14DB}"/>
                  </a:ext>
                </a:extLst>
              </p14:cNvPr>
              <p14:cNvContentPartPr/>
              <p14:nvPr/>
            </p14:nvContentPartPr>
            <p14:xfrm>
              <a:off x="7671799" y="3044814"/>
              <a:ext cx="78120" cy="86760"/>
            </p14:xfrm>
          </p:contentPart>
        </mc:Choice>
        <mc:Fallback xmlns=""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393B512B-BDE0-4877-8035-6E2BBB9D14DB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7652719" y="3025734"/>
                <a:ext cx="115920" cy="12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32032D26-02C1-4CDE-B362-EF93EB387291}"/>
                  </a:ext>
                </a:extLst>
              </p14:cNvPr>
              <p14:cNvContentPartPr/>
              <p14:nvPr/>
            </p14:nvContentPartPr>
            <p14:xfrm>
              <a:off x="7863679" y="3005574"/>
              <a:ext cx="192240" cy="10440"/>
            </p14:xfrm>
          </p:contentPart>
        </mc:Choice>
        <mc:Fallback xmlns=""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32032D26-02C1-4CDE-B362-EF93EB387291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7844599" y="2986494"/>
                <a:ext cx="23004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92DD94F0-83BC-4151-ABBB-ACF559236714}"/>
                  </a:ext>
                </a:extLst>
              </p14:cNvPr>
              <p14:cNvContentPartPr/>
              <p14:nvPr/>
            </p14:nvContentPartPr>
            <p14:xfrm>
              <a:off x="8222599" y="2834934"/>
              <a:ext cx="357840" cy="32508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92DD94F0-83BC-4151-ABBB-ACF559236714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8203519" y="2815854"/>
                <a:ext cx="39564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C6860E56-9E2C-4322-AEEF-73A710DD872B}"/>
                  </a:ext>
                </a:extLst>
              </p14:cNvPr>
              <p14:cNvContentPartPr/>
              <p14:nvPr/>
            </p14:nvContentPartPr>
            <p14:xfrm>
              <a:off x="8539039" y="3054894"/>
              <a:ext cx="78840" cy="12132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C6860E56-9E2C-4322-AEEF-73A710DD872B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8519959" y="3035814"/>
                <a:ext cx="11664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50AAAD80-2608-45EF-8740-50F68C3641CB}"/>
                  </a:ext>
                </a:extLst>
              </p14:cNvPr>
              <p14:cNvContentPartPr/>
              <p14:nvPr/>
            </p14:nvContentPartPr>
            <p14:xfrm>
              <a:off x="8494759" y="3089814"/>
              <a:ext cx="142920" cy="792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50AAAD80-2608-45EF-8740-50F68C3641CB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8475679" y="3070734"/>
                <a:ext cx="1807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3D578B2C-6102-4B9A-BBAE-F0DE1CA35D1A}"/>
                  </a:ext>
                </a:extLst>
              </p14:cNvPr>
              <p14:cNvContentPartPr/>
              <p14:nvPr/>
            </p14:nvContentPartPr>
            <p14:xfrm>
              <a:off x="8725879" y="2769414"/>
              <a:ext cx="1800" cy="180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3D578B2C-6102-4B9A-BBAE-F0DE1CA35D1A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8706799" y="2750334"/>
                <a:ext cx="3960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035881FF-BD30-41ED-8F65-9C39F27A7D29}"/>
                  </a:ext>
                </a:extLst>
              </p14:cNvPr>
              <p14:cNvContentPartPr/>
              <p14:nvPr/>
            </p14:nvContentPartPr>
            <p14:xfrm>
              <a:off x="8755399" y="2766894"/>
              <a:ext cx="15480" cy="36864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035881FF-BD30-41ED-8F65-9C39F27A7D29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8736319" y="2747814"/>
                <a:ext cx="5328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A5601DFF-C670-4430-B3BA-752E745E2FEF}"/>
                  </a:ext>
                </a:extLst>
              </p14:cNvPr>
              <p14:cNvContentPartPr/>
              <p14:nvPr/>
            </p14:nvContentPartPr>
            <p14:xfrm>
              <a:off x="8842159" y="2727294"/>
              <a:ext cx="21600" cy="36900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A5601DFF-C670-4430-B3BA-752E745E2FEF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8823079" y="2708214"/>
                <a:ext cx="59400" cy="4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51485BEB-B5CB-4556-8AD2-2233FF745B54}"/>
                  </a:ext>
                </a:extLst>
              </p14:cNvPr>
              <p14:cNvContentPartPr/>
              <p14:nvPr/>
            </p14:nvContentPartPr>
            <p14:xfrm>
              <a:off x="8920999" y="3037614"/>
              <a:ext cx="183960" cy="280080"/>
            </p14:xfrm>
          </p:contentPart>
        </mc:Choice>
        <mc:Fallback xmlns=""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51485BEB-B5CB-4556-8AD2-2233FF745B54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8901919" y="3018534"/>
                <a:ext cx="22176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85" name="Ink 184">
                <a:extLst>
                  <a:ext uri="{FF2B5EF4-FFF2-40B4-BE49-F238E27FC236}">
                    <a16:creationId xmlns:a16="http://schemas.microsoft.com/office/drawing/2014/main" id="{613B9D8A-EB2C-4CB6-A27B-EA4F7E999F0E}"/>
                  </a:ext>
                </a:extLst>
              </p14:cNvPr>
              <p14:cNvContentPartPr/>
              <p14:nvPr/>
            </p14:nvContentPartPr>
            <p14:xfrm>
              <a:off x="8983279" y="3155334"/>
              <a:ext cx="116640" cy="18000"/>
            </p14:xfrm>
          </p:contentPart>
        </mc:Choice>
        <mc:Fallback xmlns="">
          <p:pic>
            <p:nvPicPr>
              <p:cNvPr id="185" name="Ink 184">
                <a:extLst>
                  <a:ext uri="{FF2B5EF4-FFF2-40B4-BE49-F238E27FC236}">
                    <a16:creationId xmlns:a16="http://schemas.microsoft.com/office/drawing/2014/main" id="{613B9D8A-EB2C-4CB6-A27B-EA4F7E999F0E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8964199" y="3136254"/>
                <a:ext cx="15444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6AF1FD6E-8E52-4744-9B23-7D8B678B5C6B}"/>
                  </a:ext>
                </a:extLst>
              </p14:cNvPr>
              <p14:cNvContentPartPr/>
              <p14:nvPr/>
            </p14:nvContentPartPr>
            <p14:xfrm>
              <a:off x="9441919" y="3245694"/>
              <a:ext cx="61200" cy="10800"/>
            </p14:xfrm>
          </p:contentPart>
        </mc:Choice>
        <mc:Fallback xmlns=""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6AF1FD6E-8E52-4744-9B23-7D8B678B5C6B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9422839" y="3226614"/>
                <a:ext cx="990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61EE4731-91F6-4C01-B10B-677517FE7627}"/>
                  </a:ext>
                </a:extLst>
              </p14:cNvPr>
              <p14:cNvContentPartPr/>
              <p14:nvPr/>
            </p14:nvContentPartPr>
            <p14:xfrm>
              <a:off x="1781119" y="2243454"/>
              <a:ext cx="1269000" cy="260928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61EE4731-91F6-4C01-B10B-677517FE7627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1762039" y="2224374"/>
                <a:ext cx="1306800" cy="264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BF449D87-72AA-43AD-90B3-9D92438B855E}"/>
                  </a:ext>
                </a:extLst>
              </p14:cNvPr>
              <p14:cNvContentPartPr/>
              <p14:nvPr/>
            </p14:nvContentPartPr>
            <p14:xfrm>
              <a:off x="766999" y="5227134"/>
              <a:ext cx="123120" cy="30168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BF449D87-72AA-43AD-90B3-9D92438B855E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747919" y="5208054"/>
                <a:ext cx="160920" cy="33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1A3A369C-1BCD-4270-86C7-7EEF0D36A76F}"/>
                  </a:ext>
                </a:extLst>
              </p14:cNvPr>
              <p14:cNvContentPartPr/>
              <p14:nvPr/>
            </p14:nvContentPartPr>
            <p14:xfrm>
              <a:off x="985879" y="5323254"/>
              <a:ext cx="64800" cy="194040"/>
            </p14:xfrm>
          </p:contentPart>
        </mc:Choice>
        <mc:Fallback xmlns=""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1A3A369C-1BCD-4270-86C7-7EEF0D36A76F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966799" y="5304174"/>
                <a:ext cx="102600" cy="2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0908CC6D-75EA-40DE-8031-8B94FD614D3F}"/>
                  </a:ext>
                </a:extLst>
              </p14:cNvPr>
              <p14:cNvContentPartPr/>
              <p14:nvPr/>
            </p14:nvContentPartPr>
            <p14:xfrm>
              <a:off x="1156879" y="5066934"/>
              <a:ext cx="167400" cy="50724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0908CC6D-75EA-40DE-8031-8B94FD614D3F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1137799" y="5047854"/>
                <a:ext cx="205200" cy="54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A5017611-92EA-4412-BA53-DBADA6C5993D}"/>
                  </a:ext>
                </a:extLst>
              </p14:cNvPr>
              <p14:cNvContentPartPr/>
              <p14:nvPr/>
            </p14:nvContentPartPr>
            <p14:xfrm>
              <a:off x="1609399" y="5424774"/>
              <a:ext cx="5040" cy="1404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A5017611-92EA-4412-BA53-DBADA6C5993D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1590319" y="5405694"/>
                <a:ext cx="428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9D3E23E9-5224-46DC-AB60-3421DF976306}"/>
                  </a:ext>
                </a:extLst>
              </p14:cNvPr>
              <p14:cNvContentPartPr/>
              <p14:nvPr/>
            </p14:nvContentPartPr>
            <p14:xfrm>
              <a:off x="2310679" y="5012934"/>
              <a:ext cx="406800" cy="53064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9D3E23E9-5224-46DC-AB60-3421DF976306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2291599" y="4993854"/>
                <a:ext cx="444600" cy="56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C94B37BB-93AE-48D4-8667-3F5FE1B2FF28}"/>
                  </a:ext>
                </a:extLst>
              </p14:cNvPr>
              <p14:cNvContentPartPr/>
              <p14:nvPr/>
            </p14:nvContentPartPr>
            <p14:xfrm>
              <a:off x="2749879" y="5287254"/>
              <a:ext cx="171000" cy="18756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C94B37BB-93AE-48D4-8667-3F5FE1B2FF28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730799" y="5268174"/>
                <a:ext cx="20880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7DE4E393-C438-4F7E-B9B5-962A222A13F8}"/>
                  </a:ext>
                </a:extLst>
              </p14:cNvPr>
              <p14:cNvContentPartPr/>
              <p14:nvPr/>
            </p14:nvContentPartPr>
            <p14:xfrm>
              <a:off x="3062719" y="4979454"/>
              <a:ext cx="307080" cy="70560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7DE4E393-C438-4F7E-B9B5-962A222A13F8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043639" y="4960374"/>
                <a:ext cx="344880" cy="74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2114D78C-147D-4C17-A53F-94B4164835F4}"/>
                  </a:ext>
                </a:extLst>
              </p14:cNvPr>
              <p14:cNvContentPartPr/>
              <p14:nvPr/>
            </p14:nvContentPartPr>
            <p14:xfrm>
              <a:off x="3534319" y="4951734"/>
              <a:ext cx="641880" cy="428400"/>
            </p14:xfrm>
          </p:contentPart>
        </mc:Choice>
        <mc:Fallback xmlns=""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2114D78C-147D-4C17-A53F-94B4164835F4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515239" y="4932654"/>
                <a:ext cx="679680" cy="46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802AD51F-93F5-4137-B442-BDCE38AAED05}"/>
                  </a:ext>
                </a:extLst>
              </p14:cNvPr>
              <p14:cNvContentPartPr/>
              <p14:nvPr/>
            </p14:nvContentPartPr>
            <p14:xfrm>
              <a:off x="4528279" y="4983774"/>
              <a:ext cx="544680" cy="69120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802AD51F-93F5-4137-B442-BDCE38AAED05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4509199" y="4964694"/>
                <a:ext cx="582480" cy="72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8FA1C57E-B7BC-439E-86CD-593C76565066}"/>
                  </a:ext>
                </a:extLst>
              </p14:cNvPr>
              <p14:cNvContentPartPr/>
              <p14:nvPr/>
            </p14:nvContentPartPr>
            <p14:xfrm>
              <a:off x="4960999" y="5187894"/>
              <a:ext cx="208440" cy="466560"/>
            </p14:xfrm>
          </p:contentPart>
        </mc:Choice>
        <mc:Fallback xmlns=""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8FA1C57E-B7BC-439E-86CD-593C76565066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4941919" y="5168814"/>
                <a:ext cx="246240" cy="50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B85B1BE3-A9C7-467C-A035-E451B88BB068}"/>
                  </a:ext>
                </a:extLst>
              </p14:cNvPr>
              <p14:cNvContentPartPr/>
              <p14:nvPr/>
            </p14:nvContentPartPr>
            <p14:xfrm>
              <a:off x="5486959" y="5539614"/>
              <a:ext cx="10440" cy="1080"/>
            </p14:xfrm>
          </p:contentPart>
        </mc:Choice>
        <mc:Fallback xmlns=""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B85B1BE3-A9C7-467C-A035-E451B88BB068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5467879" y="5520534"/>
                <a:ext cx="48240" cy="3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0BD81925-AA4D-4E26-84E1-A0C1AE114A13}"/>
                  </a:ext>
                </a:extLst>
              </p14:cNvPr>
              <p14:cNvContentPartPr/>
              <p14:nvPr/>
            </p14:nvContentPartPr>
            <p14:xfrm>
              <a:off x="6513319" y="4895214"/>
              <a:ext cx="283680" cy="426600"/>
            </p14:xfrm>
          </p:contentPart>
        </mc:Choice>
        <mc:Fallback xmlns=""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0BD81925-AA4D-4E26-84E1-A0C1AE114A13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6494239" y="4876134"/>
                <a:ext cx="321480" cy="46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76CDACDF-5A49-4218-97A0-CC39975D0C7C}"/>
                  </a:ext>
                </a:extLst>
              </p14:cNvPr>
              <p14:cNvContentPartPr/>
              <p14:nvPr/>
            </p14:nvContentPartPr>
            <p14:xfrm>
              <a:off x="7081039" y="4920774"/>
              <a:ext cx="191160" cy="308160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76CDACDF-5A49-4218-97A0-CC39975D0C7C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7061959" y="4901694"/>
                <a:ext cx="228960" cy="34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0ECA643E-062B-4D93-9BCD-FAD05FC74874}"/>
                  </a:ext>
                </a:extLst>
              </p14:cNvPr>
              <p14:cNvContentPartPr/>
              <p14:nvPr/>
            </p14:nvContentPartPr>
            <p14:xfrm>
              <a:off x="7482439" y="4439094"/>
              <a:ext cx="1553400" cy="1237320"/>
            </p14:xfrm>
          </p:contentPart>
        </mc:Choice>
        <mc:Fallback xmlns=""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0ECA643E-062B-4D93-9BCD-FAD05FC74874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7463359" y="4420014"/>
                <a:ext cx="1591200" cy="127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381D84FE-28C2-40BF-A365-96B5ED197C23}"/>
                  </a:ext>
                </a:extLst>
              </p14:cNvPr>
              <p14:cNvContentPartPr/>
              <p14:nvPr/>
            </p14:nvContentPartPr>
            <p14:xfrm>
              <a:off x="9156799" y="4404174"/>
              <a:ext cx="183960" cy="162000"/>
            </p14:xfrm>
          </p:contentPart>
        </mc:Choice>
        <mc:Fallback xmlns=""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381D84FE-28C2-40BF-A365-96B5ED197C23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9137719" y="4385094"/>
                <a:ext cx="22176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25CE029A-7C87-4DE9-AD80-A01D6ED7E31B}"/>
                  </a:ext>
                </a:extLst>
              </p14:cNvPr>
              <p14:cNvContentPartPr/>
              <p14:nvPr/>
            </p14:nvContentPartPr>
            <p14:xfrm>
              <a:off x="9392959" y="4430454"/>
              <a:ext cx="118440" cy="17640"/>
            </p14:xfrm>
          </p:contentPart>
        </mc:Choice>
        <mc:Fallback xmlns=""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25CE029A-7C87-4DE9-AD80-A01D6ED7E31B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9373879" y="4411374"/>
                <a:ext cx="1562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753193BD-CEB8-4063-A864-044CFBE5BA1E}"/>
                  </a:ext>
                </a:extLst>
              </p14:cNvPr>
              <p14:cNvContentPartPr/>
              <p14:nvPr/>
            </p14:nvContentPartPr>
            <p14:xfrm>
              <a:off x="9497719" y="4358814"/>
              <a:ext cx="11880" cy="122760"/>
            </p14:xfrm>
          </p:contentPart>
        </mc:Choice>
        <mc:Fallback xmlns=""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753193BD-CEB8-4063-A864-044CFBE5BA1E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9478639" y="4339734"/>
                <a:ext cx="4968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3B6ACC3B-A7BC-4FF9-AF19-91680C5C7C7F}"/>
                  </a:ext>
                </a:extLst>
              </p14:cNvPr>
              <p14:cNvContentPartPr/>
              <p14:nvPr/>
            </p14:nvContentPartPr>
            <p14:xfrm>
              <a:off x="9661879" y="4296174"/>
              <a:ext cx="26280" cy="259920"/>
            </p14:xfrm>
          </p:contentPart>
        </mc:Choice>
        <mc:Fallback xmlns=""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3B6ACC3B-A7BC-4FF9-AF19-91680C5C7C7F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9642799" y="4277094"/>
                <a:ext cx="64080" cy="2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50" name="Ink 249">
                <a:extLst>
                  <a:ext uri="{FF2B5EF4-FFF2-40B4-BE49-F238E27FC236}">
                    <a16:creationId xmlns:a16="http://schemas.microsoft.com/office/drawing/2014/main" id="{9DCC9191-924F-4A31-B805-D73E9AFC3D91}"/>
                  </a:ext>
                </a:extLst>
              </p14:cNvPr>
              <p14:cNvContentPartPr/>
              <p14:nvPr/>
            </p14:nvContentPartPr>
            <p14:xfrm>
              <a:off x="9734599" y="4837614"/>
              <a:ext cx="415800" cy="497880"/>
            </p14:xfrm>
          </p:contentPart>
        </mc:Choice>
        <mc:Fallback xmlns="">
          <p:pic>
            <p:nvPicPr>
              <p:cNvPr id="250" name="Ink 249">
                <a:extLst>
                  <a:ext uri="{FF2B5EF4-FFF2-40B4-BE49-F238E27FC236}">
                    <a16:creationId xmlns:a16="http://schemas.microsoft.com/office/drawing/2014/main" id="{9DCC9191-924F-4A31-B805-D73E9AFC3D91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9715519" y="4818534"/>
                <a:ext cx="453600" cy="53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A3CBD881-E9B1-4FE2-AFF1-81E8C7DF9BFE}"/>
                  </a:ext>
                </a:extLst>
              </p14:cNvPr>
              <p14:cNvContentPartPr/>
              <p14:nvPr/>
            </p14:nvContentPartPr>
            <p14:xfrm>
              <a:off x="10194319" y="5136774"/>
              <a:ext cx="75960" cy="136440"/>
            </p14:xfrm>
          </p:contentPart>
        </mc:Choice>
        <mc:Fallback xmlns=""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A3CBD881-E9B1-4FE2-AFF1-81E8C7DF9BFE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10175239" y="5117694"/>
                <a:ext cx="11376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14E45455-D4F3-435A-95D0-6CAFDFBB18F8}"/>
                  </a:ext>
                </a:extLst>
              </p14:cNvPr>
              <p14:cNvContentPartPr/>
              <p14:nvPr/>
            </p14:nvContentPartPr>
            <p14:xfrm>
              <a:off x="10404199" y="5056854"/>
              <a:ext cx="126720" cy="9000"/>
            </p14:xfrm>
          </p:contentPart>
        </mc:Choice>
        <mc:Fallback xmlns=""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14E45455-D4F3-435A-95D0-6CAFDFBB18F8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10385119" y="5037774"/>
                <a:ext cx="16452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11932126-CCBD-4F82-AEB2-C90899F233AE}"/>
                  </a:ext>
                </a:extLst>
              </p14:cNvPr>
              <p14:cNvContentPartPr/>
              <p14:nvPr/>
            </p14:nvContentPartPr>
            <p14:xfrm>
              <a:off x="10669519" y="4895214"/>
              <a:ext cx="375840" cy="368640"/>
            </p14:xfrm>
          </p:contentPart>
        </mc:Choice>
        <mc:Fallback xmlns=""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11932126-CCBD-4F82-AEB2-C90899F233AE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10650439" y="4876134"/>
                <a:ext cx="413640" cy="40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172301A6-A01E-4973-8442-CE86E72B90CC}"/>
                  </a:ext>
                </a:extLst>
              </p14:cNvPr>
              <p14:cNvContentPartPr/>
              <p14:nvPr/>
            </p14:nvContentPartPr>
            <p14:xfrm>
              <a:off x="11209879" y="4873254"/>
              <a:ext cx="10440" cy="431640"/>
            </p14:xfrm>
          </p:contentPart>
        </mc:Choice>
        <mc:Fallback xmlns=""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172301A6-A01E-4973-8442-CE86E72B90CC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11190799" y="4854174"/>
                <a:ext cx="4824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D2691296-C106-4C0C-B33D-B6F7123E9131}"/>
                  </a:ext>
                </a:extLst>
              </p14:cNvPr>
              <p14:cNvContentPartPr/>
              <p14:nvPr/>
            </p14:nvContentPartPr>
            <p14:xfrm>
              <a:off x="11302399" y="4845534"/>
              <a:ext cx="302040" cy="638640"/>
            </p14:xfrm>
          </p:contentPart>
        </mc:Choice>
        <mc:Fallback xmlns=""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D2691296-C106-4C0C-B33D-B6F7123E9131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11283319" y="4826454"/>
                <a:ext cx="339840" cy="67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65" name="Ink 264">
                <a:extLst>
                  <a:ext uri="{FF2B5EF4-FFF2-40B4-BE49-F238E27FC236}">
                    <a16:creationId xmlns:a16="http://schemas.microsoft.com/office/drawing/2014/main" id="{91258B96-8F87-48CC-8320-9C35B6EDA7E5}"/>
                  </a:ext>
                </a:extLst>
              </p14:cNvPr>
              <p14:cNvContentPartPr/>
              <p14:nvPr/>
            </p14:nvContentPartPr>
            <p14:xfrm>
              <a:off x="990199" y="6107334"/>
              <a:ext cx="216000" cy="383400"/>
            </p14:xfrm>
          </p:contentPart>
        </mc:Choice>
        <mc:Fallback xmlns="">
          <p:pic>
            <p:nvPicPr>
              <p:cNvPr id="265" name="Ink 264">
                <a:extLst>
                  <a:ext uri="{FF2B5EF4-FFF2-40B4-BE49-F238E27FC236}">
                    <a16:creationId xmlns:a16="http://schemas.microsoft.com/office/drawing/2014/main" id="{91258B96-8F87-48CC-8320-9C35B6EDA7E5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971119" y="6088254"/>
                <a:ext cx="253800" cy="42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66" name="Ink 265">
                <a:extLst>
                  <a:ext uri="{FF2B5EF4-FFF2-40B4-BE49-F238E27FC236}">
                    <a16:creationId xmlns:a16="http://schemas.microsoft.com/office/drawing/2014/main" id="{6DF2965A-8F40-4CA8-867B-6F19F2E61863}"/>
                  </a:ext>
                </a:extLst>
              </p14:cNvPr>
              <p14:cNvContentPartPr/>
              <p14:nvPr/>
            </p14:nvContentPartPr>
            <p14:xfrm>
              <a:off x="1332199" y="6101214"/>
              <a:ext cx="28080" cy="360360"/>
            </p14:xfrm>
          </p:contentPart>
        </mc:Choice>
        <mc:Fallback xmlns="">
          <p:pic>
            <p:nvPicPr>
              <p:cNvPr id="266" name="Ink 265">
                <a:extLst>
                  <a:ext uri="{FF2B5EF4-FFF2-40B4-BE49-F238E27FC236}">
                    <a16:creationId xmlns:a16="http://schemas.microsoft.com/office/drawing/2014/main" id="{6DF2965A-8F40-4CA8-867B-6F19F2E61863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1313119" y="6082134"/>
                <a:ext cx="65880" cy="39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67" name="Ink 266">
                <a:extLst>
                  <a:ext uri="{FF2B5EF4-FFF2-40B4-BE49-F238E27FC236}">
                    <a16:creationId xmlns:a16="http://schemas.microsoft.com/office/drawing/2014/main" id="{DF378FE0-20E9-4D4E-94E4-E939A18A0871}"/>
                  </a:ext>
                </a:extLst>
              </p14:cNvPr>
              <p14:cNvContentPartPr/>
              <p14:nvPr/>
            </p14:nvContentPartPr>
            <p14:xfrm>
              <a:off x="1294399" y="6061254"/>
              <a:ext cx="297720" cy="434880"/>
            </p14:xfrm>
          </p:contentPart>
        </mc:Choice>
        <mc:Fallback xmlns="">
          <p:pic>
            <p:nvPicPr>
              <p:cNvPr id="267" name="Ink 266">
                <a:extLst>
                  <a:ext uri="{FF2B5EF4-FFF2-40B4-BE49-F238E27FC236}">
                    <a16:creationId xmlns:a16="http://schemas.microsoft.com/office/drawing/2014/main" id="{DF378FE0-20E9-4D4E-94E4-E939A18A0871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1275319" y="6042174"/>
                <a:ext cx="335520" cy="47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70" name="Ink 269">
                <a:extLst>
                  <a:ext uri="{FF2B5EF4-FFF2-40B4-BE49-F238E27FC236}">
                    <a16:creationId xmlns:a16="http://schemas.microsoft.com/office/drawing/2014/main" id="{ACAF1DF1-DC5D-43FD-BA2D-75DAB774CEA0}"/>
                  </a:ext>
                </a:extLst>
              </p14:cNvPr>
              <p14:cNvContentPartPr/>
              <p14:nvPr/>
            </p14:nvContentPartPr>
            <p14:xfrm>
              <a:off x="1956799" y="6249894"/>
              <a:ext cx="34560" cy="100800"/>
            </p14:xfrm>
          </p:contentPart>
        </mc:Choice>
        <mc:Fallback xmlns="">
          <p:pic>
            <p:nvPicPr>
              <p:cNvPr id="270" name="Ink 269">
                <a:extLst>
                  <a:ext uri="{FF2B5EF4-FFF2-40B4-BE49-F238E27FC236}">
                    <a16:creationId xmlns:a16="http://schemas.microsoft.com/office/drawing/2014/main" id="{ACAF1DF1-DC5D-43FD-BA2D-75DAB774CEA0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1937719" y="6230814"/>
                <a:ext cx="7236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274" name="Ink 273">
                <a:extLst>
                  <a:ext uri="{FF2B5EF4-FFF2-40B4-BE49-F238E27FC236}">
                    <a16:creationId xmlns:a16="http://schemas.microsoft.com/office/drawing/2014/main" id="{8772447C-F78D-44A6-9539-C9EEE70BF4BD}"/>
                  </a:ext>
                </a:extLst>
              </p14:cNvPr>
              <p14:cNvContentPartPr/>
              <p14:nvPr/>
            </p14:nvContentPartPr>
            <p14:xfrm>
              <a:off x="2584279" y="6104454"/>
              <a:ext cx="68400" cy="345240"/>
            </p14:xfrm>
          </p:contentPart>
        </mc:Choice>
        <mc:Fallback xmlns="">
          <p:pic>
            <p:nvPicPr>
              <p:cNvPr id="274" name="Ink 273">
                <a:extLst>
                  <a:ext uri="{FF2B5EF4-FFF2-40B4-BE49-F238E27FC236}">
                    <a16:creationId xmlns:a16="http://schemas.microsoft.com/office/drawing/2014/main" id="{8772447C-F78D-44A6-9539-C9EEE70BF4BD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2565199" y="6085374"/>
                <a:ext cx="106200" cy="38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275" name="Ink 274">
                <a:extLst>
                  <a:ext uri="{FF2B5EF4-FFF2-40B4-BE49-F238E27FC236}">
                    <a16:creationId xmlns:a16="http://schemas.microsoft.com/office/drawing/2014/main" id="{2BBAE539-097A-4D59-A36D-C279C08682C3}"/>
                  </a:ext>
                </a:extLst>
              </p14:cNvPr>
              <p14:cNvContentPartPr/>
              <p14:nvPr/>
            </p14:nvContentPartPr>
            <p14:xfrm>
              <a:off x="2672839" y="6128934"/>
              <a:ext cx="200520" cy="338400"/>
            </p14:xfrm>
          </p:contentPart>
        </mc:Choice>
        <mc:Fallback xmlns="">
          <p:pic>
            <p:nvPicPr>
              <p:cNvPr id="275" name="Ink 274">
                <a:extLst>
                  <a:ext uri="{FF2B5EF4-FFF2-40B4-BE49-F238E27FC236}">
                    <a16:creationId xmlns:a16="http://schemas.microsoft.com/office/drawing/2014/main" id="{2BBAE539-097A-4D59-A36D-C279C08682C3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2653759" y="6109854"/>
                <a:ext cx="238320" cy="3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276" name="Ink 275">
                <a:extLst>
                  <a:ext uri="{FF2B5EF4-FFF2-40B4-BE49-F238E27FC236}">
                    <a16:creationId xmlns:a16="http://schemas.microsoft.com/office/drawing/2014/main" id="{253D4411-F267-4929-90A2-D085F820F79D}"/>
                  </a:ext>
                </a:extLst>
              </p14:cNvPr>
              <p14:cNvContentPartPr/>
              <p14:nvPr/>
            </p14:nvContentPartPr>
            <p14:xfrm>
              <a:off x="3097279" y="6480294"/>
              <a:ext cx="8640" cy="3240"/>
            </p14:xfrm>
          </p:contentPart>
        </mc:Choice>
        <mc:Fallback xmlns="">
          <p:pic>
            <p:nvPicPr>
              <p:cNvPr id="276" name="Ink 275">
                <a:extLst>
                  <a:ext uri="{FF2B5EF4-FFF2-40B4-BE49-F238E27FC236}">
                    <a16:creationId xmlns:a16="http://schemas.microsoft.com/office/drawing/2014/main" id="{253D4411-F267-4929-90A2-D085F820F79D}"/>
                  </a:ext>
                </a:extLst>
              </p:cNvPr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3078199" y="6461214"/>
                <a:ext cx="464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277" name="Ink 276">
                <a:extLst>
                  <a:ext uri="{FF2B5EF4-FFF2-40B4-BE49-F238E27FC236}">
                    <a16:creationId xmlns:a16="http://schemas.microsoft.com/office/drawing/2014/main" id="{B570689B-E49B-493D-B32A-DAFFEF87FD73}"/>
                  </a:ext>
                </a:extLst>
              </p14:cNvPr>
              <p14:cNvContentPartPr/>
              <p14:nvPr/>
            </p14:nvContentPartPr>
            <p14:xfrm>
              <a:off x="4424599" y="6190134"/>
              <a:ext cx="228600" cy="296640"/>
            </p14:xfrm>
          </p:contentPart>
        </mc:Choice>
        <mc:Fallback xmlns="">
          <p:pic>
            <p:nvPicPr>
              <p:cNvPr id="277" name="Ink 276">
                <a:extLst>
                  <a:ext uri="{FF2B5EF4-FFF2-40B4-BE49-F238E27FC236}">
                    <a16:creationId xmlns:a16="http://schemas.microsoft.com/office/drawing/2014/main" id="{B570689B-E49B-493D-B32A-DAFFEF87FD73}"/>
                  </a:ext>
                </a:extLst>
              </p:cNvPr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4405519" y="6171054"/>
                <a:ext cx="266400" cy="3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278" name="Ink 277">
                <a:extLst>
                  <a:ext uri="{FF2B5EF4-FFF2-40B4-BE49-F238E27FC236}">
                    <a16:creationId xmlns:a16="http://schemas.microsoft.com/office/drawing/2014/main" id="{1CF6430B-1295-4341-A62C-47E144DC9322}"/>
                  </a:ext>
                </a:extLst>
              </p14:cNvPr>
              <p14:cNvContentPartPr/>
              <p14:nvPr/>
            </p14:nvContentPartPr>
            <p14:xfrm>
              <a:off x="4844719" y="6152334"/>
              <a:ext cx="162720" cy="336960"/>
            </p14:xfrm>
          </p:contentPart>
        </mc:Choice>
        <mc:Fallback xmlns="">
          <p:pic>
            <p:nvPicPr>
              <p:cNvPr id="278" name="Ink 277">
                <a:extLst>
                  <a:ext uri="{FF2B5EF4-FFF2-40B4-BE49-F238E27FC236}">
                    <a16:creationId xmlns:a16="http://schemas.microsoft.com/office/drawing/2014/main" id="{1CF6430B-1295-4341-A62C-47E144DC9322}"/>
                  </a:ext>
                </a:extLst>
              </p:cNvPr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4825639" y="6133254"/>
                <a:ext cx="200520" cy="37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279" name="Ink 278">
                <a:extLst>
                  <a:ext uri="{FF2B5EF4-FFF2-40B4-BE49-F238E27FC236}">
                    <a16:creationId xmlns:a16="http://schemas.microsoft.com/office/drawing/2014/main" id="{D4EE35BB-4AF5-4800-AE62-1C6EC9C8F75D}"/>
                  </a:ext>
                </a:extLst>
              </p14:cNvPr>
              <p14:cNvContentPartPr/>
              <p14:nvPr/>
            </p14:nvContentPartPr>
            <p14:xfrm>
              <a:off x="4921759" y="6300654"/>
              <a:ext cx="140040" cy="268920"/>
            </p14:xfrm>
          </p:contentPart>
        </mc:Choice>
        <mc:Fallback xmlns="">
          <p:pic>
            <p:nvPicPr>
              <p:cNvPr id="279" name="Ink 278">
                <a:extLst>
                  <a:ext uri="{FF2B5EF4-FFF2-40B4-BE49-F238E27FC236}">
                    <a16:creationId xmlns:a16="http://schemas.microsoft.com/office/drawing/2014/main" id="{D4EE35BB-4AF5-4800-AE62-1C6EC9C8F75D}"/>
                  </a:ext>
                </a:extLst>
              </p:cNvPr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4902679" y="6281574"/>
                <a:ext cx="177840" cy="30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280" name="Ink 279">
                <a:extLst>
                  <a:ext uri="{FF2B5EF4-FFF2-40B4-BE49-F238E27FC236}">
                    <a16:creationId xmlns:a16="http://schemas.microsoft.com/office/drawing/2014/main" id="{876A4DC5-8904-4122-B53E-DD995DEC62F5}"/>
                  </a:ext>
                </a:extLst>
              </p14:cNvPr>
              <p14:cNvContentPartPr/>
              <p14:nvPr/>
            </p14:nvContentPartPr>
            <p14:xfrm>
              <a:off x="5310199" y="6280134"/>
              <a:ext cx="59400" cy="25560"/>
            </p14:xfrm>
          </p:contentPart>
        </mc:Choice>
        <mc:Fallback xmlns="">
          <p:pic>
            <p:nvPicPr>
              <p:cNvPr id="280" name="Ink 279">
                <a:extLst>
                  <a:ext uri="{FF2B5EF4-FFF2-40B4-BE49-F238E27FC236}">
                    <a16:creationId xmlns:a16="http://schemas.microsoft.com/office/drawing/2014/main" id="{876A4DC5-8904-4122-B53E-DD995DEC62F5}"/>
                  </a:ext>
                </a:extLst>
              </p:cNvPr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5291119" y="6261054"/>
                <a:ext cx="9720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281" name="Ink 280">
                <a:extLst>
                  <a:ext uri="{FF2B5EF4-FFF2-40B4-BE49-F238E27FC236}">
                    <a16:creationId xmlns:a16="http://schemas.microsoft.com/office/drawing/2014/main" id="{B0AEEB64-393A-44CE-9874-194C640BAEE3}"/>
                  </a:ext>
                </a:extLst>
              </p14:cNvPr>
              <p14:cNvContentPartPr/>
              <p14:nvPr/>
            </p14:nvContentPartPr>
            <p14:xfrm>
              <a:off x="5372479" y="6378054"/>
              <a:ext cx="26640" cy="22320"/>
            </p14:xfrm>
          </p:contentPart>
        </mc:Choice>
        <mc:Fallback xmlns="">
          <p:pic>
            <p:nvPicPr>
              <p:cNvPr id="281" name="Ink 280">
                <a:extLst>
                  <a:ext uri="{FF2B5EF4-FFF2-40B4-BE49-F238E27FC236}">
                    <a16:creationId xmlns:a16="http://schemas.microsoft.com/office/drawing/2014/main" id="{B0AEEB64-393A-44CE-9874-194C640BAEE3}"/>
                  </a:ext>
                </a:extLst>
              </p:cNvPr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5353399" y="6358974"/>
                <a:ext cx="6444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2C5834BD-0811-496D-8256-6BA2F285BCFC}"/>
                  </a:ext>
                </a:extLst>
              </p14:cNvPr>
              <p14:cNvContentPartPr/>
              <p14:nvPr/>
            </p14:nvContentPartPr>
            <p14:xfrm>
              <a:off x="5791879" y="6158094"/>
              <a:ext cx="212040" cy="341280"/>
            </p14:xfrm>
          </p:contentPart>
        </mc:Choice>
        <mc:Fallback xmlns=""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2C5834BD-0811-496D-8256-6BA2F285BCFC}"/>
                  </a:ext>
                </a:extLst>
              </p:cNvPr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5772799" y="6139014"/>
                <a:ext cx="249840" cy="37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283" name="Ink 282">
                <a:extLst>
                  <a:ext uri="{FF2B5EF4-FFF2-40B4-BE49-F238E27FC236}">
                    <a16:creationId xmlns:a16="http://schemas.microsoft.com/office/drawing/2014/main" id="{1770DF0E-165E-46B3-B114-7C302177B5E0}"/>
                  </a:ext>
                </a:extLst>
              </p14:cNvPr>
              <p14:cNvContentPartPr/>
              <p14:nvPr/>
            </p14:nvContentPartPr>
            <p14:xfrm>
              <a:off x="6014719" y="6057294"/>
              <a:ext cx="407160" cy="16920"/>
            </p14:xfrm>
          </p:contentPart>
        </mc:Choice>
        <mc:Fallback xmlns="">
          <p:pic>
            <p:nvPicPr>
              <p:cNvPr id="283" name="Ink 282">
                <a:extLst>
                  <a:ext uri="{FF2B5EF4-FFF2-40B4-BE49-F238E27FC236}">
                    <a16:creationId xmlns:a16="http://schemas.microsoft.com/office/drawing/2014/main" id="{1770DF0E-165E-46B3-B114-7C302177B5E0}"/>
                  </a:ext>
                </a:extLst>
              </p:cNvPr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5995639" y="6038214"/>
                <a:ext cx="44496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284" name="Ink 283">
                <a:extLst>
                  <a:ext uri="{FF2B5EF4-FFF2-40B4-BE49-F238E27FC236}">
                    <a16:creationId xmlns:a16="http://schemas.microsoft.com/office/drawing/2014/main" id="{CCD80797-CF4B-4CEF-9F3E-9C05067D7081}"/>
                  </a:ext>
                </a:extLst>
              </p14:cNvPr>
              <p14:cNvContentPartPr/>
              <p14:nvPr/>
            </p14:nvContentPartPr>
            <p14:xfrm>
              <a:off x="6114799" y="6222174"/>
              <a:ext cx="71640" cy="289080"/>
            </p14:xfrm>
          </p:contentPart>
        </mc:Choice>
        <mc:Fallback xmlns="">
          <p:pic>
            <p:nvPicPr>
              <p:cNvPr id="284" name="Ink 283">
                <a:extLst>
                  <a:ext uri="{FF2B5EF4-FFF2-40B4-BE49-F238E27FC236}">
                    <a16:creationId xmlns:a16="http://schemas.microsoft.com/office/drawing/2014/main" id="{CCD80797-CF4B-4CEF-9F3E-9C05067D7081}"/>
                  </a:ext>
                </a:extLst>
              </p:cNvPr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6095719" y="6203094"/>
                <a:ext cx="109440" cy="32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285" name="Ink 284">
                <a:extLst>
                  <a:ext uri="{FF2B5EF4-FFF2-40B4-BE49-F238E27FC236}">
                    <a16:creationId xmlns:a16="http://schemas.microsoft.com/office/drawing/2014/main" id="{4F6114D5-8F31-48E2-AE28-6B83502CCBA4}"/>
                  </a:ext>
                </a:extLst>
              </p14:cNvPr>
              <p14:cNvContentPartPr/>
              <p14:nvPr/>
            </p14:nvContentPartPr>
            <p14:xfrm>
              <a:off x="6184999" y="6213534"/>
              <a:ext cx="166320" cy="294840"/>
            </p14:xfrm>
          </p:contentPart>
        </mc:Choice>
        <mc:Fallback xmlns="">
          <p:pic>
            <p:nvPicPr>
              <p:cNvPr id="285" name="Ink 284">
                <a:extLst>
                  <a:ext uri="{FF2B5EF4-FFF2-40B4-BE49-F238E27FC236}">
                    <a16:creationId xmlns:a16="http://schemas.microsoft.com/office/drawing/2014/main" id="{4F6114D5-8F31-48E2-AE28-6B83502CCBA4}"/>
                  </a:ext>
                </a:extLst>
              </p:cNvPr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6165919" y="6194454"/>
                <a:ext cx="20412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286" name="Ink 285">
                <a:extLst>
                  <a:ext uri="{FF2B5EF4-FFF2-40B4-BE49-F238E27FC236}">
                    <a16:creationId xmlns:a16="http://schemas.microsoft.com/office/drawing/2014/main" id="{30D1B6FA-7A0D-403E-A3CD-AD9C10AE18AB}"/>
                  </a:ext>
                </a:extLst>
              </p14:cNvPr>
              <p14:cNvContentPartPr/>
              <p14:nvPr/>
            </p14:nvContentPartPr>
            <p14:xfrm>
              <a:off x="6772159" y="6496134"/>
              <a:ext cx="67320" cy="19440"/>
            </p14:xfrm>
          </p:contentPart>
        </mc:Choice>
        <mc:Fallback xmlns="">
          <p:pic>
            <p:nvPicPr>
              <p:cNvPr id="286" name="Ink 285">
                <a:extLst>
                  <a:ext uri="{FF2B5EF4-FFF2-40B4-BE49-F238E27FC236}">
                    <a16:creationId xmlns:a16="http://schemas.microsoft.com/office/drawing/2014/main" id="{30D1B6FA-7A0D-403E-A3CD-AD9C10AE18AB}"/>
                  </a:ext>
                </a:extLst>
              </p:cNvPr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6753079" y="6477054"/>
                <a:ext cx="105120" cy="5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66289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71A87F7-BBD0-49EA-94DC-A9BF1AB80555}"/>
                  </a:ext>
                </a:extLst>
              </p14:cNvPr>
              <p14:cNvContentPartPr/>
              <p14:nvPr/>
            </p14:nvContentPartPr>
            <p14:xfrm>
              <a:off x="823519" y="412134"/>
              <a:ext cx="1377720" cy="5014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71A87F7-BBD0-49EA-94DC-A9BF1AB8055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4439" y="393054"/>
                <a:ext cx="1415520" cy="53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B3C9EDA0-9D49-4F6B-8CCD-E4D8CDE3CAF2}"/>
                  </a:ext>
                </a:extLst>
              </p14:cNvPr>
              <p14:cNvContentPartPr/>
              <p14:nvPr/>
            </p14:nvContentPartPr>
            <p14:xfrm>
              <a:off x="2910439" y="573774"/>
              <a:ext cx="324000" cy="2480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B3C9EDA0-9D49-4F6B-8CCD-E4D8CDE3CAF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91359" y="554694"/>
                <a:ext cx="361800" cy="2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28AC73C1-C592-4B87-A6A2-7376BCB40D08}"/>
                  </a:ext>
                </a:extLst>
              </p14:cNvPr>
              <p14:cNvContentPartPr/>
              <p14:nvPr/>
            </p14:nvContentPartPr>
            <p14:xfrm>
              <a:off x="3325159" y="607254"/>
              <a:ext cx="133920" cy="1839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28AC73C1-C592-4B87-A6A2-7376BCB40D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06079" y="588174"/>
                <a:ext cx="17172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2076C5F-9A2E-40D0-8664-1ED040A87C6F}"/>
                  </a:ext>
                </a:extLst>
              </p14:cNvPr>
              <p14:cNvContentPartPr/>
              <p14:nvPr/>
            </p14:nvContentPartPr>
            <p14:xfrm>
              <a:off x="3581119" y="637854"/>
              <a:ext cx="106560" cy="9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2076C5F-9A2E-40D0-8664-1ED040A87C6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62039" y="618774"/>
                <a:ext cx="14436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D6F7F0E0-84D8-46C6-8378-0433974AC6AF}"/>
                  </a:ext>
                </a:extLst>
              </p14:cNvPr>
              <p14:cNvContentPartPr/>
              <p14:nvPr/>
            </p14:nvContentPartPr>
            <p14:xfrm>
              <a:off x="3997279" y="447054"/>
              <a:ext cx="644400" cy="6566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D6F7F0E0-84D8-46C6-8378-0433974AC6A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78199" y="427974"/>
                <a:ext cx="682200" cy="69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6AA3B120-C8BC-4566-A922-D640321B842F}"/>
                  </a:ext>
                </a:extLst>
              </p14:cNvPr>
              <p14:cNvContentPartPr/>
              <p14:nvPr/>
            </p14:nvContentPartPr>
            <p14:xfrm>
              <a:off x="5226679" y="356694"/>
              <a:ext cx="975240" cy="35172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6AA3B120-C8BC-4566-A922-D640321B842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07599" y="337614"/>
                <a:ext cx="1013040" cy="38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3C2E260-23EF-4C34-8F5A-CC0BAA6015B3}"/>
                  </a:ext>
                </a:extLst>
              </p14:cNvPr>
              <p14:cNvContentPartPr/>
              <p14:nvPr/>
            </p14:nvContentPartPr>
            <p14:xfrm>
              <a:off x="6223159" y="441294"/>
              <a:ext cx="471240" cy="2793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3C2E260-23EF-4C34-8F5A-CC0BAA6015B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04079" y="422214"/>
                <a:ext cx="509040" cy="3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D552CDE3-1B4E-448A-9C4C-B411904AC1E0}"/>
                  </a:ext>
                </a:extLst>
              </p14:cNvPr>
              <p14:cNvContentPartPr/>
              <p14:nvPr/>
            </p14:nvContentPartPr>
            <p14:xfrm>
              <a:off x="6832639" y="632094"/>
              <a:ext cx="44640" cy="612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D552CDE3-1B4E-448A-9C4C-B411904AC1E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813559" y="613014"/>
                <a:ext cx="824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38C3B843-FF46-492D-B8A3-C1ED2EC7BDB7}"/>
                  </a:ext>
                </a:extLst>
              </p14:cNvPr>
              <p14:cNvContentPartPr/>
              <p14:nvPr/>
            </p14:nvContentPartPr>
            <p14:xfrm>
              <a:off x="1038079" y="1418694"/>
              <a:ext cx="275760" cy="51336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38C3B843-FF46-492D-B8A3-C1ED2EC7BDB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18999" y="1399614"/>
                <a:ext cx="313560" cy="55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6280682E-582A-45B0-84E7-1E9D0DF2B4E9}"/>
                  </a:ext>
                </a:extLst>
              </p14:cNvPr>
              <p14:cNvContentPartPr/>
              <p14:nvPr/>
            </p14:nvContentPartPr>
            <p14:xfrm>
              <a:off x="1420759" y="1799214"/>
              <a:ext cx="169200" cy="19404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6280682E-582A-45B0-84E7-1E9D0DF2B4E9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401679" y="1780134"/>
                <a:ext cx="207000" cy="2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CE016779-D7EB-4615-BBF1-653CAC61A33D}"/>
                  </a:ext>
                </a:extLst>
              </p14:cNvPr>
              <p14:cNvContentPartPr/>
              <p14:nvPr/>
            </p14:nvContentPartPr>
            <p14:xfrm>
              <a:off x="2897479" y="1515174"/>
              <a:ext cx="142920" cy="33804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CE016779-D7EB-4615-BBF1-653CAC61A33D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878399" y="1496094"/>
                <a:ext cx="18072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64129DA5-5411-4ED0-98C4-28788FAFC5E8}"/>
                  </a:ext>
                </a:extLst>
              </p14:cNvPr>
              <p14:cNvContentPartPr/>
              <p14:nvPr/>
            </p14:nvContentPartPr>
            <p14:xfrm>
              <a:off x="3090799" y="1669614"/>
              <a:ext cx="94320" cy="13860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64129DA5-5411-4ED0-98C4-28788FAFC5E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071719" y="1650534"/>
                <a:ext cx="132120" cy="1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811E8606-DBC7-493C-A89C-3C712164D756}"/>
                  </a:ext>
                </a:extLst>
              </p14:cNvPr>
              <p14:cNvContentPartPr/>
              <p14:nvPr/>
            </p14:nvContentPartPr>
            <p14:xfrm>
              <a:off x="3310399" y="1707414"/>
              <a:ext cx="31320" cy="892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811E8606-DBC7-493C-A89C-3C712164D756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291319" y="1688334"/>
                <a:ext cx="6912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E963716F-0F1A-4D27-B27B-ADDF26B21E88}"/>
                  </a:ext>
                </a:extLst>
              </p14:cNvPr>
              <p14:cNvContentPartPr/>
              <p14:nvPr/>
            </p14:nvContentPartPr>
            <p14:xfrm>
              <a:off x="3761119" y="1434894"/>
              <a:ext cx="207720" cy="40824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E963716F-0F1A-4D27-B27B-ADDF26B21E88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42039" y="1415814"/>
                <a:ext cx="245520" cy="44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5C64DFF4-9A49-42FB-97FE-31E8F3B15C48}"/>
                  </a:ext>
                </a:extLst>
              </p14:cNvPr>
              <p14:cNvContentPartPr/>
              <p14:nvPr/>
            </p14:nvContentPartPr>
            <p14:xfrm>
              <a:off x="3813679" y="1671054"/>
              <a:ext cx="146160" cy="1080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5C64DFF4-9A49-42FB-97FE-31E8F3B15C48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794599" y="1651974"/>
                <a:ext cx="18396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79566C13-AE0C-411C-B57B-0B8EAA42E5B9}"/>
                  </a:ext>
                </a:extLst>
              </p14:cNvPr>
              <p14:cNvContentPartPr/>
              <p14:nvPr/>
            </p14:nvContentPartPr>
            <p14:xfrm>
              <a:off x="4131559" y="1481694"/>
              <a:ext cx="117000" cy="31068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79566C13-AE0C-411C-B57B-0B8EAA42E5B9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12479" y="1462614"/>
                <a:ext cx="15480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D6620D8E-A3B3-4472-82ED-0DFB2434E258}"/>
                  </a:ext>
                </a:extLst>
              </p14:cNvPr>
              <p14:cNvContentPartPr/>
              <p14:nvPr/>
            </p14:nvContentPartPr>
            <p14:xfrm>
              <a:off x="4287439" y="1707414"/>
              <a:ext cx="95040" cy="12564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D6620D8E-A3B3-4472-82ED-0DFB2434E25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268359" y="1688334"/>
                <a:ext cx="13284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F703DAF4-6E66-4C55-8F9F-89D5DB3FA4E8}"/>
                  </a:ext>
                </a:extLst>
              </p14:cNvPr>
              <p14:cNvContentPartPr/>
              <p14:nvPr/>
            </p14:nvContentPartPr>
            <p14:xfrm>
              <a:off x="4480759" y="1788774"/>
              <a:ext cx="45720" cy="6300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F703DAF4-6E66-4C55-8F9F-89D5DB3FA4E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461679" y="1769694"/>
                <a:ext cx="8352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F3317181-0DA6-4BF1-A356-0DDD61182C28}"/>
                  </a:ext>
                </a:extLst>
              </p14:cNvPr>
              <p14:cNvContentPartPr/>
              <p14:nvPr/>
            </p14:nvContentPartPr>
            <p14:xfrm>
              <a:off x="4836439" y="1573134"/>
              <a:ext cx="57600" cy="2232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F3317181-0DA6-4BF1-A356-0DDD61182C28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817359" y="1554054"/>
                <a:ext cx="9540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6575B412-E682-4FEA-9CB5-4452873CE387}"/>
                  </a:ext>
                </a:extLst>
              </p14:cNvPr>
              <p14:cNvContentPartPr/>
              <p14:nvPr/>
            </p14:nvContentPartPr>
            <p14:xfrm>
              <a:off x="5077279" y="1593654"/>
              <a:ext cx="34920" cy="79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6575B412-E682-4FEA-9CB5-4452873CE387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058199" y="1574574"/>
                <a:ext cx="727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DEA8A4ED-978A-4BD2-ABC6-3C8F56DC7262}"/>
                  </a:ext>
                </a:extLst>
              </p14:cNvPr>
              <p14:cNvContentPartPr/>
              <p14:nvPr/>
            </p14:nvContentPartPr>
            <p14:xfrm>
              <a:off x="5378959" y="1684014"/>
              <a:ext cx="53640" cy="10512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DEA8A4ED-978A-4BD2-ABC6-3C8F56DC7262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359879" y="1664934"/>
                <a:ext cx="91440" cy="1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DB92C530-0D7D-44A9-B049-42DE1499A0AE}"/>
                  </a:ext>
                </a:extLst>
              </p14:cNvPr>
              <p14:cNvContentPartPr/>
              <p14:nvPr/>
            </p14:nvContentPartPr>
            <p14:xfrm>
              <a:off x="5819959" y="1284774"/>
              <a:ext cx="822960" cy="60084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DB92C530-0D7D-44A9-B049-42DE1499A0AE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800879" y="1265694"/>
                <a:ext cx="860760" cy="63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93034966-7B55-4C4E-A241-6F44D75A92ED}"/>
                  </a:ext>
                </a:extLst>
              </p14:cNvPr>
              <p14:cNvContentPartPr/>
              <p14:nvPr/>
            </p14:nvContentPartPr>
            <p14:xfrm>
              <a:off x="6793399" y="1430574"/>
              <a:ext cx="272160" cy="28008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93034966-7B55-4C4E-A241-6F44D75A92ED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774319" y="1411494"/>
                <a:ext cx="30996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57402620-FC57-4EE0-B9D2-3EFAD412023E}"/>
                  </a:ext>
                </a:extLst>
              </p14:cNvPr>
              <p14:cNvContentPartPr/>
              <p14:nvPr/>
            </p14:nvContentPartPr>
            <p14:xfrm>
              <a:off x="7223959" y="1334454"/>
              <a:ext cx="76320" cy="62100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57402620-FC57-4EE0-B9D2-3EFAD412023E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204879" y="1315374"/>
                <a:ext cx="114120" cy="65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AF59700E-3480-4832-A446-58810322EB52}"/>
                  </a:ext>
                </a:extLst>
              </p14:cNvPr>
              <p14:cNvContentPartPr/>
              <p14:nvPr/>
            </p14:nvContentPartPr>
            <p14:xfrm>
              <a:off x="1779679" y="1393494"/>
              <a:ext cx="910800" cy="68400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AF59700E-3480-4832-A446-58810322EB52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760599" y="1374414"/>
                <a:ext cx="948600" cy="72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58E65296-BACE-49DF-AF47-A319AB570CBA}"/>
                  </a:ext>
                </a:extLst>
              </p14:cNvPr>
              <p14:cNvContentPartPr/>
              <p14:nvPr/>
            </p14:nvContentPartPr>
            <p14:xfrm>
              <a:off x="773479" y="2595894"/>
              <a:ext cx="187560" cy="37836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58E65296-BACE-49DF-AF47-A319AB570CBA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54399" y="2576814"/>
                <a:ext cx="22536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6335F57D-F548-4B23-AEAF-C56A416A8E96}"/>
                  </a:ext>
                </a:extLst>
              </p14:cNvPr>
              <p14:cNvContentPartPr/>
              <p14:nvPr/>
            </p14:nvContentPartPr>
            <p14:xfrm>
              <a:off x="1071559" y="2440014"/>
              <a:ext cx="663840" cy="47988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6335F57D-F548-4B23-AEAF-C56A416A8E96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52479" y="2420934"/>
                <a:ext cx="701640" cy="51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4B8165AE-B601-48CE-9F30-C9BA19C3CCEC}"/>
                  </a:ext>
                </a:extLst>
              </p14:cNvPr>
              <p14:cNvContentPartPr/>
              <p14:nvPr/>
            </p14:nvContentPartPr>
            <p14:xfrm>
              <a:off x="1949959" y="2602014"/>
              <a:ext cx="135000" cy="26964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4B8165AE-B601-48CE-9F30-C9BA19C3CCEC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930879" y="2582934"/>
                <a:ext cx="172800" cy="30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54C3385D-F1F5-4225-8AE9-3E187917A27C}"/>
                  </a:ext>
                </a:extLst>
              </p14:cNvPr>
              <p14:cNvContentPartPr/>
              <p14:nvPr/>
            </p14:nvContentPartPr>
            <p14:xfrm>
              <a:off x="2178919" y="2622174"/>
              <a:ext cx="223920" cy="25056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54C3385D-F1F5-4225-8AE9-3E187917A27C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159839" y="2603094"/>
                <a:ext cx="26172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704357A6-B1F7-4E7B-A97F-6023DB6E3989}"/>
                  </a:ext>
                </a:extLst>
              </p14:cNvPr>
              <p14:cNvContentPartPr/>
              <p14:nvPr/>
            </p14:nvContentPartPr>
            <p14:xfrm>
              <a:off x="2512279" y="2389254"/>
              <a:ext cx="679320" cy="46548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704357A6-B1F7-4E7B-A97F-6023DB6E398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493199" y="2370174"/>
                <a:ext cx="717120" cy="50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E266B01-6365-48C5-B4B0-77D182A0C8D8}"/>
                  </a:ext>
                </a:extLst>
              </p14:cNvPr>
              <p14:cNvContentPartPr/>
              <p14:nvPr/>
            </p14:nvContentPartPr>
            <p14:xfrm>
              <a:off x="3338479" y="2595894"/>
              <a:ext cx="72360" cy="23112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E266B01-6365-48C5-B4B0-77D182A0C8D8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319399" y="2576814"/>
                <a:ext cx="110160" cy="2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C651A012-F20C-41D9-86C4-F05E166FE1E4}"/>
                  </a:ext>
                </a:extLst>
              </p14:cNvPr>
              <p14:cNvContentPartPr/>
              <p14:nvPr/>
            </p14:nvContentPartPr>
            <p14:xfrm>
              <a:off x="3305719" y="2654214"/>
              <a:ext cx="44640" cy="1080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C651A012-F20C-41D9-86C4-F05E166FE1E4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286639" y="2635134"/>
                <a:ext cx="824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A8E8AD28-8680-493A-BD21-279C109F6A6A}"/>
                  </a:ext>
                </a:extLst>
              </p14:cNvPr>
              <p14:cNvContentPartPr/>
              <p14:nvPr/>
            </p14:nvContentPartPr>
            <p14:xfrm>
              <a:off x="3512359" y="2603454"/>
              <a:ext cx="165600" cy="24084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A8E8AD28-8680-493A-BD21-279C109F6A6A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493279" y="2584374"/>
                <a:ext cx="203400" cy="27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85393EF6-D2D8-4011-B130-7BFC1D89AC96}"/>
                  </a:ext>
                </a:extLst>
              </p14:cNvPr>
              <p14:cNvContentPartPr/>
              <p14:nvPr/>
            </p14:nvContentPartPr>
            <p14:xfrm>
              <a:off x="3897199" y="2666094"/>
              <a:ext cx="688320" cy="18540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85393EF6-D2D8-4011-B130-7BFC1D89AC9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878119" y="2647014"/>
                <a:ext cx="72612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2C4CC6BD-915E-429B-9126-BADCF29A06AF}"/>
                  </a:ext>
                </a:extLst>
              </p14:cNvPr>
              <p14:cNvContentPartPr/>
              <p14:nvPr/>
            </p14:nvContentPartPr>
            <p14:xfrm>
              <a:off x="5065759" y="2429934"/>
              <a:ext cx="311760" cy="51336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2C4CC6BD-915E-429B-9126-BADCF29A06AF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046679" y="2410854"/>
                <a:ext cx="349560" cy="55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D7BCF384-476F-43F1-B027-3A81F0EFC731}"/>
                  </a:ext>
                </a:extLst>
              </p14:cNvPr>
              <p14:cNvContentPartPr/>
              <p14:nvPr/>
            </p14:nvContentPartPr>
            <p14:xfrm>
              <a:off x="5534479" y="2396454"/>
              <a:ext cx="608760" cy="53784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D7BCF384-476F-43F1-B027-3A81F0EFC731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515399" y="2377374"/>
                <a:ext cx="646560" cy="57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C29CE4C3-A4ED-428B-8D6F-C966C9C17483}"/>
                  </a:ext>
                </a:extLst>
              </p14:cNvPr>
              <p14:cNvContentPartPr/>
              <p14:nvPr/>
            </p14:nvContentPartPr>
            <p14:xfrm>
              <a:off x="6352759" y="2476734"/>
              <a:ext cx="162360" cy="43740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C29CE4C3-A4ED-428B-8D6F-C966C9C17483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333679" y="2457654"/>
                <a:ext cx="200160" cy="47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56A7521-8F18-4487-BE2E-4B72339602AD}"/>
                  </a:ext>
                </a:extLst>
              </p14:cNvPr>
              <p14:cNvContentPartPr/>
              <p14:nvPr/>
            </p14:nvContentPartPr>
            <p14:xfrm>
              <a:off x="6639319" y="2802894"/>
              <a:ext cx="24840" cy="9792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56A7521-8F18-4487-BE2E-4B72339602AD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620239" y="2783814"/>
                <a:ext cx="6264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0256245D-C5B0-47DB-996C-BAA891579AF6}"/>
                  </a:ext>
                </a:extLst>
              </p14:cNvPr>
              <p14:cNvContentPartPr/>
              <p14:nvPr/>
            </p14:nvContentPartPr>
            <p14:xfrm>
              <a:off x="6632839" y="2584374"/>
              <a:ext cx="38160" cy="1800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0256245D-C5B0-47DB-996C-BAA891579AF6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613759" y="2565294"/>
                <a:ext cx="7596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56EB18D4-4CE9-4C1F-801E-9CDAB2253D75}"/>
                  </a:ext>
                </a:extLst>
              </p14:cNvPr>
              <p14:cNvContentPartPr/>
              <p14:nvPr/>
            </p14:nvContentPartPr>
            <p14:xfrm>
              <a:off x="7226119" y="2579694"/>
              <a:ext cx="209880" cy="54540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56EB18D4-4CE9-4C1F-801E-9CDAB2253D75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207039" y="2560614"/>
                <a:ext cx="247680" cy="58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A7555AB2-59D7-46E0-8C90-1D39BA2E3F2C}"/>
                  </a:ext>
                </a:extLst>
              </p14:cNvPr>
              <p14:cNvContentPartPr/>
              <p14:nvPr/>
            </p14:nvContentPartPr>
            <p14:xfrm>
              <a:off x="7495039" y="2584374"/>
              <a:ext cx="106920" cy="21744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A7555AB2-59D7-46E0-8C90-1D39BA2E3F2C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475959" y="2565294"/>
                <a:ext cx="14472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057BDDC7-B84C-4387-8DC7-2771C5FB001E}"/>
                  </a:ext>
                </a:extLst>
              </p14:cNvPr>
              <p14:cNvContentPartPr/>
              <p14:nvPr/>
            </p14:nvContentPartPr>
            <p14:xfrm>
              <a:off x="7691599" y="2611014"/>
              <a:ext cx="95400" cy="17388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057BDDC7-B84C-4387-8DC7-2771C5FB001E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672519" y="2591934"/>
                <a:ext cx="1332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42F860C5-4677-4DBB-8E13-405EC6179505}"/>
                  </a:ext>
                </a:extLst>
              </p14:cNvPr>
              <p14:cNvContentPartPr/>
              <p14:nvPr/>
            </p14:nvContentPartPr>
            <p14:xfrm>
              <a:off x="7910839" y="2597334"/>
              <a:ext cx="122040" cy="22356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42F860C5-4677-4DBB-8E13-405EC6179505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891759" y="2578254"/>
                <a:ext cx="15984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164081A9-DFC7-41F8-937A-CD62F9A77A0C}"/>
                  </a:ext>
                </a:extLst>
              </p14:cNvPr>
              <p14:cNvContentPartPr/>
              <p14:nvPr/>
            </p14:nvContentPartPr>
            <p14:xfrm>
              <a:off x="8109559" y="2595894"/>
              <a:ext cx="374400" cy="22032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164081A9-DFC7-41F8-937A-CD62F9A77A0C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090479" y="2576814"/>
                <a:ext cx="41220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B3C25BC8-97CA-4B8B-B606-305341CFB531}"/>
                  </a:ext>
                </a:extLst>
              </p14:cNvPr>
              <p14:cNvContentPartPr/>
              <p14:nvPr/>
            </p14:nvContentPartPr>
            <p14:xfrm>
              <a:off x="8614279" y="2555574"/>
              <a:ext cx="121680" cy="22860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B3C25BC8-97CA-4B8B-B606-305341CFB53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595199" y="2536494"/>
                <a:ext cx="15948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4834F4EB-9495-4471-8F60-DDCAE9A86289}"/>
                  </a:ext>
                </a:extLst>
              </p14:cNvPr>
              <p14:cNvContentPartPr/>
              <p14:nvPr/>
            </p14:nvContentPartPr>
            <p14:xfrm>
              <a:off x="8996239" y="2833494"/>
              <a:ext cx="34920" cy="1044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4834F4EB-9495-4471-8F60-DDCAE9A86289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977159" y="2814414"/>
                <a:ext cx="7272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F58F3D6-4EBD-4F36-9B0E-3F68E58319BF}"/>
                  </a:ext>
                </a:extLst>
              </p14:cNvPr>
              <p14:cNvContentPartPr/>
              <p14:nvPr/>
            </p14:nvContentPartPr>
            <p14:xfrm>
              <a:off x="1778959" y="3607494"/>
              <a:ext cx="204120" cy="3204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F58F3D6-4EBD-4F36-9B0E-3F68E58319BF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759879" y="3588414"/>
                <a:ext cx="24192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CF810410-E415-44AD-8565-8EC7412345B0}"/>
                  </a:ext>
                </a:extLst>
              </p14:cNvPr>
              <p14:cNvContentPartPr/>
              <p14:nvPr/>
            </p14:nvContentPartPr>
            <p14:xfrm>
              <a:off x="1816399" y="3728094"/>
              <a:ext cx="204480" cy="2448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CF810410-E415-44AD-8565-8EC7412345B0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797319" y="3709014"/>
                <a:ext cx="24228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7122E12C-392F-42F2-8D68-AB2EBD9F058A}"/>
                  </a:ext>
                </a:extLst>
              </p14:cNvPr>
              <p14:cNvContentPartPr/>
              <p14:nvPr/>
            </p14:nvContentPartPr>
            <p14:xfrm>
              <a:off x="2659879" y="3521094"/>
              <a:ext cx="103680" cy="34560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7122E12C-392F-42F2-8D68-AB2EBD9F058A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640799" y="3502014"/>
                <a:ext cx="14148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3857449B-9EC2-4049-A74E-689356CC62FC}"/>
                  </a:ext>
                </a:extLst>
              </p14:cNvPr>
              <p14:cNvContentPartPr/>
              <p14:nvPr/>
            </p14:nvContentPartPr>
            <p14:xfrm>
              <a:off x="2887759" y="3751494"/>
              <a:ext cx="106560" cy="9828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3857449B-9EC2-4049-A74E-689356CC62FC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868679" y="3732414"/>
                <a:ext cx="14436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7645425F-00CD-4EE0-BFAD-F4DB653B51F0}"/>
                  </a:ext>
                </a:extLst>
              </p14:cNvPr>
              <p14:cNvContentPartPr/>
              <p14:nvPr/>
            </p14:nvContentPartPr>
            <p14:xfrm>
              <a:off x="841159" y="3488334"/>
              <a:ext cx="179640" cy="52416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7645425F-00CD-4EE0-BFAD-F4DB653B51F0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22079" y="3469254"/>
                <a:ext cx="217440" cy="56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019B018C-9CFF-4409-AF8E-A72DE3D01E21}"/>
                  </a:ext>
                </a:extLst>
              </p14:cNvPr>
              <p14:cNvContentPartPr/>
              <p14:nvPr/>
            </p14:nvContentPartPr>
            <p14:xfrm>
              <a:off x="3553039" y="3819894"/>
              <a:ext cx="67680" cy="8784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019B018C-9CFF-4409-AF8E-A72DE3D01E21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533959" y="3800814"/>
                <a:ext cx="105480" cy="12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41AFFF9D-7346-4594-82BD-207346B01CD4}"/>
                  </a:ext>
                </a:extLst>
              </p14:cNvPr>
              <p14:cNvContentPartPr/>
              <p14:nvPr/>
            </p14:nvContentPartPr>
            <p14:xfrm>
              <a:off x="4344679" y="3518934"/>
              <a:ext cx="184320" cy="38196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41AFFF9D-7346-4594-82BD-207346B01CD4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325599" y="3499854"/>
                <a:ext cx="222120" cy="41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56418DD7-12CA-47CD-8277-C2265A548AA3}"/>
                  </a:ext>
                </a:extLst>
              </p14:cNvPr>
              <p14:cNvContentPartPr/>
              <p14:nvPr/>
            </p14:nvContentPartPr>
            <p14:xfrm>
              <a:off x="4679119" y="3602094"/>
              <a:ext cx="154440" cy="111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56418DD7-12CA-47CD-8277-C2265A548AA3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660039" y="3583014"/>
                <a:ext cx="19224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9953DBFF-BAEE-4EA6-9BD7-4643F793B626}"/>
                  </a:ext>
                </a:extLst>
              </p14:cNvPr>
              <p14:cNvContentPartPr/>
              <p14:nvPr/>
            </p14:nvContentPartPr>
            <p14:xfrm>
              <a:off x="4718359" y="3713334"/>
              <a:ext cx="160920" cy="1692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9953DBFF-BAEE-4EA6-9BD7-4643F793B626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699279" y="3694254"/>
                <a:ext cx="19872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9B6E19E2-8A74-4DDB-A415-23CFC2FB3715}"/>
                  </a:ext>
                </a:extLst>
              </p14:cNvPr>
              <p14:cNvContentPartPr/>
              <p14:nvPr/>
            </p14:nvContentPartPr>
            <p14:xfrm>
              <a:off x="5129119" y="3449814"/>
              <a:ext cx="123840" cy="36180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9B6E19E2-8A74-4DDB-A415-23CFC2FB3715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110039" y="3430734"/>
                <a:ext cx="161640" cy="39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5EBA0C65-8286-4207-B655-CB39872E0E97}"/>
                  </a:ext>
                </a:extLst>
              </p14:cNvPr>
              <p14:cNvContentPartPr/>
              <p14:nvPr/>
            </p14:nvContentPartPr>
            <p14:xfrm>
              <a:off x="5365999" y="3498054"/>
              <a:ext cx="243360" cy="29664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5EBA0C65-8286-4207-B655-CB39872E0E97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346919" y="3478974"/>
                <a:ext cx="281160" cy="3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A3EEC2B2-91B3-4AA5-BB0C-BC9C6F0E3B31}"/>
                  </a:ext>
                </a:extLst>
              </p14:cNvPr>
              <p14:cNvContentPartPr/>
              <p14:nvPr/>
            </p14:nvContentPartPr>
            <p14:xfrm>
              <a:off x="5747239" y="3360894"/>
              <a:ext cx="112680" cy="44928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A3EEC2B2-91B3-4AA5-BB0C-BC9C6F0E3B31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728159" y="3341814"/>
                <a:ext cx="150480" cy="48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2572212C-34C5-44A6-819C-684B0ED3802F}"/>
                  </a:ext>
                </a:extLst>
              </p14:cNvPr>
              <p14:cNvContentPartPr/>
              <p14:nvPr/>
            </p14:nvContentPartPr>
            <p14:xfrm>
              <a:off x="6267439" y="3771654"/>
              <a:ext cx="36360" cy="52920"/>
            </p14:xfrm>
          </p:contentPart>
        </mc:Choice>
        <mc:Fallback xmlns=""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2572212C-34C5-44A6-819C-684B0ED3802F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6248359" y="3752574"/>
                <a:ext cx="7416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7D02A76-3886-4FBF-B518-CE5982AC5FF2}"/>
                  </a:ext>
                </a:extLst>
              </p14:cNvPr>
              <p14:cNvContentPartPr/>
              <p14:nvPr/>
            </p14:nvContentPartPr>
            <p14:xfrm>
              <a:off x="6490999" y="3502374"/>
              <a:ext cx="83880" cy="33084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7D02A76-3886-4FBF-B518-CE5982AC5FF2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6471919" y="3483294"/>
                <a:ext cx="121680" cy="36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B4033DE1-E456-40C0-B59E-C4AD15D49B46}"/>
                  </a:ext>
                </a:extLst>
              </p14:cNvPr>
              <p14:cNvContentPartPr/>
              <p14:nvPr/>
            </p14:nvContentPartPr>
            <p14:xfrm>
              <a:off x="7216759" y="3459534"/>
              <a:ext cx="22680" cy="33948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B4033DE1-E456-40C0-B59E-C4AD15D49B46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197679" y="3440454"/>
                <a:ext cx="60480" cy="37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D5242D31-6250-4FDD-82B2-3D4E25657DE2}"/>
                  </a:ext>
                </a:extLst>
              </p14:cNvPr>
              <p14:cNvContentPartPr/>
              <p14:nvPr/>
            </p14:nvContentPartPr>
            <p14:xfrm>
              <a:off x="7281919" y="3384294"/>
              <a:ext cx="24840" cy="41544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D5242D31-6250-4FDD-82B2-3D4E25657DE2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7262839" y="3365214"/>
                <a:ext cx="62640" cy="45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8FB31F35-383D-4E81-A3B6-0BCC6ECB533F}"/>
                  </a:ext>
                </a:extLst>
              </p14:cNvPr>
              <p14:cNvContentPartPr/>
              <p14:nvPr/>
            </p14:nvContentPartPr>
            <p14:xfrm>
              <a:off x="7391719" y="3562134"/>
              <a:ext cx="211680" cy="46800"/>
            </p14:xfrm>
          </p:contentPart>
        </mc:Choice>
        <mc:Fallback xmlns=""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8FB31F35-383D-4E81-A3B6-0BCC6ECB533F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7372639" y="3543054"/>
                <a:ext cx="24948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806C39E7-1D4E-4B52-97F9-55DA09B156D7}"/>
                  </a:ext>
                </a:extLst>
              </p14:cNvPr>
              <p14:cNvContentPartPr/>
              <p14:nvPr/>
            </p14:nvContentPartPr>
            <p14:xfrm>
              <a:off x="7760359" y="3374214"/>
              <a:ext cx="142920" cy="278280"/>
            </p14:xfrm>
          </p:contentPart>
        </mc:Choice>
        <mc:Fallback xmlns=""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806C39E7-1D4E-4B52-97F9-55DA09B156D7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7741279" y="3355134"/>
                <a:ext cx="180720" cy="3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3B8C33D6-D3AB-4348-9123-DD609FA9B609}"/>
                  </a:ext>
                </a:extLst>
              </p14:cNvPr>
              <p14:cNvContentPartPr/>
              <p14:nvPr/>
            </p14:nvContentPartPr>
            <p14:xfrm>
              <a:off x="7776919" y="3659694"/>
              <a:ext cx="243000" cy="26640"/>
            </p14:xfrm>
          </p:contentPart>
        </mc:Choice>
        <mc:Fallback xmlns=""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3B8C33D6-D3AB-4348-9123-DD609FA9B609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7757839" y="3640614"/>
                <a:ext cx="28080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488C44D1-2199-457C-914D-9D819E0F4AFC}"/>
                  </a:ext>
                </a:extLst>
              </p14:cNvPr>
              <p14:cNvContentPartPr/>
              <p14:nvPr/>
            </p14:nvContentPartPr>
            <p14:xfrm>
              <a:off x="8257159" y="3682734"/>
              <a:ext cx="31320" cy="3276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488C44D1-2199-457C-914D-9D819E0F4AFC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8238079" y="3663654"/>
                <a:ext cx="6912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8D704C8E-0C82-4C8D-93A4-AEC359A9AACB}"/>
                  </a:ext>
                </a:extLst>
              </p14:cNvPr>
              <p14:cNvContentPartPr/>
              <p14:nvPr/>
            </p14:nvContentPartPr>
            <p14:xfrm>
              <a:off x="1961479" y="4479774"/>
              <a:ext cx="159480" cy="33984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8D704C8E-0C82-4C8D-93A4-AEC359A9AACB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942399" y="4460694"/>
                <a:ext cx="197280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93787BCA-BCDB-4E3D-8FF8-6CBA0DFE9F30}"/>
                  </a:ext>
                </a:extLst>
              </p14:cNvPr>
              <p14:cNvContentPartPr/>
              <p14:nvPr/>
            </p14:nvContentPartPr>
            <p14:xfrm>
              <a:off x="2986039" y="4551054"/>
              <a:ext cx="169200" cy="1368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93787BCA-BCDB-4E3D-8FF8-6CBA0DFE9F30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966959" y="4531974"/>
                <a:ext cx="2070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0626DB1B-D2EF-4DB5-BA6C-9E8DEB2CFAA3}"/>
                  </a:ext>
                </a:extLst>
              </p14:cNvPr>
              <p14:cNvContentPartPr/>
              <p14:nvPr/>
            </p14:nvContentPartPr>
            <p14:xfrm>
              <a:off x="2928439" y="4688574"/>
              <a:ext cx="218520" cy="3024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0626DB1B-D2EF-4DB5-BA6C-9E8DEB2CFAA3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2909359" y="4669494"/>
                <a:ext cx="25632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C78B7AC0-E96D-4A63-A93F-33B259E6D578}"/>
                  </a:ext>
                </a:extLst>
              </p14:cNvPr>
              <p14:cNvContentPartPr/>
              <p14:nvPr/>
            </p14:nvContentPartPr>
            <p14:xfrm>
              <a:off x="4895479" y="4525134"/>
              <a:ext cx="239760" cy="11340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C78B7AC0-E96D-4A63-A93F-33B259E6D578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876399" y="4506054"/>
                <a:ext cx="27756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3B07CBD3-E2C1-4D76-804B-3A4F29BE1538}"/>
                  </a:ext>
                </a:extLst>
              </p14:cNvPr>
              <p14:cNvContentPartPr/>
              <p14:nvPr/>
            </p14:nvContentPartPr>
            <p14:xfrm>
              <a:off x="5574079" y="5119854"/>
              <a:ext cx="175680" cy="49248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3B07CBD3-E2C1-4D76-804B-3A4F29BE1538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554999" y="5100774"/>
                <a:ext cx="213480" cy="53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AB48DD90-C0FB-429C-BE54-27E9A527E3E6}"/>
                  </a:ext>
                </a:extLst>
              </p14:cNvPr>
              <p14:cNvContentPartPr/>
              <p14:nvPr/>
            </p14:nvContentPartPr>
            <p14:xfrm>
              <a:off x="5506399" y="5859654"/>
              <a:ext cx="115560" cy="16776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AB48DD90-C0FB-429C-BE54-27E9A527E3E6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487319" y="5840574"/>
                <a:ext cx="15336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59D3D249-019D-4D78-844B-1D57E1C1DDD0}"/>
                  </a:ext>
                </a:extLst>
              </p14:cNvPr>
              <p14:cNvContentPartPr/>
              <p14:nvPr/>
            </p14:nvContentPartPr>
            <p14:xfrm>
              <a:off x="5755879" y="5689014"/>
              <a:ext cx="776520" cy="64620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59D3D249-019D-4D78-844B-1D57E1C1DDD0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736799" y="5669934"/>
                <a:ext cx="814320" cy="68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D19FAE8B-B9EE-44A8-B22C-091EE2D743F1}"/>
                  </a:ext>
                </a:extLst>
              </p14:cNvPr>
              <p14:cNvContentPartPr/>
              <p14:nvPr/>
            </p14:nvContentPartPr>
            <p14:xfrm>
              <a:off x="6616279" y="5834814"/>
              <a:ext cx="205200" cy="16056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D19FAE8B-B9EE-44A8-B22C-091EE2D743F1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597199" y="5815734"/>
                <a:ext cx="24300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BFE29FE3-2511-46CC-8AC8-4D47DC77F5F7}"/>
                  </a:ext>
                </a:extLst>
              </p14:cNvPr>
              <p14:cNvContentPartPr/>
              <p14:nvPr/>
            </p14:nvContentPartPr>
            <p14:xfrm>
              <a:off x="6875479" y="5668494"/>
              <a:ext cx="212760" cy="338400"/>
            </p14:xfrm>
          </p:contentPart>
        </mc:Choice>
        <mc:Fallback xmlns=""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BFE29FE3-2511-46CC-8AC8-4D47DC77F5F7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856399" y="5649414"/>
                <a:ext cx="250560" cy="3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5E43DE58-E33D-4F6F-A97D-C6B4AE9FBD1D}"/>
                  </a:ext>
                </a:extLst>
              </p14:cNvPr>
              <p14:cNvContentPartPr/>
              <p14:nvPr/>
            </p14:nvContentPartPr>
            <p14:xfrm>
              <a:off x="7375159" y="5983494"/>
              <a:ext cx="25200" cy="612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5E43DE58-E33D-4F6F-A97D-C6B4AE9FBD1D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7356079" y="5964414"/>
                <a:ext cx="630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9E953E14-F651-4A52-9585-327D9D68556D}"/>
                  </a:ext>
                </a:extLst>
              </p14:cNvPr>
              <p14:cNvContentPartPr/>
              <p14:nvPr/>
            </p14:nvContentPartPr>
            <p14:xfrm>
              <a:off x="3579319" y="4876134"/>
              <a:ext cx="243000" cy="48708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9E953E14-F651-4A52-9585-327D9D68556D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3560239" y="4857054"/>
                <a:ext cx="280800" cy="52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19726214-B134-4EA2-8D67-F412E68EDDA6}"/>
                  </a:ext>
                </a:extLst>
              </p14:cNvPr>
              <p14:cNvContentPartPr/>
              <p14:nvPr/>
            </p14:nvContentPartPr>
            <p14:xfrm>
              <a:off x="3041839" y="5591454"/>
              <a:ext cx="1281960" cy="387720"/>
            </p14:xfrm>
          </p:contentPart>
        </mc:Choice>
        <mc:Fallback xmlns=""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19726214-B134-4EA2-8D67-F412E68EDDA6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3022759" y="5572374"/>
                <a:ext cx="131976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380B5C01-18E0-4101-88EB-48BB2A6FD5B5}"/>
                  </a:ext>
                </a:extLst>
              </p14:cNvPr>
              <p14:cNvContentPartPr/>
              <p14:nvPr/>
            </p14:nvContentPartPr>
            <p14:xfrm>
              <a:off x="4409839" y="5916174"/>
              <a:ext cx="9000" cy="5940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380B5C01-18E0-4101-88EB-48BB2A6FD5B5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4390759" y="5897094"/>
                <a:ext cx="4680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1C55A93A-3165-4898-B7B6-3D34CB1620FB}"/>
                  </a:ext>
                </a:extLst>
              </p14:cNvPr>
              <p14:cNvContentPartPr/>
              <p14:nvPr/>
            </p14:nvContentPartPr>
            <p14:xfrm>
              <a:off x="4365919" y="5758854"/>
              <a:ext cx="354600" cy="189720"/>
            </p14:xfrm>
          </p:contentPart>
        </mc:Choice>
        <mc:Fallback xmlns=""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1C55A93A-3165-4898-B7B6-3D34CB1620FB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4346839" y="5739774"/>
                <a:ext cx="39240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2113E0FC-4A5F-408D-A77C-4D958EA227F3}"/>
                  </a:ext>
                </a:extLst>
              </p14:cNvPr>
              <p14:cNvContentPartPr/>
              <p14:nvPr/>
            </p14:nvContentPartPr>
            <p14:xfrm>
              <a:off x="4842919" y="5955774"/>
              <a:ext cx="16920" cy="6120"/>
            </p14:xfrm>
          </p:contentPart>
        </mc:Choice>
        <mc:Fallback xmlns=""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2113E0FC-4A5F-408D-A77C-4D958EA227F3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4823839" y="5936694"/>
                <a:ext cx="5472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54367DBD-F911-4B90-9CA4-9EBD875213BC}"/>
                  </a:ext>
                </a:extLst>
              </p14:cNvPr>
              <p14:cNvContentPartPr/>
              <p14:nvPr/>
            </p14:nvContentPartPr>
            <p14:xfrm>
              <a:off x="5611519" y="4288614"/>
              <a:ext cx="136440" cy="41760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54367DBD-F911-4B90-9CA4-9EBD875213BC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5592439" y="4269534"/>
                <a:ext cx="174240" cy="45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B3022360-4DBC-4690-87C7-6E5677120AEB}"/>
                  </a:ext>
                </a:extLst>
              </p14:cNvPr>
              <p14:cNvContentPartPr/>
              <p14:nvPr/>
            </p14:nvContentPartPr>
            <p14:xfrm>
              <a:off x="3538279" y="4337214"/>
              <a:ext cx="101880" cy="44316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B3022360-4DBC-4690-87C7-6E5677120AEB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3519199" y="4318134"/>
                <a:ext cx="139680" cy="48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9B3FDCA7-126C-425A-9601-5BB44195D5C1}"/>
                  </a:ext>
                </a:extLst>
              </p14:cNvPr>
              <p14:cNvContentPartPr/>
              <p14:nvPr/>
            </p14:nvContentPartPr>
            <p14:xfrm>
              <a:off x="3760759" y="4650414"/>
              <a:ext cx="110520" cy="135360"/>
            </p14:xfrm>
          </p:contentPart>
        </mc:Choice>
        <mc:Fallback xmlns=""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9B3FDCA7-126C-425A-9601-5BB44195D5C1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3741679" y="4631334"/>
                <a:ext cx="14832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596C12C3-6ECE-4AB5-90A7-0141B67D03F0}"/>
                  </a:ext>
                </a:extLst>
              </p14:cNvPr>
              <p14:cNvContentPartPr/>
              <p14:nvPr/>
            </p14:nvContentPartPr>
            <p14:xfrm>
              <a:off x="1207639" y="3572214"/>
              <a:ext cx="241560" cy="415440"/>
            </p14:xfrm>
          </p:contentPart>
        </mc:Choice>
        <mc:Fallback xmlns=""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596C12C3-6ECE-4AB5-90A7-0141B67D03F0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1188559" y="3553134"/>
                <a:ext cx="279360" cy="45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F77C4B0C-3860-4220-AA66-9AE0188A8116}"/>
                  </a:ext>
                </a:extLst>
              </p14:cNvPr>
              <p14:cNvContentPartPr/>
              <p14:nvPr/>
            </p14:nvContentPartPr>
            <p14:xfrm>
              <a:off x="6690079" y="3528294"/>
              <a:ext cx="237960" cy="348840"/>
            </p14:xfrm>
          </p:contentPart>
        </mc:Choice>
        <mc:Fallback xmlns=""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F77C4B0C-3860-4220-AA66-9AE0188A8116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6670999" y="3509214"/>
                <a:ext cx="275760" cy="3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EEBE3E6C-D51E-45A9-96C4-0C2D3A4F946B}"/>
                  </a:ext>
                </a:extLst>
              </p14:cNvPr>
              <p14:cNvContentPartPr/>
              <p14:nvPr/>
            </p14:nvContentPartPr>
            <p14:xfrm>
              <a:off x="2327239" y="4484094"/>
              <a:ext cx="277200" cy="418680"/>
            </p14:xfrm>
          </p:contentPart>
        </mc:Choice>
        <mc:Fallback xmlns=""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EEBE3E6C-D51E-45A9-96C4-0C2D3A4F946B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308159" y="4465014"/>
                <a:ext cx="315000" cy="45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C2BE5659-C4E8-474F-9CB2-132700A66A21}"/>
                  </a:ext>
                </a:extLst>
              </p14:cNvPr>
              <p14:cNvContentPartPr/>
              <p14:nvPr/>
            </p14:nvContentPartPr>
            <p14:xfrm>
              <a:off x="4316959" y="4398414"/>
              <a:ext cx="280440" cy="429840"/>
            </p14:xfrm>
          </p:contentPart>
        </mc:Choice>
        <mc:Fallback xmlns=""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C2BE5659-C4E8-474F-9CB2-132700A66A21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4297879" y="4379334"/>
                <a:ext cx="318240" cy="46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45" name="Ink 244">
                <a:extLst>
                  <a:ext uri="{FF2B5EF4-FFF2-40B4-BE49-F238E27FC236}">
                    <a16:creationId xmlns:a16="http://schemas.microsoft.com/office/drawing/2014/main" id="{E5AB33DB-77E3-481F-AE8F-7E592CFB6973}"/>
                  </a:ext>
                </a:extLst>
              </p14:cNvPr>
              <p14:cNvContentPartPr/>
              <p14:nvPr/>
            </p14:nvContentPartPr>
            <p14:xfrm>
              <a:off x="6355279" y="4372134"/>
              <a:ext cx="249840" cy="415440"/>
            </p14:xfrm>
          </p:contentPart>
        </mc:Choice>
        <mc:Fallback xmlns="">
          <p:pic>
            <p:nvPicPr>
              <p:cNvPr id="245" name="Ink 244">
                <a:extLst>
                  <a:ext uri="{FF2B5EF4-FFF2-40B4-BE49-F238E27FC236}">
                    <a16:creationId xmlns:a16="http://schemas.microsoft.com/office/drawing/2014/main" id="{E5AB33DB-77E3-481F-AE8F-7E592CFB6973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6336199" y="4353054"/>
                <a:ext cx="287640" cy="45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46" name="Ink 245">
                <a:extLst>
                  <a:ext uri="{FF2B5EF4-FFF2-40B4-BE49-F238E27FC236}">
                    <a16:creationId xmlns:a16="http://schemas.microsoft.com/office/drawing/2014/main" id="{0F362283-2C6E-4DA8-88D1-A76336F1F52D}"/>
                  </a:ext>
                </a:extLst>
              </p14:cNvPr>
              <p14:cNvContentPartPr/>
              <p14:nvPr/>
            </p14:nvContentPartPr>
            <p14:xfrm>
              <a:off x="3997279" y="4592094"/>
              <a:ext cx="24840" cy="221760"/>
            </p14:xfrm>
          </p:contentPart>
        </mc:Choice>
        <mc:Fallback xmlns="">
          <p:pic>
            <p:nvPicPr>
              <p:cNvPr id="246" name="Ink 245">
                <a:extLst>
                  <a:ext uri="{FF2B5EF4-FFF2-40B4-BE49-F238E27FC236}">
                    <a16:creationId xmlns:a16="http://schemas.microsoft.com/office/drawing/2014/main" id="{0F362283-2C6E-4DA8-88D1-A76336F1F52D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978199" y="4573014"/>
                <a:ext cx="6264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FFEEFB53-D972-43AD-9350-C5DE22B25EF6}"/>
                  </a:ext>
                </a:extLst>
              </p14:cNvPr>
              <p14:cNvContentPartPr/>
              <p14:nvPr/>
            </p14:nvContentPartPr>
            <p14:xfrm>
              <a:off x="5926879" y="4570134"/>
              <a:ext cx="18000" cy="181800"/>
            </p14:xfrm>
          </p:contentPart>
        </mc:Choice>
        <mc:Fallback xmlns=""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FFEEFB53-D972-43AD-9350-C5DE22B25EF6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907799" y="4551054"/>
                <a:ext cx="5580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24E4D1DC-96EF-4A26-8999-BB7D91BBEB82}"/>
                  </a:ext>
                </a:extLst>
              </p14:cNvPr>
              <p14:cNvContentPartPr/>
              <p14:nvPr/>
            </p14:nvContentPartPr>
            <p14:xfrm>
              <a:off x="6036319" y="4584894"/>
              <a:ext cx="16560" cy="20700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24E4D1DC-96EF-4A26-8999-BB7D91BBEB82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6017239" y="4565814"/>
                <a:ext cx="5436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842A8BBB-A73A-4477-AFC8-6F71A1050F15}"/>
                  </a:ext>
                </a:extLst>
              </p14:cNvPr>
              <p14:cNvContentPartPr/>
              <p14:nvPr/>
            </p14:nvContentPartPr>
            <p14:xfrm>
              <a:off x="8334919" y="4262694"/>
              <a:ext cx="288000" cy="299160"/>
            </p14:xfrm>
          </p:contentPart>
        </mc:Choice>
        <mc:Fallback xmlns=""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842A8BBB-A73A-4477-AFC8-6F71A1050F15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8315839" y="4243614"/>
                <a:ext cx="325800" cy="33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8A90B62F-A611-44C2-86A4-4BCAD359ED04}"/>
                  </a:ext>
                </a:extLst>
              </p14:cNvPr>
              <p14:cNvContentPartPr/>
              <p14:nvPr/>
            </p14:nvContentPartPr>
            <p14:xfrm>
              <a:off x="8558479" y="4114014"/>
              <a:ext cx="143280" cy="9360"/>
            </p14:xfrm>
          </p:contentPart>
        </mc:Choice>
        <mc:Fallback xmlns=""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8A90B62F-A611-44C2-86A4-4BCAD359ED04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8539399" y="4094934"/>
                <a:ext cx="18108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954D981C-EBCC-47D6-994F-DE5520BDED21}"/>
                  </a:ext>
                </a:extLst>
              </p14:cNvPr>
              <p14:cNvContentPartPr/>
              <p14:nvPr/>
            </p14:nvContentPartPr>
            <p14:xfrm>
              <a:off x="8652079" y="4153614"/>
              <a:ext cx="8640" cy="116640"/>
            </p14:xfrm>
          </p:contentPart>
        </mc:Choice>
        <mc:Fallback xmlns=""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954D981C-EBCC-47D6-994F-DE5520BDED21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8632999" y="4134534"/>
                <a:ext cx="4644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3E355811-CC59-4FB3-81B5-80F816D1E5DE}"/>
                  </a:ext>
                </a:extLst>
              </p14:cNvPr>
              <p14:cNvContentPartPr/>
              <p14:nvPr/>
            </p14:nvContentPartPr>
            <p14:xfrm>
              <a:off x="8809399" y="4312374"/>
              <a:ext cx="172440" cy="217080"/>
            </p14:xfrm>
          </p:contentPart>
        </mc:Choice>
        <mc:Fallback xmlns=""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3E355811-CC59-4FB3-81B5-80F816D1E5DE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8790319" y="4293294"/>
                <a:ext cx="210240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55" name="Ink 254">
                <a:extLst>
                  <a:ext uri="{FF2B5EF4-FFF2-40B4-BE49-F238E27FC236}">
                    <a16:creationId xmlns:a16="http://schemas.microsoft.com/office/drawing/2014/main" id="{B8921A40-1D25-4722-974A-AC9C350604E2}"/>
                  </a:ext>
                </a:extLst>
              </p14:cNvPr>
              <p14:cNvContentPartPr/>
              <p14:nvPr/>
            </p14:nvContentPartPr>
            <p14:xfrm>
              <a:off x="9061759" y="4462494"/>
              <a:ext cx="11880" cy="134280"/>
            </p14:xfrm>
          </p:contentPart>
        </mc:Choice>
        <mc:Fallback xmlns="">
          <p:pic>
            <p:nvPicPr>
              <p:cNvPr id="255" name="Ink 254">
                <a:extLst>
                  <a:ext uri="{FF2B5EF4-FFF2-40B4-BE49-F238E27FC236}">
                    <a16:creationId xmlns:a16="http://schemas.microsoft.com/office/drawing/2014/main" id="{B8921A40-1D25-4722-974A-AC9C350604E2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9042679" y="4443414"/>
                <a:ext cx="4968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331FE733-5555-4ED2-A9F7-E871A5EC04C5}"/>
                  </a:ext>
                </a:extLst>
              </p14:cNvPr>
              <p14:cNvContentPartPr/>
              <p14:nvPr/>
            </p14:nvContentPartPr>
            <p14:xfrm>
              <a:off x="9204319" y="4316694"/>
              <a:ext cx="141480" cy="9000"/>
            </p14:xfrm>
          </p:contentPart>
        </mc:Choice>
        <mc:Fallback xmlns=""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331FE733-5555-4ED2-A9F7-E871A5EC04C5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9185239" y="4297614"/>
                <a:ext cx="17928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4C763212-8106-4445-AF91-C929AFCE1E91}"/>
                  </a:ext>
                </a:extLst>
              </p14:cNvPr>
              <p14:cNvContentPartPr/>
              <p14:nvPr/>
            </p14:nvContentPartPr>
            <p14:xfrm>
              <a:off x="9215839" y="4393734"/>
              <a:ext cx="160920" cy="12960"/>
            </p14:xfrm>
          </p:contentPart>
        </mc:Choice>
        <mc:Fallback xmlns=""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4C763212-8106-4445-AF91-C929AFCE1E91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9196759" y="4374654"/>
                <a:ext cx="19872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3B03D97A-3B42-4A28-A275-8F01EF3F6FCE}"/>
                  </a:ext>
                </a:extLst>
              </p14:cNvPr>
              <p14:cNvContentPartPr/>
              <p14:nvPr/>
            </p14:nvContentPartPr>
            <p14:xfrm>
              <a:off x="9531919" y="4314174"/>
              <a:ext cx="276120" cy="272520"/>
            </p14:xfrm>
          </p:contentPart>
        </mc:Choice>
        <mc:Fallback xmlns=""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3B03D97A-3B42-4A28-A275-8F01EF3F6FCE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9512839" y="4295094"/>
                <a:ext cx="313920" cy="3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BD5BCB28-EB7E-4EFD-8B07-B245419F266F}"/>
                  </a:ext>
                </a:extLst>
              </p14:cNvPr>
              <p14:cNvContentPartPr/>
              <p14:nvPr/>
            </p14:nvContentPartPr>
            <p14:xfrm>
              <a:off x="10094239" y="4160814"/>
              <a:ext cx="382320" cy="398160"/>
            </p14:xfrm>
          </p:contentPart>
        </mc:Choice>
        <mc:Fallback xmlns=""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BD5BCB28-EB7E-4EFD-8B07-B245419F266F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10075159" y="4141734"/>
                <a:ext cx="420120" cy="43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69" name="Ink 268">
                <a:extLst>
                  <a:ext uri="{FF2B5EF4-FFF2-40B4-BE49-F238E27FC236}">
                    <a16:creationId xmlns:a16="http://schemas.microsoft.com/office/drawing/2014/main" id="{90A3166F-20B8-47A8-8F1C-D886F41D5FE8}"/>
                  </a:ext>
                </a:extLst>
              </p14:cNvPr>
              <p14:cNvContentPartPr/>
              <p14:nvPr/>
            </p14:nvContentPartPr>
            <p14:xfrm>
              <a:off x="10543159" y="4358814"/>
              <a:ext cx="143280" cy="203040"/>
            </p14:xfrm>
          </p:contentPart>
        </mc:Choice>
        <mc:Fallback xmlns="">
          <p:pic>
            <p:nvPicPr>
              <p:cNvPr id="269" name="Ink 268">
                <a:extLst>
                  <a:ext uri="{FF2B5EF4-FFF2-40B4-BE49-F238E27FC236}">
                    <a16:creationId xmlns:a16="http://schemas.microsoft.com/office/drawing/2014/main" id="{90A3166F-20B8-47A8-8F1C-D886F41D5FE8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10524079" y="4339734"/>
                <a:ext cx="18108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70" name="Ink 269">
                <a:extLst>
                  <a:ext uri="{FF2B5EF4-FFF2-40B4-BE49-F238E27FC236}">
                    <a16:creationId xmlns:a16="http://schemas.microsoft.com/office/drawing/2014/main" id="{C29EA934-19C2-451C-97EA-D8498F443E52}"/>
                  </a:ext>
                </a:extLst>
              </p14:cNvPr>
              <p14:cNvContentPartPr/>
              <p14:nvPr/>
            </p14:nvContentPartPr>
            <p14:xfrm>
              <a:off x="10733599" y="4523694"/>
              <a:ext cx="64440" cy="80640"/>
            </p14:xfrm>
          </p:contentPart>
        </mc:Choice>
        <mc:Fallback xmlns="">
          <p:pic>
            <p:nvPicPr>
              <p:cNvPr id="270" name="Ink 269">
                <a:extLst>
                  <a:ext uri="{FF2B5EF4-FFF2-40B4-BE49-F238E27FC236}">
                    <a16:creationId xmlns:a16="http://schemas.microsoft.com/office/drawing/2014/main" id="{C29EA934-19C2-451C-97EA-D8498F443E52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10714519" y="4504614"/>
                <a:ext cx="10224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71" name="Ink 270">
                <a:extLst>
                  <a:ext uri="{FF2B5EF4-FFF2-40B4-BE49-F238E27FC236}">
                    <a16:creationId xmlns:a16="http://schemas.microsoft.com/office/drawing/2014/main" id="{9F4C5DB6-E20B-4F2B-B105-2B0D1A1786E2}"/>
                  </a:ext>
                </a:extLst>
              </p14:cNvPr>
              <p14:cNvContentPartPr/>
              <p14:nvPr/>
            </p14:nvContentPartPr>
            <p14:xfrm>
              <a:off x="10977679" y="4443414"/>
              <a:ext cx="79200" cy="33840"/>
            </p14:xfrm>
          </p:contentPart>
        </mc:Choice>
        <mc:Fallback xmlns="">
          <p:pic>
            <p:nvPicPr>
              <p:cNvPr id="271" name="Ink 270">
                <a:extLst>
                  <a:ext uri="{FF2B5EF4-FFF2-40B4-BE49-F238E27FC236}">
                    <a16:creationId xmlns:a16="http://schemas.microsoft.com/office/drawing/2014/main" id="{9F4C5DB6-E20B-4F2B-B105-2B0D1A1786E2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10958599" y="4424334"/>
                <a:ext cx="11700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72" name="Ink 271">
                <a:extLst>
                  <a:ext uri="{FF2B5EF4-FFF2-40B4-BE49-F238E27FC236}">
                    <a16:creationId xmlns:a16="http://schemas.microsoft.com/office/drawing/2014/main" id="{9E7A2433-DFB4-442A-BFEF-8FC0CAE80CF5}"/>
                  </a:ext>
                </a:extLst>
              </p14:cNvPr>
              <p14:cNvContentPartPr/>
              <p14:nvPr/>
            </p14:nvContentPartPr>
            <p14:xfrm>
              <a:off x="10987759" y="4516134"/>
              <a:ext cx="90360" cy="13680"/>
            </p14:xfrm>
          </p:contentPart>
        </mc:Choice>
        <mc:Fallback xmlns="">
          <p:pic>
            <p:nvPicPr>
              <p:cNvPr id="272" name="Ink 271">
                <a:extLst>
                  <a:ext uri="{FF2B5EF4-FFF2-40B4-BE49-F238E27FC236}">
                    <a16:creationId xmlns:a16="http://schemas.microsoft.com/office/drawing/2014/main" id="{9E7A2433-DFB4-442A-BFEF-8FC0CAE80CF5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10968679" y="4497054"/>
                <a:ext cx="12816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73" name="Ink 272">
                <a:extLst>
                  <a:ext uri="{FF2B5EF4-FFF2-40B4-BE49-F238E27FC236}">
                    <a16:creationId xmlns:a16="http://schemas.microsoft.com/office/drawing/2014/main" id="{D5433736-C3A2-495C-9BB7-7410F86DF263}"/>
                  </a:ext>
                </a:extLst>
              </p14:cNvPr>
              <p14:cNvContentPartPr/>
              <p14:nvPr/>
            </p14:nvContentPartPr>
            <p14:xfrm>
              <a:off x="11245159" y="4310934"/>
              <a:ext cx="13680" cy="291600"/>
            </p14:xfrm>
          </p:contentPart>
        </mc:Choice>
        <mc:Fallback xmlns="">
          <p:pic>
            <p:nvPicPr>
              <p:cNvPr id="273" name="Ink 272">
                <a:extLst>
                  <a:ext uri="{FF2B5EF4-FFF2-40B4-BE49-F238E27FC236}">
                    <a16:creationId xmlns:a16="http://schemas.microsoft.com/office/drawing/2014/main" id="{D5433736-C3A2-495C-9BB7-7410F86DF263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11226079" y="4291854"/>
                <a:ext cx="5148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77" name="Ink 276">
                <a:extLst>
                  <a:ext uri="{FF2B5EF4-FFF2-40B4-BE49-F238E27FC236}">
                    <a16:creationId xmlns:a16="http://schemas.microsoft.com/office/drawing/2014/main" id="{6FDC8B46-5491-4382-908E-FFB90B749D1D}"/>
                  </a:ext>
                </a:extLst>
              </p14:cNvPr>
              <p14:cNvContentPartPr/>
              <p14:nvPr/>
            </p14:nvContentPartPr>
            <p14:xfrm>
              <a:off x="7753879" y="5024814"/>
              <a:ext cx="383040" cy="258120"/>
            </p14:xfrm>
          </p:contentPart>
        </mc:Choice>
        <mc:Fallback xmlns="">
          <p:pic>
            <p:nvPicPr>
              <p:cNvPr id="277" name="Ink 276">
                <a:extLst>
                  <a:ext uri="{FF2B5EF4-FFF2-40B4-BE49-F238E27FC236}">
                    <a16:creationId xmlns:a16="http://schemas.microsoft.com/office/drawing/2014/main" id="{6FDC8B46-5491-4382-908E-FFB90B749D1D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7734799" y="5005734"/>
                <a:ext cx="42084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78" name="Ink 277">
                <a:extLst>
                  <a:ext uri="{FF2B5EF4-FFF2-40B4-BE49-F238E27FC236}">
                    <a16:creationId xmlns:a16="http://schemas.microsoft.com/office/drawing/2014/main" id="{803335B9-87EA-4F4F-B06D-C7D6E134A537}"/>
                  </a:ext>
                </a:extLst>
              </p14:cNvPr>
              <p14:cNvContentPartPr/>
              <p14:nvPr/>
            </p14:nvContentPartPr>
            <p14:xfrm>
              <a:off x="8463799" y="4958934"/>
              <a:ext cx="91800" cy="280440"/>
            </p14:xfrm>
          </p:contentPart>
        </mc:Choice>
        <mc:Fallback xmlns="">
          <p:pic>
            <p:nvPicPr>
              <p:cNvPr id="278" name="Ink 277">
                <a:extLst>
                  <a:ext uri="{FF2B5EF4-FFF2-40B4-BE49-F238E27FC236}">
                    <a16:creationId xmlns:a16="http://schemas.microsoft.com/office/drawing/2014/main" id="{803335B9-87EA-4F4F-B06D-C7D6E134A537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8444719" y="4939854"/>
                <a:ext cx="129600" cy="3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79" name="Ink 278">
                <a:extLst>
                  <a:ext uri="{FF2B5EF4-FFF2-40B4-BE49-F238E27FC236}">
                    <a16:creationId xmlns:a16="http://schemas.microsoft.com/office/drawing/2014/main" id="{B2F1DDE9-3388-4B38-9785-613849A19769}"/>
                  </a:ext>
                </a:extLst>
              </p14:cNvPr>
              <p14:cNvContentPartPr/>
              <p14:nvPr/>
            </p14:nvContentPartPr>
            <p14:xfrm>
              <a:off x="8624359" y="5131014"/>
              <a:ext cx="26280" cy="153360"/>
            </p14:xfrm>
          </p:contentPart>
        </mc:Choice>
        <mc:Fallback xmlns="">
          <p:pic>
            <p:nvPicPr>
              <p:cNvPr id="279" name="Ink 278">
                <a:extLst>
                  <a:ext uri="{FF2B5EF4-FFF2-40B4-BE49-F238E27FC236}">
                    <a16:creationId xmlns:a16="http://schemas.microsoft.com/office/drawing/2014/main" id="{B2F1DDE9-3388-4B38-9785-613849A19769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8605279" y="5111934"/>
                <a:ext cx="6408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280" name="Ink 279">
                <a:extLst>
                  <a:ext uri="{FF2B5EF4-FFF2-40B4-BE49-F238E27FC236}">
                    <a16:creationId xmlns:a16="http://schemas.microsoft.com/office/drawing/2014/main" id="{75FB161D-1E2A-445A-856D-A1F1B6648339}"/>
                  </a:ext>
                </a:extLst>
              </p14:cNvPr>
              <p14:cNvContentPartPr/>
              <p14:nvPr/>
            </p14:nvContentPartPr>
            <p14:xfrm>
              <a:off x="8722639" y="5168814"/>
              <a:ext cx="10080" cy="136080"/>
            </p14:xfrm>
          </p:contentPart>
        </mc:Choice>
        <mc:Fallback xmlns="">
          <p:pic>
            <p:nvPicPr>
              <p:cNvPr id="280" name="Ink 279">
                <a:extLst>
                  <a:ext uri="{FF2B5EF4-FFF2-40B4-BE49-F238E27FC236}">
                    <a16:creationId xmlns:a16="http://schemas.microsoft.com/office/drawing/2014/main" id="{75FB161D-1E2A-445A-856D-A1F1B6648339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8703559" y="5149734"/>
                <a:ext cx="4788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281" name="Ink 280">
                <a:extLst>
                  <a:ext uri="{FF2B5EF4-FFF2-40B4-BE49-F238E27FC236}">
                    <a16:creationId xmlns:a16="http://schemas.microsoft.com/office/drawing/2014/main" id="{A0A66C91-126A-4EE7-B13F-2027FD876911}"/>
                  </a:ext>
                </a:extLst>
              </p14:cNvPr>
              <p14:cNvContentPartPr/>
              <p14:nvPr/>
            </p14:nvContentPartPr>
            <p14:xfrm>
              <a:off x="8865199" y="5055414"/>
              <a:ext cx="116640" cy="1800"/>
            </p14:xfrm>
          </p:contentPart>
        </mc:Choice>
        <mc:Fallback xmlns="">
          <p:pic>
            <p:nvPicPr>
              <p:cNvPr id="281" name="Ink 280">
                <a:extLst>
                  <a:ext uri="{FF2B5EF4-FFF2-40B4-BE49-F238E27FC236}">
                    <a16:creationId xmlns:a16="http://schemas.microsoft.com/office/drawing/2014/main" id="{A0A66C91-126A-4EE7-B13F-2027FD876911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8846119" y="5036334"/>
                <a:ext cx="15444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DED9304C-7D64-41EA-99CD-1C78A73D73FB}"/>
                  </a:ext>
                </a:extLst>
              </p14:cNvPr>
              <p14:cNvContentPartPr/>
              <p14:nvPr/>
            </p14:nvContentPartPr>
            <p14:xfrm>
              <a:off x="8874919" y="5119494"/>
              <a:ext cx="142920" cy="16560"/>
            </p14:xfrm>
          </p:contentPart>
        </mc:Choice>
        <mc:Fallback xmlns=""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DED9304C-7D64-41EA-99CD-1C78A73D73FB}"/>
                  </a:ext>
                </a:extLst>
              </p:cNvPr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8855839" y="5100414"/>
                <a:ext cx="18072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74F759C2-4144-4337-AA73-0C84F0B144D9}"/>
                  </a:ext>
                </a:extLst>
              </p14:cNvPr>
              <p14:cNvContentPartPr/>
              <p14:nvPr/>
            </p14:nvContentPartPr>
            <p14:xfrm>
              <a:off x="9458119" y="4861014"/>
              <a:ext cx="323640" cy="442440"/>
            </p14:xfrm>
          </p:contentPart>
        </mc:Choice>
        <mc:Fallback xmlns=""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74F759C2-4144-4337-AA73-0C84F0B144D9}"/>
                  </a:ext>
                </a:extLst>
              </p:cNvPr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9439039" y="4841934"/>
                <a:ext cx="361440" cy="48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295" name="Ink 294">
                <a:extLst>
                  <a:ext uri="{FF2B5EF4-FFF2-40B4-BE49-F238E27FC236}">
                    <a16:creationId xmlns:a16="http://schemas.microsoft.com/office/drawing/2014/main" id="{6B639AE1-5FEE-440D-BC9F-31A540D8DBDD}"/>
                  </a:ext>
                </a:extLst>
              </p14:cNvPr>
              <p14:cNvContentPartPr/>
              <p14:nvPr/>
            </p14:nvContentPartPr>
            <p14:xfrm>
              <a:off x="10050319" y="4911054"/>
              <a:ext cx="147600" cy="316440"/>
            </p14:xfrm>
          </p:contentPart>
        </mc:Choice>
        <mc:Fallback xmlns="">
          <p:pic>
            <p:nvPicPr>
              <p:cNvPr id="295" name="Ink 294">
                <a:extLst>
                  <a:ext uri="{FF2B5EF4-FFF2-40B4-BE49-F238E27FC236}">
                    <a16:creationId xmlns:a16="http://schemas.microsoft.com/office/drawing/2014/main" id="{6B639AE1-5FEE-440D-BC9F-31A540D8DBDD}"/>
                  </a:ext>
                </a:extLst>
              </p:cNvPr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10031239" y="4891974"/>
                <a:ext cx="185400" cy="3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296" name="Ink 295">
                <a:extLst>
                  <a:ext uri="{FF2B5EF4-FFF2-40B4-BE49-F238E27FC236}">
                    <a16:creationId xmlns:a16="http://schemas.microsoft.com/office/drawing/2014/main" id="{301BA184-6131-4357-AF08-82DC16631076}"/>
                  </a:ext>
                </a:extLst>
              </p14:cNvPr>
              <p14:cNvContentPartPr/>
              <p14:nvPr/>
            </p14:nvContentPartPr>
            <p14:xfrm>
              <a:off x="10346959" y="4956414"/>
              <a:ext cx="136080" cy="283680"/>
            </p14:xfrm>
          </p:contentPart>
        </mc:Choice>
        <mc:Fallback xmlns="">
          <p:pic>
            <p:nvPicPr>
              <p:cNvPr id="296" name="Ink 295">
                <a:extLst>
                  <a:ext uri="{FF2B5EF4-FFF2-40B4-BE49-F238E27FC236}">
                    <a16:creationId xmlns:a16="http://schemas.microsoft.com/office/drawing/2014/main" id="{301BA184-6131-4357-AF08-82DC16631076}"/>
                  </a:ext>
                </a:extLst>
              </p:cNvPr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10327879" y="4937334"/>
                <a:ext cx="17388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297" name="Ink 296">
                <a:extLst>
                  <a:ext uri="{FF2B5EF4-FFF2-40B4-BE49-F238E27FC236}">
                    <a16:creationId xmlns:a16="http://schemas.microsoft.com/office/drawing/2014/main" id="{F01CD233-5D02-4AE4-9845-082CA12B4855}"/>
                  </a:ext>
                </a:extLst>
              </p14:cNvPr>
              <p14:cNvContentPartPr/>
              <p14:nvPr/>
            </p14:nvContentPartPr>
            <p14:xfrm>
              <a:off x="10567999" y="5183574"/>
              <a:ext cx="11880" cy="144360"/>
            </p14:xfrm>
          </p:contentPart>
        </mc:Choice>
        <mc:Fallback xmlns="">
          <p:pic>
            <p:nvPicPr>
              <p:cNvPr id="297" name="Ink 296">
                <a:extLst>
                  <a:ext uri="{FF2B5EF4-FFF2-40B4-BE49-F238E27FC236}">
                    <a16:creationId xmlns:a16="http://schemas.microsoft.com/office/drawing/2014/main" id="{F01CD233-5D02-4AE4-9845-082CA12B4855}"/>
                  </a:ext>
                </a:extLst>
              </p:cNvPr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10548919" y="5164494"/>
                <a:ext cx="4968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301" name="Ink 300">
                <a:extLst>
                  <a:ext uri="{FF2B5EF4-FFF2-40B4-BE49-F238E27FC236}">
                    <a16:creationId xmlns:a16="http://schemas.microsoft.com/office/drawing/2014/main" id="{7D97F5C3-DED3-4569-9A44-5D7E4B744AF8}"/>
                  </a:ext>
                </a:extLst>
              </p14:cNvPr>
              <p14:cNvContentPartPr/>
              <p14:nvPr/>
            </p14:nvContentPartPr>
            <p14:xfrm>
              <a:off x="7748839" y="5690094"/>
              <a:ext cx="440640" cy="246960"/>
            </p14:xfrm>
          </p:contentPart>
        </mc:Choice>
        <mc:Fallback xmlns="">
          <p:pic>
            <p:nvPicPr>
              <p:cNvPr id="301" name="Ink 300">
                <a:extLst>
                  <a:ext uri="{FF2B5EF4-FFF2-40B4-BE49-F238E27FC236}">
                    <a16:creationId xmlns:a16="http://schemas.microsoft.com/office/drawing/2014/main" id="{7D97F5C3-DED3-4569-9A44-5D7E4B744AF8}"/>
                  </a:ext>
                </a:extLst>
              </p:cNvPr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7729759" y="5671014"/>
                <a:ext cx="47844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305" name="Ink 304">
                <a:extLst>
                  <a:ext uri="{FF2B5EF4-FFF2-40B4-BE49-F238E27FC236}">
                    <a16:creationId xmlns:a16="http://schemas.microsoft.com/office/drawing/2014/main" id="{2D4CD593-6AEE-4879-B445-72C6CB496A81}"/>
                  </a:ext>
                </a:extLst>
              </p14:cNvPr>
              <p14:cNvContentPartPr/>
              <p14:nvPr/>
            </p14:nvContentPartPr>
            <p14:xfrm>
              <a:off x="8842159" y="5799894"/>
              <a:ext cx="110160" cy="9000"/>
            </p14:xfrm>
          </p:contentPart>
        </mc:Choice>
        <mc:Fallback xmlns="">
          <p:pic>
            <p:nvPicPr>
              <p:cNvPr id="305" name="Ink 304">
                <a:extLst>
                  <a:ext uri="{FF2B5EF4-FFF2-40B4-BE49-F238E27FC236}">
                    <a16:creationId xmlns:a16="http://schemas.microsoft.com/office/drawing/2014/main" id="{2D4CD593-6AEE-4879-B445-72C6CB496A81}"/>
                  </a:ext>
                </a:extLst>
              </p:cNvPr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8823079" y="5780814"/>
                <a:ext cx="14796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306" name="Ink 305">
                <a:extLst>
                  <a:ext uri="{FF2B5EF4-FFF2-40B4-BE49-F238E27FC236}">
                    <a16:creationId xmlns:a16="http://schemas.microsoft.com/office/drawing/2014/main" id="{DB2ABD9D-0EED-4D95-AC4B-E69B8C81E5EA}"/>
                  </a:ext>
                </a:extLst>
              </p14:cNvPr>
              <p14:cNvContentPartPr/>
              <p14:nvPr/>
            </p14:nvContentPartPr>
            <p14:xfrm>
              <a:off x="8843959" y="5874054"/>
              <a:ext cx="108360" cy="8640"/>
            </p14:xfrm>
          </p:contentPart>
        </mc:Choice>
        <mc:Fallback xmlns="">
          <p:pic>
            <p:nvPicPr>
              <p:cNvPr id="306" name="Ink 305">
                <a:extLst>
                  <a:ext uri="{FF2B5EF4-FFF2-40B4-BE49-F238E27FC236}">
                    <a16:creationId xmlns:a16="http://schemas.microsoft.com/office/drawing/2014/main" id="{DB2ABD9D-0EED-4D95-AC4B-E69B8C81E5EA}"/>
                  </a:ext>
                </a:extLst>
              </p:cNvPr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8824879" y="5854974"/>
                <a:ext cx="14616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310" name="Ink 309">
                <a:extLst>
                  <a:ext uri="{FF2B5EF4-FFF2-40B4-BE49-F238E27FC236}">
                    <a16:creationId xmlns:a16="http://schemas.microsoft.com/office/drawing/2014/main" id="{DE72D3F0-D252-4F18-9812-240E291A0AC6}"/>
                  </a:ext>
                </a:extLst>
              </p14:cNvPr>
              <p14:cNvContentPartPr/>
              <p14:nvPr/>
            </p14:nvContentPartPr>
            <p14:xfrm>
              <a:off x="8396839" y="5633574"/>
              <a:ext cx="280080" cy="428760"/>
            </p14:xfrm>
          </p:contentPart>
        </mc:Choice>
        <mc:Fallback xmlns="">
          <p:pic>
            <p:nvPicPr>
              <p:cNvPr id="310" name="Ink 309">
                <a:extLst>
                  <a:ext uri="{FF2B5EF4-FFF2-40B4-BE49-F238E27FC236}">
                    <a16:creationId xmlns:a16="http://schemas.microsoft.com/office/drawing/2014/main" id="{DE72D3F0-D252-4F18-9812-240E291A0AC6}"/>
                  </a:ext>
                </a:extLst>
              </p:cNvPr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8377759" y="5614494"/>
                <a:ext cx="317880" cy="46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313" name="Ink 312">
                <a:extLst>
                  <a:ext uri="{FF2B5EF4-FFF2-40B4-BE49-F238E27FC236}">
                    <a16:creationId xmlns:a16="http://schemas.microsoft.com/office/drawing/2014/main" id="{B6B2EC43-CA9C-44D2-AC9D-22478ACD10A2}"/>
                  </a:ext>
                </a:extLst>
              </p14:cNvPr>
              <p14:cNvContentPartPr/>
              <p14:nvPr/>
            </p14:nvContentPartPr>
            <p14:xfrm>
              <a:off x="9284239" y="5624934"/>
              <a:ext cx="92520" cy="363600"/>
            </p14:xfrm>
          </p:contentPart>
        </mc:Choice>
        <mc:Fallback xmlns="">
          <p:pic>
            <p:nvPicPr>
              <p:cNvPr id="313" name="Ink 312">
                <a:extLst>
                  <a:ext uri="{FF2B5EF4-FFF2-40B4-BE49-F238E27FC236}">
                    <a16:creationId xmlns:a16="http://schemas.microsoft.com/office/drawing/2014/main" id="{B6B2EC43-CA9C-44D2-AC9D-22478ACD10A2}"/>
                  </a:ext>
                </a:extLst>
              </p:cNvPr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9265159" y="5605854"/>
                <a:ext cx="130320" cy="40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316" name="Ink 315">
                <a:extLst>
                  <a:ext uri="{FF2B5EF4-FFF2-40B4-BE49-F238E27FC236}">
                    <a16:creationId xmlns:a16="http://schemas.microsoft.com/office/drawing/2014/main" id="{8C7217AD-8639-4ADD-9B19-E90134C0C01C}"/>
                  </a:ext>
                </a:extLst>
              </p14:cNvPr>
              <p14:cNvContentPartPr/>
              <p14:nvPr/>
            </p14:nvContentPartPr>
            <p14:xfrm>
              <a:off x="9551719" y="5729334"/>
              <a:ext cx="154080" cy="300960"/>
            </p14:xfrm>
          </p:contentPart>
        </mc:Choice>
        <mc:Fallback xmlns="">
          <p:pic>
            <p:nvPicPr>
              <p:cNvPr id="316" name="Ink 315">
                <a:extLst>
                  <a:ext uri="{FF2B5EF4-FFF2-40B4-BE49-F238E27FC236}">
                    <a16:creationId xmlns:a16="http://schemas.microsoft.com/office/drawing/2014/main" id="{8C7217AD-8639-4ADD-9B19-E90134C0C01C}"/>
                  </a:ext>
                </a:extLst>
              </p:cNvPr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9532639" y="5710254"/>
                <a:ext cx="191880" cy="3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317" name="Ink 316">
                <a:extLst>
                  <a:ext uri="{FF2B5EF4-FFF2-40B4-BE49-F238E27FC236}">
                    <a16:creationId xmlns:a16="http://schemas.microsoft.com/office/drawing/2014/main" id="{7B008994-68FE-4D13-A5B2-01A04BA99B59}"/>
                  </a:ext>
                </a:extLst>
              </p14:cNvPr>
              <p14:cNvContentPartPr/>
              <p14:nvPr/>
            </p14:nvContentPartPr>
            <p14:xfrm>
              <a:off x="9789679" y="5761734"/>
              <a:ext cx="144360" cy="220680"/>
            </p14:xfrm>
          </p:contentPart>
        </mc:Choice>
        <mc:Fallback xmlns="">
          <p:pic>
            <p:nvPicPr>
              <p:cNvPr id="317" name="Ink 316">
                <a:extLst>
                  <a:ext uri="{FF2B5EF4-FFF2-40B4-BE49-F238E27FC236}">
                    <a16:creationId xmlns:a16="http://schemas.microsoft.com/office/drawing/2014/main" id="{7B008994-68FE-4D13-A5B2-01A04BA99B59}"/>
                  </a:ext>
                </a:extLst>
              </p:cNvPr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9770599" y="5742654"/>
                <a:ext cx="18216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318" name="Ink 317">
                <a:extLst>
                  <a:ext uri="{FF2B5EF4-FFF2-40B4-BE49-F238E27FC236}">
                    <a16:creationId xmlns:a16="http://schemas.microsoft.com/office/drawing/2014/main" id="{24934A4B-F6E1-4A6F-BFAE-D0DE2E632116}"/>
                  </a:ext>
                </a:extLst>
              </p14:cNvPr>
              <p14:cNvContentPartPr/>
              <p14:nvPr/>
            </p14:nvContentPartPr>
            <p14:xfrm>
              <a:off x="9972199" y="5932374"/>
              <a:ext cx="11160" cy="129960"/>
            </p14:xfrm>
          </p:contentPart>
        </mc:Choice>
        <mc:Fallback xmlns="">
          <p:pic>
            <p:nvPicPr>
              <p:cNvPr id="318" name="Ink 317">
                <a:extLst>
                  <a:ext uri="{FF2B5EF4-FFF2-40B4-BE49-F238E27FC236}">
                    <a16:creationId xmlns:a16="http://schemas.microsoft.com/office/drawing/2014/main" id="{24934A4B-F6E1-4A6F-BFAE-D0DE2E632116}"/>
                  </a:ext>
                </a:extLst>
              </p:cNvPr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9953119" y="5913294"/>
                <a:ext cx="4896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319" name="Ink 318">
                <a:extLst>
                  <a:ext uri="{FF2B5EF4-FFF2-40B4-BE49-F238E27FC236}">
                    <a16:creationId xmlns:a16="http://schemas.microsoft.com/office/drawing/2014/main" id="{8A36C9B8-34C4-4B5A-838D-AF4D8CE5CB25}"/>
                  </a:ext>
                </a:extLst>
              </p14:cNvPr>
              <p14:cNvContentPartPr/>
              <p14:nvPr/>
            </p14:nvContentPartPr>
            <p14:xfrm>
              <a:off x="10108999" y="5837694"/>
              <a:ext cx="207000" cy="13320"/>
            </p14:xfrm>
          </p:contentPart>
        </mc:Choice>
        <mc:Fallback xmlns="">
          <p:pic>
            <p:nvPicPr>
              <p:cNvPr id="319" name="Ink 318">
                <a:extLst>
                  <a:ext uri="{FF2B5EF4-FFF2-40B4-BE49-F238E27FC236}">
                    <a16:creationId xmlns:a16="http://schemas.microsoft.com/office/drawing/2014/main" id="{8A36C9B8-34C4-4B5A-838D-AF4D8CE5CB25}"/>
                  </a:ext>
                </a:extLst>
              </p:cNvPr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10089919" y="5818614"/>
                <a:ext cx="2448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320" name="Ink 319">
                <a:extLst>
                  <a:ext uri="{FF2B5EF4-FFF2-40B4-BE49-F238E27FC236}">
                    <a16:creationId xmlns:a16="http://schemas.microsoft.com/office/drawing/2014/main" id="{2A765088-9693-4151-884C-8F99F18DE185}"/>
                  </a:ext>
                </a:extLst>
              </p14:cNvPr>
              <p14:cNvContentPartPr/>
              <p14:nvPr/>
            </p14:nvContentPartPr>
            <p14:xfrm>
              <a:off x="10486279" y="5697654"/>
              <a:ext cx="88920" cy="296280"/>
            </p14:xfrm>
          </p:contentPart>
        </mc:Choice>
        <mc:Fallback xmlns="">
          <p:pic>
            <p:nvPicPr>
              <p:cNvPr id="320" name="Ink 319">
                <a:extLst>
                  <a:ext uri="{FF2B5EF4-FFF2-40B4-BE49-F238E27FC236}">
                    <a16:creationId xmlns:a16="http://schemas.microsoft.com/office/drawing/2014/main" id="{2A765088-9693-4151-884C-8F99F18DE185}"/>
                  </a:ext>
                </a:extLst>
              </p:cNvPr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10467199" y="5678574"/>
                <a:ext cx="126720" cy="33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323" name="Ink 322">
                <a:extLst>
                  <a:ext uri="{FF2B5EF4-FFF2-40B4-BE49-F238E27FC236}">
                    <a16:creationId xmlns:a16="http://schemas.microsoft.com/office/drawing/2014/main" id="{3C7E63ED-944A-4446-AEF7-78BA5644DCB6}"/>
                  </a:ext>
                </a:extLst>
              </p14:cNvPr>
              <p14:cNvContentPartPr/>
              <p14:nvPr/>
            </p14:nvContentPartPr>
            <p14:xfrm>
              <a:off x="10651519" y="5863974"/>
              <a:ext cx="79200" cy="150480"/>
            </p14:xfrm>
          </p:contentPart>
        </mc:Choice>
        <mc:Fallback xmlns="">
          <p:pic>
            <p:nvPicPr>
              <p:cNvPr id="323" name="Ink 322">
                <a:extLst>
                  <a:ext uri="{FF2B5EF4-FFF2-40B4-BE49-F238E27FC236}">
                    <a16:creationId xmlns:a16="http://schemas.microsoft.com/office/drawing/2014/main" id="{3C7E63ED-944A-4446-AEF7-78BA5644DCB6}"/>
                  </a:ext>
                </a:extLst>
              </p:cNvPr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10632439" y="5844894"/>
                <a:ext cx="11700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326" name="Ink 325">
                <a:extLst>
                  <a:ext uri="{FF2B5EF4-FFF2-40B4-BE49-F238E27FC236}">
                    <a16:creationId xmlns:a16="http://schemas.microsoft.com/office/drawing/2014/main" id="{5C0F4555-9E33-4DF4-9C3B-96AAAAA12016}"/>
                  </a:ext>
                </a:extLst>
              </p14:cNvPr>
              <p14:cNvContentPartPr/>
              <p14:nvPr/>
            </p14:nvContentPartPr>
            <p14:xfrm>
              <a:off x="10864279" y="5646894"/>
              <a:ext cx="243360" cy="401040"/>
            </p14:xfrm>
          </p:contentPart>
        </mc:Choice>
        <mc:Fallback xmlns="">
          <p:pic>
            <p:nvPicPr>
              <p:cNvPr id="326" name="Ink 325">
                <a:extLst>
                  <a:ext uri="{FF2B5EF4-FFF2-40B4-BE49-F238E27FC236}">
                    <a16:creationId xmlns:a16="http://schemas.microsoft.com/office/drawing/2014/main" id="{5C0F4555-9E33-4DF4-9C3B-96AAAAA12016}"/>
                  </a:ext>
                </a:extLst>
              </p:cNvPr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10845199" y="5627814"/>
                <a:ext cx="281160" cy="4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327" name="Ink 326">
                <a:extLst>
                  <a:ext uri="{FF2B5EF4-FFF2-40B4-BE49-F238E27FC236}">
                    <a16:creationId xmlns:a16="http://schemas.microsoft.com/office/drawing/2014/main" id="{4D7F2B8E-978C-42F4-A1C6-213F093D6A39}"/>
                  </a:ext>
                </a:extLst>
              </p14:cNvPr>
              <p14:cNvContentPartPr/>
              <p14:nvPr/>
            </p14:nvContentPartPr>
            <p14:xfrm>
              <a:off x="11291959" y="5710974"/>
              <a:ext cx="22320" cy="367560"/>
            </p14:xfrm>
          </p:contentPart>
        </mc:Choice>
        <mc:Fallback xmlns="">
          <p:pic>
            <p:nvPicPr>
              <p:cNvPr id="327" name="Ink 326">
                <a:extLst>
                  <a:ext uri="{FF2B5EF4-FFF2-40B4-BE49-F238E27FC236}">
                    <a16:creationId xmlns:a16="http://schemas.microsoft.com/office/drawing/2014/main" id="{4D7F2B8E-978C-42F4-A1C6-213F093D6A39}"/>
                  </a:ext>
                </a:extLst>
              </p:cNvPr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11272879" y="5691894"/>
                <a:ext cx="6012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">
            <p14:nvContentPartPr>
              <p14:cNvPr id="328" name="Ink 327">
                <a:extLst>
                  <a:ext uri="{FF2B5EF4-FFF2-40B4-BE49-F238E27FC236}">
                    <a16:creationId xmlns:a16="http://schemas.microsoft.com/office/drawing/2014/main" id="{AC4E043C-2AE3-48E6-A019-998DBF485484}"/>
                  </a:ext>
                </a:extLst>
              </p14:cNvPr>
              <p14:cNvContentPartPr/>
              <p14:nvPr/>
            </p14:nvContentPartPr>
            <p14:xfrm>
              <a:off x="11418679" y="5572374"/>
              <a:ext cx="54720" cy="469800"/>
            </p14:xfrm>
          </p:contentPart>
        </mc:Choice>
        <mc:Fallback xmlns="">
          <p:pic>
            <p:nvPicPr>
              <p:cNvPr id="328" name="Ink 327">
                <a:extLst>
                  <a:ext uri="{FF2B5EF4-FFF2-40B4-BE49-F238E27FC236}">
                    <a16:creationId xmlns:a16="http://schemas.microsoft.com/office/drawing/2014/main" id="{AC4E043C-2AE3-48E6-A019-998DBF485484}"/>
                  </a:ext>
                </a:extLst>
              </p:cNvPr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11399599" y="5553294"/>
                <a:ext cx="92520" cy="50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4920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DB46ED2-9AB3-4635-9B5A-4C5CE810D992}"/>
                  </a:ext>
                </a:extLst>
              </p14:cNvPr>
              <p14:cNvContentPartPr/>
              <p14:nvPr/>
            </p14:nvContentPartPr>
            <p14:xfrm>
              <a:off x="1345159" y="505374"/>
              <a:ext cx="177480" cy="4870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DB46ED2-9AB3-4635-9B5A-4C5CE810D99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6079" y="486294"/>
                <a:ext cx="215280" cy="52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F73356B-788E-4001-80D3-44493EC08875}"/>
                  </a:ext>
                </a:extLst>
              </p14:cNvPr>
              <p14:cNvContentPartPr/>
              <p14:nvPr/>
            </p14:nvContentPartPr>
            <p14:xfrm>
              <a:off x="1671319" y="600054"/>
              <a:ext cx="180720" cy="3938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F73356B-788E-4001-80D3-44493EC0887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52239" y="580974"/>
                <a:ext cx="218520" cy="43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C269119-CF03-49C9-97D3-5F3E472A9DD9}"/>
                  </a:ext>
                </a:extLst>
              </p14:cNvPr>
              <p14:cNvContentPartPr/>
              <p14:nvPr/>
            </p14:nvContentPartPr>
            <p14:xfrm>
              <a:off x="2272879" y="646134"/>
              <a:ext cx="136440" cy="68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C269119-CF03-49C9-97D3-5F3E472A9DD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53799" y="627054"/>
                <a:ext cx="17424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4CA5372A-F6DD-4DD1-84D4-8609A70A08FA}"/>
                  </a:ext>
                </a:extLst>
              </p14:cNvPr>
              <p14:cNvContentPartPr/>
              <p14:nvPr/>
            </p14:nvContentPartPr>
            <p14:xfrm>
              <a:off x="2279719" y="735414"/>
              <a:ext cx="131400" cy="136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4CA5372A-F6DD-4DD1-84D4-8609A70A08F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60639" y="716334"/>
                <a:ext cx="1692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3BADC80-5927-4437-AF70-92CB80BAB1AB}"/>
                  </a:ext>
                </a:extLst>
              </p14:cNvPr>
              <p14:cNvContentPartPr/>
              <p14:nvPr/>
            </p14:nvContentPartPr>
            <p14:xfrm>
              <a:off x="2865439" y="489894"/>
              <a:ext cx="181440" cy="4435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3BADC80-5927-4437-AF70-92CB80BAB1A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46359" y="470814"/>
                <a:ext cx="219240" cy="4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6A01330-E226-46A8-92FD-7973EE64DBC6}"/>
                  </a:ext>
                </a:extLst>
              </p14:cNvPr>
              <p14:cNvContentPartPr/>
              <p14:nvPr/>
            </p14:nvContentPartPr>
            <p14:xfrm>
              <a:off x="3067759" y="643974"/>
              <a:ext cx="121680" cy="1951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6A01330-E226-46A8-92FD-7973EE64DBC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48679" y="624894"/>
                <a:ext cx="15948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D8C5B332-DBFA-4FF6-A3DD-898FBE50F1BB}"/>
                  </a:ext>
                </a:extLst>
              </p14:cNvPr>
              <p14:cNvContentPartPr/>
              <p14:nvPr/>
            </p14:nvContentPartPr>
            <p14:xfrm>
              <a:off x="3264679" y="772134"/>
              <a:ext cx="11880" cy="1227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D8C5B332-DBFA-4FF6-A3DD-898FBE50F1BB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45599" y="753054"/>
                <a:ext cx="4968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FCF115C9-655F-4F1B-A01E-D97228425516}"/>
                  </a:ext>
                </a:extLst>
              </p14:cNvPr>
              <p14:cNvContentPartPr/>
              <p14:nvPr/>
            </p14:nvContentPartPr>
            <p14:xfrm>
              <a:off x="3755719" y="597174"/>
              <a:ext cx="120600" cy="25812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FCF115C9-655F-4F1B-A01E-D9722842551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36639" y="578094"/>
                <a:ext cx="15840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7A2E2EFA-34C8-48E1-8861-9AB53900DAB4}"/>
                  </a:ext>
                </a:extLst>
              </p14:cNvPr>
              <p14:cNvContentPartPr/>
              <p14:nvPr/>
            </p14:nvContentPartPr>
            <p14:xfrm>
              <a:off x="3949759" y="776454"/>
              <a:ext cx="64080" cy="871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7A2E2EFA-34C8-48E1-8861-9AB53900DAB4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930679" y="757374"/>
                <a:ext cx="10188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704748D9-00CC-4273-8F2D-8EA8FBD54CFA}"/>
                  </a:ext>
                </a:extLst>
              </p14:cNvPr>
              <p14:cNvContentPartPr/>
              <p14:nvPr/>
            </p14:nvContentPartPr>
            <p14:xfrm>
              <a:off x="4095559" y="497454"/>
              <a:ext cx="168840" cy="3578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704748D9-00CC-4273-8F2D-8EA8FBD54CF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076479" y="478374"/>
                <a:ext cx="20664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BF5610E9-7B02-4921-AEA5-4E7600B404B5}"/>
                  </a:ext>
                </a:extLst>
              </p14:cNvPr>
              <p14:cNvContentPartPr/>
              <p14:nvPr/>
            </p14:nvContentPartPr>
            <p14:xfrm>
              <a:off x="4550959" y="434454"/>
              <a:ext cx="217080" cy="9284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BF5610E9-7B02-4921-AEA5-4E7600B404B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531879" y="415374"/>
                <a:ext cx="254880" cy="9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A6723019-7981-439C-8678-5C347D4B662A}"/>
                  </a:ext>
                </a:extLst>
              </p14:cNvPr>
              <p14:cNvContentPartPr/>
              <p14:nvPr/>
            </p14:nvContentPartPr>
            <p14:xfrm>
              <a:off x="4944439" y="321774"/>
              <a:ext cx="93960" cy="30060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A6723019-7981-439C-8678-5C347D4B662A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925359" y="302694"/>
                <a:ext cx="13176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9006F3B0-F2CC-45EC-BF45-EAF1859D308F}"/>
                  </a:ext>
                </a:extLst>
              </p14:cNvPr>
              <p14:cNvContentPartPr/>
              <p14:nvPr/>
            </p14:nvContentPartPr>
            <p14:xfrm>
              <a:off x="5137039" y="518334"/>
              <a:ext cx="6120" cy="11124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9006F3B0-F2CC-45EC-BF45-EAF1859D308F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117959" y="499254"/>
                <a:ext cx="4392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E8E6BFD-9546-408F-942E-8C5BA18F5CC4}"/>
                  </a:ext>
                </a:extLst>
              </p14:cNvPr>
              <p14:cNvContentPartPr/>
              <p14:nvPr/>
            </p14:nvContentPartPr>
            <p14:xfrm>
              <a:off x="5236399" y="501054"/>
              <a:ext cx="6840" cy="1227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E8E6BFD-9546-408F-942E-8C5BA18F5CC4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217319" y="481974"/>
                <a:ext cx="4464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CBCF3B27-B8B2-4B55-AF1D-018502D7208E}"/>
                  </a:ext>
                </a:extLst>
              </p14:cNvPr>
              <p14:cNvContentPartPr/>
              <p14:nvPr/>
            </p14:nvContentPartPr>
            <p14:xfrm>
              <a:off x="4880719" y="859254"/>
              <a:ext cx="90360" cy="342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CBCF3B27-B8B2-4B55-AF1D-018502D7208E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861639" y="840174"/>
                <a:ext cx="128160" cy="38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A12597C2-9712-4A7B-9853-EBA89A165278}"/>
                  </a:ext>
                </a:extLst>
              </p14:cNvPr>
              <p14:cNvContentPartPr/>
              <p14:nvPr/>
            </p14:nvContentPartPr>
            <p14:xfrm>
              <a:off x="5036239" y="1121694"/>
              <a:ext cx="100440" cy="896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A12597C2-9712-4A7B-9853-EBA89A165278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017159" y="1102614"/>
                <a:ext cx="13824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8BA8BA37-8229-4372-8CC0-3878EA36444A}"/>
                  </a:ext>
                </a:extLst>
              </p14:cNvPr>
              <p14:cNvContentPartPr/>
              <p14:nvPr/>
            </p14:nvContentPartPr>
            <p14:xfrm>
              <a:off x="5224879" y="1104054"/>
              <a:ext cx="15120" cy="1198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8BA8BA37-8229-4372-8CC0-3878EA36444A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205799" y="1084974"/>
                <a:ext cx="5292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1ABC1071-0813-44D5-9453-44C829DA7F9D}"/>
                  </a:ext>
                </a:extLst>
              </p14:cNvPr>
              <p14:cNvContentPartPr/>
              <p14:nvPr/>
            </p14:nvContentPartPr>
            <p14:xfrm>
              <a:off x="5357719" y="343734"/>
              <a:ext cx="178920" cy="9428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1ABC1071-0813-44D5-9453-44C829DA7F9D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338639" y="324654"/>
                <a:ext cx="216720" cy="9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EF13092A-8D94-4C0D-A502-A88C2F078FD3}"/>
                  </a:ext>
                </a:extLst>
              </p14:cNvPr>
              <p14:cNvContentPartPr/>
              <p14:nvPr/>
            </p14:nvContentPartPr>
            <p14:xfrm>
              <a:off x="1040599" y="2102694"/>
              <a:ext cx="169200" cy="42084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EF13092A-8D94-4C0D-A502-A88C2F078FD3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21519" y="2083614"/>
                <a:ext cx="20700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32FD9A1F-ACA9-4804-B47E-05A62BA7A9BA}"/>
                  </a:ext>
                </a:extLst>
              </p14:cNvPr>
              <p14:cNvContentPartPr/>
              <p14:nvPr/>
            </p14:nvContentPartPr>
            <p14:xfrm>
              <a:off x="1296199" y="1971654"/>
              <a:ext cx="285480" cy="58788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32FD9A1F-ACA9-4804-B47E-05A62BA7A9BA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277119" y="1952574"/>
                <a:ext cx="323280" cy="62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CAB5370-7835-4E93-A3EB-92E8F6412DDC}"/>
                  </a:ext>
                </a:extLst>
              </p14:cNvPr>
              <p14:cNvContentPartPr/>
              <p14:nvPr/>
            </p14:nvContentPartPr>
            <p14:xfrm>
              <a:off x="1935199" y="1906134"/>
              <a:ext cx="544320" cy="64008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CAB5370-7835-4E93-A3EB-92E8F6412DDC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916119" y="1887054"/>
                <a:ext cx="582120" cy="67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FF51F2FA-0866-488D-80A0-7DE17BBCA392}"/>
                  </a:ext>
                </a:extLst>
              </p14:cNvPr>
              <p14:cNvContentPartPr/>
              <p14:nvPr/>
            </p14:nvContentPartPr>
            <p14:xfrm>
              <a:off x="2772919" y="2170014"/>
              <a:ext cx="159480" cy="1692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FF51F2FA-0866-488D-80A0-7DE17BBCA392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753839" y="2150934"/>
                <a:ext cx="19728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86A40837-123E-4F58-876F-F74E2896A8C6}"/>
                  </a:ext>
                </a:extLst>
              </p14:cNvPr>
              <p14:cNvContentPartPr/>
              <p14:nvPr/>
            </p14:nvContentPartPr>
            <p14:xfrm>
              <a:off x="2802439" y="2298894"/>
              <a:ext cx="154440" cy="183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86A40837-123E-4F58-876F-F74E2896A8C6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783359" y="2279814"/>
                <a:ext cx="19224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488CB0C3-4736-4846-9458-83AAB1695E0F}"/>
                  </a:ext>
                </a:extLst>
              </p14:cNvPr>
              <p14:cNvContentPartPr/>
              <p14:nvPr/>
            </p14:nvContentPartPr>
            <p14:xfrm>
              <a:off x="3221839" y="1991454"/>
              <a:ext cx="183960" cy="6109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488CB0C3-4736-4846-9458-83AAB1695E0F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02759" y="1972374"/>
                <a:ext cx="221760" cy="64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B9BD117A-6B3D-4410-8963-E979E94587C9}"/>
                  </a:ext>
                </a:extLst>
              </p14:cNvPr>
              <p14:cNvContentPartPr/>
              <p14:nvPr/>
            </p14:nvContentPartPr>
            <p14:xfrm>
              <a:off x="3483199" y="2215734"/>
              <a:ext cx="208080" cy="32832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B9BD117A-6B3D-4410-8963-E979E94587C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464119" y="2196654"/>
                <a:ext cx="24588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F8255F2A-23AB-4AAE-86A1-62A5E3C53606}"/>
                  </a:ext>
                </a:extLst>
              </p14:cNvPr>
              <p14:cNvContentPartPr/>
              <p14:nvPr/>
            </p14:nvContentPartPr>
            <p14:xfrm>
              <a:off x="4018159" y="2198454"/>
              <a:ext cx="302400" cy="25020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F8255F2A-23AB-4AAE-86A1-62A5E3C5360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999079" y="2179374"/>
                <a:ext cx="34020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32A492DE-6530-4012-AEB2-122690CECF6B}"/>
                  </a:ext>
                </a:extLst>
              </p14:cNvPr>
              <p14:cNvContentPartPr/>
              <p14:nvPr/>
            </p14:nvContentPartPr>
            <p14:xfrm>
              <a:off x="4690639" y="2121054"/>
              <a:ext cx="160920" cy="22032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32A492DE-6530-4012-AEB2-122690CECF6B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671559" y="2101974"/>
                <a:ext cx="19872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68E71366-8AC1-4094-B9CF-FBE8EB01FA89}"/>
                  </a:ext>
                </a:extLst>
              </p14:cNvPr>
              <p14:cNvContentPartPr/>
              <p14:nvPr/>
            </p14:nvContentPartPr>
            <p14:xfrm>
              <a:off x="4948039" y="2305734"/>
              <a:ext cx="84240" cy="10764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68E71366-8AC1-4094-B9CF-FBE8EB01FA89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928959" y="2286654"/>
                <a:ext cx="12204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89993308-6EA4-4F4C-BFBD-63CF45FE9A8C}"/>
                  </a:ext>
                </a:extLst>
              </p14:cNvPr>
              <p14:cNvContentPartPr/>
              <p14:nvPr/>
            </p14:nvContentPartPr>
            <p14:xfrm>
              <a:off x="5206879" y="1973814"/>
              <a:ext cx="182520" cy="54252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89993308-6EA4-4F4C-BFBD-63CF45FE9A8C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187799" y="1954734"/>
                <a:ext cx="220320" cy="58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9671590A-EFA5-4B0D-AAC2-D6FD8D61375D}"/>
                  </a:ext>
                </a:extLst>
              </p14:cNvPr>
              <p14:cNvContentPartPr/>
              <p14:nvPr/>
            </p14:nvContentPartPr>
            <p14:xfrm>
              <a:off x="5698999" y="1928814"/>
              <a:ext cx="319680" cy="112896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9671590A-EFA5-4B0D-AAC2-D6FD8D61375D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679919" y="1909734"/>
                <a:ext cx="357480" cy="11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A0F890C3-C1F3-4AD0-9AED-7153FD57DB6C}"/>
                  </a:ext>
                </a:extLst>
              </p14:cNvPr>
              <p14:cNvContentPartPr/>
              <p14:nvPr/>
            </p14:nvContentPartPr>
            <p14:xfrm>
              <a:off x="6197239" y="1150854"/>
              <a:ext cx="4843080" cy="254268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A0F890C3-C1F3-4AD0-9AED-7153FD57DB6C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178159" y="1131774"/>
                <a:ext cx="4880880" cy="258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B0E96110-5531-49DF-A530-5A156ECB6E8E}"/>
                  </a:ext>
                </a:extLst>
              </p14:cNvPr>
              <p14:cNvContentPartPr/>
              <p14:nvPr/>
            </p14:nvContentPartPr>
            <p14:xfrm>
              <a:off x="11038879" y="1400694"/>
              <a:ext cx="252360" cy="16704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B0E96110-5531-49DF-A530-5A156ECB6E8E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1019799" y="1381614"/>
                <a:ext cx="29016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4E0007D3-FECE-4A16-B57C-1C5B424BE570}"/>
                  </a:ext>
                </a:extLst>
              </p14:cNvPr>
              <p14:cNvContentPartPr/>
              <p14:nvPr/>
            </p14:nvContentPartPr>
            <p14:xfrm>
              <a:off x="11467999" y="1567374"/>
              <a:ext cx="44640" cy="648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4E0007D3-FECE-4A16-B57C-1C5B424BE570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448919" y="1548294"/>
                <a:ext cx="8244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268EB6BA-3A8E-43A7-BFF0-9DE173B02EF0}"/>
                  </a:ext>
                </a:extLst>
              </p14:cNvPr>
              <p14:cNvContentPartPr/>
              <p14:nvPr/>
            </p14:nvContentPartPr>
            <p14:xfrm>
              <a:off x="2235439" y="3289614"/>
              <a:ext cx="13320" cy="3816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268EB6BA-3A8E-43A7-BFF0-9DE173B02EF0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216359" y="3270534"/>
                <a:ext cx="5112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961D47B6-E691-4980-889D-780828E349EB}"/>
                  </a:ext>
                </a:extLst>
              </p14:cNvPr>
              <p14:cNvContentPartPr/>
              <p14:nvPr/>
            </p14:nvContentPartPr>
            <p14:xfrm>
              <a:off x="2236879" y="3505254"/>
              <a:ext cx="16920" cy="8460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961D47B6-E691-4980-889D-780828E349EB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217799" y="3486174"/>
                <a:ext cx="54720" cy="1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6A444FA0-343A-4122-9261-2E7E7A962DB4}"/>
                  </a:ext>
                </a:extLst>
              </p14:cNvPr>
              <p14:cNvContentPartPr/>
              <p14:nvPr/>
            </p14:nvContentPartPr>
            <p14:xfrm>
              <a:off x="744679" y="4538094"/>
              <a:ext cx="241560" cy="52092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6A444FA0-343A-4122-9261-2E7E7A962DB4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25599" y="4519014"/>
                <a:ext cx="279360" cy="55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8681649B-0D03-4E15-A1B0-78FE871EB601}"/>
                  </a:ext>
                </a:extLst>
              </p14:cNvPr>
              <p14:cNvContentPartPr/>
              <p14:nvPr/>
            </p14:nvContentPartPr>
            <p14:xfrm>
              <a:off x="1229959" y="4519014"/>
              <a:ext cx="487800" cy="49572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8681649B-0D03-4E15-A1B0-78FE871EB601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210879" y="4499934"/>
                <a:ext cx="525600" cy="5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4589EC80-63B6-424C-A29E-96F16D7E414B}"/>
                  </a:ext>
                </a:extLst>
              </p14:cNvPr>
              <p14:cNvContentPartPr/>
              <p14:nvPr/>
            </p14:nvContentPartPr>
            <p14:xfrm>
              <a:off x="1979479" y="4794054"/>
              <a:ext cx="23760" cy="723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4589EC80-63B6-424C-A29E-96F16D7E414B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960399" y="4774974"/>
                <a:ext cx="6156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C0DE7A80-849B-4B44-8A6D-86FA82D83852}"/>
                  </a:ext>
                </a:extLst>
              </p14:cNvPr>
              <p14:cNvContentPartPr/>
              <p14:nvPr/>
            </p14:nvContentPartPr>
            <p14:xfrm>
              <a:off x="2187919" y="4711614"/>
              <a:ext cx="11520" cy="216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C0DE7A80-849B-4B44-8A6D-86FA82D83852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168839" y="4692534"/>
                <a:ext cx="493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76108D47-BF85-40ED-B264-2327394DF394}"/>
                  </a:ext>
                </a:extLst>
              </p14:cNvPr>
              <p14:cNvContentPartPr/>
              <p14:nvPr/>
            </p14:nvContentPartPr>
            <p14:xfrm>
              <a:off x="2292679" y="4718814"/>
              <a:ext cx="36360" cy="432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76108D47-BF85-40ED-B264-2327394DF394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273599" y="4699734"/>
                <a:ext cx="7416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EF0E9CFF-ADC5-4176-BFA8-D557F98CEA32}"/>
                  </a:ext>
                </a:extLst>
              </p14:cNvPr>
              <p14:cNvContentPartPr/>
              <p14:nvPr/>
            </p14:nvContentPartPr>
            <p14:xfrm>
              <a:off x="2458279" y="4717374"/>
              <a:ext cx="13320" cy="90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EF0E9CFF-ADC5-4176-BFA8-D557F98CEA32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439199" y="4698294"/>
                <a:ext cx="5112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2B072ADF-13C2-4AAE-A928-372A0E545167}"/>
                  </a:ext>
                </a:extLst>
              </p14:cNvPr>
              <p14:cNvContentPartPr/>
              <p14:nvPr/>
            </p14:nvContentPartPr>
            <p14:xfrm>
              <a:off x="2569519" y="4795854"/>
              <a:ext cx="64440" cy="6444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2B072ADF-13C2-4AAE-A928-372A0E545167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550439" y="4776774"/>
                <a:ext cx="10224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A7E16BBC-7F6A-4098-909F-975C6D8746D5}"/>
                  </a:ext>
                </a:extLst>
              </p14:cNvPr>
              <p14:cNvContentPartPr/>
              <p14:nvPr/>
            </p14:nvContentPartPr>
            <p14:xfrm>
              <a:off x="2825479" y="4570134"/>
              <a:ext cx="209880" cy="25488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A7E16BBC-7F6A-4098-909F-975C6D8746D5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806399" y="4551054"/>
                <a:ext cx="247680" cy="2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903F9F4C-1893-4A34-83E9-39E47B435F07}"/>
                  </a:ext>
                </a:extLst>
              </p14:cNvPr>
              <p14:cNvContentPartPr/>
              <p14:nvPr/>
            </p14:nvContentPartPr>
            <p14:xfrm>
              <a:off x="3041839" y="4785774"/>
              <a:ext cx="129600" cy="11988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903F9F4C-1893-4A34-83E9-39E47B435F07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022759" y="4766694"/>
                <a:ext cx="16740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EEE61331-E3B6-40A7-A03E-19CF671C1707}"/>
                  </a:ext>
                </a:extLst>
              </p14:cNvPr>
              <p14:cNvContentPartPr/>
              <p14:nvPr/>
            </p14:nvContentPartPr>
            <p14:xfrm>
              <a:off x="3269359" y="4506054"/>
              <a:ext cx="169200" cy="47124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EEE61331-E3B6-40A7-A03E-19CF671C1707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250279" y="4486974"/>
                <a:ext cx="207000" cy="50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60C72B56-8A5C-476B-B99E-D3FB1012946C}"/>
                  </a:ext>
                </a:extLst>
              </p14:cNvPr>
              <p14:cNvContentPartPr/>
              <p14:nvPr/>
            </p14:nvContentPartPr>
            <p14:xfrm>
              <a:off x="3582559" y="4656174"/>
              <a:ext cx="119880" cy="1764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60C72B56-8A5C-476B-B99E-D3FB1012946C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563479" y="4637094"/>
                <a:ext cx="15768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64220AFA-A543-4430-B20F-0ED1E30DA74A}"/>
                  </a:ext>
                </a:extLst>
              </p14:cNvPr>
              <p14:cNvContentPartPr/>
              <p14:nvPr/>
            </p14:nvContentPartPr>
            <p14:xfrm>
              <a:off x="3544759" y="4772814"/>
              <a:ext cx="108720" cy="1152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64220AFA-A543-4430-B20F-0ED1E30DA74A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525679" y="4753734"/>
                <a:ext cx="14652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2D5F69E4-EC5A-426B-8EAB-F106D50EE40A}"/>
                  </a:ext>
                </a:extLst>
              </p14:cNvPr>
              <p14:cNvContentPartPr/>
              <p14:nvPr/>
            </p14:nvContentPartPr>
            <p14:xfrm>
              <a:off x="4043719" y="4400934"/>
              <a:ext cx="232560" cy="60624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2D5F69E4-EC5A-426B-8EAB-F106D50EE40A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024639" y="4381854"/>
                <a:ext cx="270360" cy="6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8E24B9E4-E3B0-4EC3-B8A9-345A22AF7317}"/>
                  </a:ext>
                </a:extLst>
              </p14:cNvPr>
              <p14:cNvContentPartPr/>
              <p14:nvPr/>
            </p14:nvContentPartPr>
            <p14:xfrm>
              <a:off x="4397959" y="4570134"/>
              <a:ext cx="204840" cy="31500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8E24B9E4-E3B0-4EC3-B8A9-345A22AF7317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378879" y="4551054"/>
                <a:ext cx="24264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D3EE751E-EB90-47DD-8A85-A9316FC680E8}"/>
                  </a:ext>
                </a:extLst>
              </p14:cNvPr>
              <p14:cNvContentPartPr/>
              <p14:nvPr/>
            </p14:nvContentPartPr>
            <p14:xfrm>
              <a:off x="4857319" y="4743654"/>
              <a:ext cx="12240" cy="6156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D3EE751E-EB90-47DD-8A85-A9316FC680E8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838239" y="4724574"/>
                <a:ext cx="5004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BEA8EEAF-BF61-42B1-9723-B755E0338EAA}"/>
                  </a:ext>
                </a:extLst>
              </p14:cNvPr>
              <p14:cNvContentPartPr/>
              <p14:nvPr/>
            </p14:nvContentPartPr>
            <p14:xfrm>
              <a:off x="5006719" y="4644294"/>
              <a:ext cx="47880" cy="792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BEA8EEAF-BF61-42B1-9723-B755E0338EAA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987639" y="4625214"/>
                <a:ext cx="8568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D8AC4776-9FAB-438F-BDFF-D356F1D23E16}"/>
                  </a:ext>
                </a:extLst>
              </p14:cNvPr>
              <p14:cNvContentPartPr/>
              <p14:nvPr/>
            </p14:nvContentPartPr>
            <p14:xfrm>
              <a:off x="5236399" y="4644294"/>
              <a:ext cx="105120" cy="1404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D8AC4776-9FAB-438F-BDFF-D356F1D23E16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217319" y="4625214"/>
                <a:ext cx="14292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DC63EDFD-3243-40FD-9F1F-BB28154AB5C8}"/>
                  </a:ext>
                </a:extLst>
              </p14:cNvPr>
              <p14:cNvContentPartPr/>
              <p14:nvPr/>
            </p14:nvContentPartPr>
            <p14:xfrm>
              <a:off x="5464279" y="4683894"/>
              <a:ext cx="57960" cy="8928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DC63EDFD-3243-40FD-9F1F-BB28154AB5C8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445199" y="4664814"/>
                <a:ext cx="9576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F19DD3F8-F3D6-4297-BE9D-B4C6551FE7EA}"/>
                  </a:ext>
                </a:extLst>
              </p14:cNvPr>
              <p14:cNvContentPartPr/>
              <p14:nvPr/>
            </p14:nvContentPartPr>
            <p14:xfrm>
              <a:off x="5737879" y="4491654"/>
              <a:ext cx="221760" cy="32976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F19DD3F8-F3D6-4297-BE9D-B4C6551FE7EA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718799" y="4472574"/>
                <a:ext cx="259560" cy="3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C27700EB-2CE2-40B5-8680-F79E7628B3F3}"/>
                  </a:ext>
                </a:extLst>
              </p14:cNvPr>
              <p14:cNvContentPartPr/>
              <p14:nvPr/>
            </p14:nvContentPartPr>
            <p14:xfrm>
              <a:off x="5932999" y="4737534"/>
              <a:ext cx="136800" cy="12744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C27700EB-2CE2-40B5-8680-F79E7628B3F3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913919" y="4718454"/>
                <a:ext cx="17460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262A62DA-673A-48E1-B69E-837A8AB058F3}"/>
                  </a:ext>
                </a:extLst>
              </p14:cNvPr>
              <p14:cNvContentPartPr/>
              <p14:nvPr/>
            </p14:nvContentPartPr>
            <p14:xfrm>
              <a:off x="6108319" y="4775334"/>
              <a:ext cx="131400" cy="612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262A62DA-673A-48E1-B69E-837A8AB058F3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089239" y="4756254"/>
                <a:ext cx="1692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51651676-35E2-4B22-B6EB-931FCB29B80F}"/>
                  </a:ext>
                </a:extLst>
              </p14:cNvPr>
              <p14:cNvContentPartPr/>
              <p14:nvPr/>
            </p14:nvContentPartPr>
            <p14:xfrm>
              <a:off x="6170239" y="4698294"/>
              <a:ext cx="18720" cy="146160"/>
            </p14:xfrm>
          </p:contentPart>
        </mc:Choice>
        <mc:Fallback xmlns=""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51651676-35E2-4B22-B6EB-931FCB29B80F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151159" y="4679214"/>
                <a:ext cx="5652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9BE0A0E5-4F11-452F-92F1-F707DC8FFD3F}"/>
                  </a:ext>
                </a:extLst>
              </p14:cNvPr>
              <p14:cNvContentPartPr/>
              <p14:nvPr/>
            </p14:nvContentPartPr>
            <p14:xfrm>
              <a:off x="6267439" y="4693974"/>
              <a:ext cx="18360" cy="173880"/>
            </p14:xfrm>
          </p:contentPart>
        </mc:Choice>
        <mc:Fallback xmlns=""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9BE0A0E5-4F11-452F-92F1-F707DC8FFD3F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6248359" y="4674894"/>
                <a:ext cx="5616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C73ED4F1-FB26-4561-8E0E-65959904D51A}"/>
                  </a:ext>
                </a:extLst>
              </p14:cNvPr>
              <p14:cNvContentPartPr/>
              <p14:nvPr/>
            </p14:nvContentPartPr>
            <p14:xfrm>
              <a:off x="5600359" y="5241534"/>
              <a:ext cx="187200" cy="15228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C73ED4F1-FB26-4561-8E0E-65959904D51A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581279" y="5222454"/>
                <a:ext cx="22500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B31EA70A-BC27-4919-B3E2-9A84B90FF3CD}"/>
                  </a:ext>
                </a:extLst>
              </p14:cNvPr>
              <p14:cNvContentPartPr/>
              <p14:nvPr/>
            </p14:nvContentPartPr>
            <p14:xfrm>
              <a:off x="5824639" y="5279694"/>
              <a:ext cx="88920" cy="1188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B31EA70A-BC27-4919-B3E2-9A84B90FF3CD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805559" y="5260614"/>
                <a:ext cx="1267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D277982C-4D4F-4EE0-A624-6369DD7B2251}"/>
                  </a:ext>
                </a:extLst>
              </p14:cNvPr>
              <p14:cNvContentPartPr/>
              <p14:nvPr/>
            </p14:nvContentPartPr>
            <p14:xfrm>
              <a:off x="5852359" y="5214174"/>
              <a:ext cx="18720" cy="15336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D277982C-4D4F-4EE0-A624-6369DD7B2251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833279" y="5195094"/>
                <a:ext cx="5652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42328C9D-0C69-426D-8A7D-B17175DFE164}"/>
                  </a:ext>
                </a:extLst>
              </p14:cNvPr>
              <p14:cNvContentPartPr/>
              <p14:nvPr/>
            </p14:nvContentPartPr>
            <p14:xfrm>
              <a:off x="5990239" y="5260614"/>
              <a:ext cx="33120" cy="20016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42328C9D-0C69-426D-8A7D-B17175DFE164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971159" y="5241534"/>
                <a:ext cx="7092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1B9678C8-7E0F-4274-A263-BEC968811C33}"/>
                  </a:ext>
                </a:extLst>
              </p14:cNvPr>
              <p14:cNvContentPartPr/>
              <p14:nvPr/>
            </p14:nvContentPartPr>
            <p14:xfrm>
              <a:off x="7940719" y="6481734"/>
              <a:ext cx="226440" cy="140040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1B9678C8-7E0F-4274-A263-BEC968811C33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7921639" y="6462654"/>
                <a:ext cx="26424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419CDFE3-E9F8-493D-9EED-057CBF7B5C52}"/>
                  </a:ext>
                </a:extLst>
              </p14:cNvPr>
              <p14:cNvContentPartPr/>
              <p14:nvPr/>
            </p14:nvContentPartPr>
            <p14:xfrm>
              <a:off x="8399719" y="6644454"/>
              <a:ext cx="12240" cy="10800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419CDFE3-E9F8-493D-9EED-057CBF7B5C52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380639" y="6625374"/>
                <a:ext cx="500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62CA3AAE-75EB-4FB9-866A-9E674ACDBDE4}"/>
                  </a:ext>
                </a:extLst>
              </p14:cNvPr>
              <p14:cNvContentPartPr/>
              <p14:nvPr/>
            </p14:nvContentPartPr>
            <p14:xfrm>
              <a:off x="5615119" y="4296174"/>
              <a:ext cx="16560" cy="11988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62CA3AAE-75EB-4FB9-866A-9E674ACDBDE4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596039" y="4277094"/>
                <a:ext cx="5436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F16F05CB-294B-401C-BD57-D188C37BE998}"/>
                  </a:ext>
                </a:extLst>
              </p14:cNvPr>
              <p14:cNvContentPartPr/>
              <p14:nvPr/>
            </p14:nvContentPartPr>
            <p14:xfrm>
              <a:off x="5624119" y="4539534"/>
              <a:ext cx="2520" cy="96480"/>
            </p14:xfrm>
          </p:contentPart>
        </mc:Choice>
        <mc:Fallback xmlns=""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F16F05CB-294B-401C-BD57-D188C37BE998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605039" y="4520454"/>
                <a:ext cx="4032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09FAFF4B-8326-4940-A5D8-B77385EFA108}"/>
                  </a:ext>
                </a:extLst>
              </p14:cNvPr>
              <p14:cNvContentPartPr/>
              <p14:nvPr/>
            </p14:nvContentPartPr>
            <p14:xfrm>
              <a:off x="5606839" y="4787214"/>
              <a:ext cx="11880" cy="7452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09FAFF4B-8326-4940-A5D8-B77385EFA108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5587759" y="4768134"/>
                <a:ext cx="4968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07781930-3246-4A05-B95C-2B7E4497E7E6}"/>
                  </a:ext>
                </a:extLst>
              </p14:cNvPr>
              <p14:cNvContentPartPr/>
              <p14:nvPr/>
            </p14:nvContentPartPr>
            <p14:xfrm>
              <a:off x="5633839" y="5001414"/>
              <a:ext cx="29160" cy="54360"/>
            </p14:xfrm>
          </p:contentPart>
        </mc:Choice>
        <mc:Fallback xmlns=""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07781930-3246-4A05-B95C-2B7E4497E7E6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614759" y="4982334"/>
                <a:ext cx="6696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34074B08-313B-4F8F-9572-6A646B0F3E67}"/>
                  </a:ext>
                </a:extLst>
              </p14:cNvPr>
              <p14:cNvContentPartPr/>
              <p14:nvPr/>
            </p14:nvContentPartPr>
            <p14:xfrm>
              <a:off x="6406759" y="4109694"/>
              <a:ext cx="3506040" cy="225432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34074B08-313B-4F8F-9572-6A646B0F3E67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6387679" y="4090614"/>
                <a:ext cx="3543840" cy="22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E88B5531-AB94-4613-9C57-F05A81DD60A4}"/>
                  </a:ext>
                </a:extLst>
              </p14:cNvPr>
              <p14:cNvContentPartPr/>
              <p14:nvPr/>
            </p14:nvContentPartPr>
            <p14:xfrm>
              <a:off x="10058959" y="4297614"/>
              <a:ext cx="279000" cy="11844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E88B5531-AB94-4613-9C57-F05A81DD60A4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0039879" y="4278534"/>
                <a:ext cx="31680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56B3EDE8-DD9B-4C12-8E02-D42BCDE8DA69}"/>
                  </a:ext>
                </a:extLst>
              </p14:cNvPr>
              <p14:cNvContentPartPr/>
              <p14:nvPr/>
            </p14:nvContentPartPr>
            <p14:xfrm>
              <a:off x="10574119" y="4060014"/>
              <a:ext cx="287640" cy="208296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56B3EDE8-DD9B-4C12-8E02-D42BCDE8DA69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0555039" y="4040931"/>
                <a:ext cx="325440" cy="21207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AE6AC95E-CD39-4292-B172-3D7779ACEDFC}"/>
                  </a:ext>
                </a:extLst>
              </p14:cNvPr>
              <p14:cNvContentPartPr/>
              <p14:nvPr/>
            </p14:nvContentPartPr>
            <p14:xfrm>
              <a:off x="10853119" y="5208414"/>
              <a:ext cx="80640" cy="7560"/>
            </p14:xfrm>
          </p:contentPart>
        </mc:Choice>
        <mc:Fallback xmlns=""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AE6AC95E-CD39-4292-B172-3D7779ACEDFC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0834039" y="5189334"/>
                <a:ext cx="11844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92CB22AF-DD8E-44D0-8294-9418D3832CC7}"/>
                  </a:ext>
                </a:extLst>
              </p14:cNvPr>
              <p14:cNvContentPartPr/>
              <p14:nvPr/>
            </p14:nvContentPartPr>
            <p14:xfrm>
              <a:off x="10800559" y="5635014"/>
              <a:ext cx="90360" cy="149040"/>
            </p14:xfrm>
          </p:contentPart>
        </mc:Choice>
        <mc:Fallback xmlns=""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92CB22AF-DD8E-44D0-8294-9418D3832CC7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0781479" y="5615934"/>
                <a:ext cx="12816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26C4129E-914D-4631-9830-4F02DCC88C1E}"/>
                  </a:ext>
                </a:extLst>
              </p14:cNvPr>
              <p14:cNvContentPartPr/>
              <p14:nvPr/>
            </p14:nvContentPartPr>
            <p14:xfrm>
              <a:off x="10989199" y="5712414"/>
              <a:ext cx="21600" cy="6120"/>
            </p14:xfrm>
          </p:contentPart>
        </mc:Choice>
        <mc:Fallback xmlns=""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26C4129E-914D-4631-9830-4F02DCC88C1E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10970119" y="5693334"/>
                <a:ext cx="594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E4F8E342-2855-4BDD-B096-A63A710E901D}"/>
                  </a:ext>
                </a:extLst>
              </p14:cNvPr>
              <p14:cNvContentPartPr/>
              <p14:nvPr/>
            </p14:nvContentPartPr>
            <p14:xfrm>
              <a:off x="11100799" y="4167654"/>
              <a:ext cx="1101960" cy="2107440"/>
            </p14:xfrm>
          </p:contentPart>
        </mc:Choice>
        <mc:Fallback xmlns=""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E4F8E342-2855-4BDD-B096-A63A710E901D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11081719" y="4148574"/>
                <a:ext cx="1139760" cy="214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3719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CDD721E1-DEFB-4B86-BC35-D3B4E7C49D56}"/>
                  </a:ext>
                </a:extLst>
              </p14:cNvPr>
              <p14:cNvContentPartPr/>
              <p14:nvPr/>
            </p14:nvContentPartPr>
            <p14:xfrm>
              <a:off x="932855" y="379270"/>
              <a:ext cx="1513080" cy="4888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CDD721E1-DEFB-4B86-BC35-D3B4E7C49D5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13775" y="360190"/>
                <a:ext cx="1550880" cy="5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8B9D653-3481-42EA-B5CB-E60383B41D77}"/>
                  </a:ext>
                </a:extLst>
              </p14:cNvPr>
              <p14:cNvContentPartPr/>
              <p14:nvPr/>
            </p14:nvContentPartPr>
            <p14:xfrm>
              <a:off x="3303455" y="505990"/>
              <a:ext cx="133920" cy="34380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8B9D653-3481-42EA-B5CB-E60383B41D7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84375" y="486910"/>
                <a:ext cx="171720" cy="3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70AEF0B1-707D-4345-8EE1-F6A568A62EC0}"/>
                  </a:ext>
                </a:extLst>
              </p14:cNvPr>
              <p14:cNvContentPartPr/>
              <p14:nvPr/>
            </p14:nvContentPartPr>
            <p14:xfrm>
              <a:off x="3555095" y="633790"/>
              <a:ext cx="168120" cy="86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70AEF0B1-707D-4345-8EE1-F6A568A62EC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6015" y="614710"/>
                <a:ext cx="20592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7E97997-8CA1-45E1-92FD-E8E87983B816}"/>
                  </a:ext>
                </a:extLst>
              </p14:cNvPr>
              <p14:cNvContentPartPr/>
              <p14:nvPr/>
            </p14:nvContentPartPr>
            <p14:xfrm>
              <a:off x="3570215" y="732070"/>
              <a:ext cx="199440" cy="140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7E97997-8CA1-45E1-92FD-E8E87983B81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51135" y="712990"/>
                <a:ext cx="2372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FBEC3B87-E728-4017-ACA3-909199261AC1}"/>
                  </a:ext>
                </a:extLst>
              </p14:cNvPr>
              <p14:cNvContentPartPr/>
              <p14:nvPr/>
            </p14:nvContentPartPr>
            <p14:xfrm>
              <a:off x="4038935" y="396550"/>
              <a:ext cx="391320" cy="42372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FBEC3B87-E728-4017-ACA3-909199261AC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19855" y="377470"/>
                <a:ext cx="42912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CFA3AAB9-7783-4091-A0BF-4F0F520279EA}"/>
                  </a:ext>
                </a:extLst>
              </p14:cNvPr>
              <p14:cNvContentPartPr/>
              <p14:nvPr/>
            </p14:nvContentPartPr>
            <p14:xfrm>
              <a:off x="4721855" y="394030"/>
              <a:ext cx="485640" cy="36504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CFA3AAB9-7783-4091-A0BF-4F0F520279EA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02775" y="374950"/>
                <a:ext cx="523440" cy="40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45D5E706-B940-40B0-9A87-9C28DDD728E8}"/>
                  </a:ext>
                </a:extLst>
              </p14:cNvPr>
              <p14:cNvContentPartPr/>
              <p14:nvPr/>
            </p14:nvContentPartPr>
            <p14:xfrm>
              <a:off x="5361575" y="580870"/>
              <a:ext cx="202320" cy="6912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45D5E706-B940-40B0-9A87-9C28DDD728E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342495" y="561790"/>
                <a:ext cx="24012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4A7CA29C-C73F-492B-BDA1-F4887EA57B99}"/>
                  </a:ext>
                </a:extLst>
              </p14:cNvPr>
              <p14:cNvContentPartPr/>
              <p14:nvPr/>
            </p14:nvContentPartPr>
            <p14:xfrm>
              <a:off x="5864855" y="655750"/>
              <a:ext cx="216000" cy="75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4A7CA29C-C73F-492B-BDA1-F4887EA57B9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845775" y="636670"/>
                <a:ext cx="25380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53C08F4D-8AEE-4B76-8242-AB0EBC796B91}"/>
                  </a:ext>
                </a:extLst>
              </p14:cNvPr>
              <p14:cNvContentPartPr/>
              <p14:nvPr/>
            </p14:nvContentPartPr>
            <p14:xfrm>
              <a:off x="6188135" y="535150"/>
              <a:ext cx="54360" cy="21996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53C08F4D-8AEE-4B76-8242-AB0EBC796B9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169055" y="516070"/>
                <a:ext cx="9216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79124C54-18BC-4FFD-8274-7752D677933E}"/>
                  </a:ext>
                </a:extLst>
              </p14:cNvPr>
              <p14:cNvContentPartPr/>
              <p14:nvPr/>
            </p14:nvContentPartPr>
            <p14:xfrm>
              <a:off x="6182375" y="496630"/>
              <a:ext cx="172800" cy="25344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79124C54-18BC-4FFD-8274-7752D677933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163295" y="477550"/>
                <a:ext cx="21060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CBED147D-B30A-4F6B-88DE-0C42BAABC5CE}"/>
                  </a:ext>
                </a:extLst>
              </p14:cNvPr>
              <p14:cNvContentPartPr/>
              <p14:nvPr/>
            </p14:nvContentPartPr>
            <p14:xfrm>
              <a:off x="6493775" y="457750"/>
              <a:ext cx="581400" cy="46872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CBED147D-B30A-4F6B-88DE-0C42BAABC5CE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474695" y="438670"/>
                <a:ext cx="619200" cy="50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6C5A42CD-52C0-4804-9394-5B2E671D251E}"/>
                  </a:ext>
                </a:extLst>
              </p14:cNvPr>
              <p14:cNvContentPartPr/>
              <p14:nvPr/>
            </p14:nvContentPartPr>
            <p14:xfrm>
              <a:off x="7199015" y="537670"/>
              <a:ext cx="65160" cy="26676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6C5A42CD-52C0-4804-9394-5B2E671D251E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179935" y="518590"/>
                <a:ext cx="102960" cy="3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1717C2C1-B5E8-4542-BB87-DFD5D3F51A9D}"/>
                  </a:ext>
                </a:extLst>
              </p14:cNvPr>
              <p14:cNvContentPartPr/>
              <p14:nvPr/>
            </p14:nvContentPartPr>
            <p14:xfrm>
              <a:off x="7846295" y="589870"/>
              <a:ext cx="290880" cy="2239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1717C2C1-B5E8-4542-BB87-DFD5D3F51A9D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827215" y="570790"/>
                <a:ext cx="32868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34C552CD-D351-416E-898C-D14B834B4CE7}"/>
                  </a:ext>
                </a:extLst>
              </p14:cNvPr>
              <p14:cNvContentPartPr/>
              <p14:nvPr/>
            </p14:nvContentPartPr>
            <p14:xfrm>
              <a:off x="8106935" y="601750"/>
              <a:ext cx="173520" cy="53640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34C552CD-D351-416E-898C-D14B834B4CE7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087855" y="582670"/>
                <a:ext cx="211320" cy="57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9AFED581-B97B-4930-A161-7A3DB4A9B219}"/>
                  </a:ext>
                </a:extLst>
              </p14:cNvPr>
              <p14:cNvContentPartPr/>
              <p14:nvPr/>
            </p14:nvContentPartPr>
            <p14:xfrm>
              <a:off x="8394215" y="654670"/>
              <a:ext cx="135360" cy="14364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9AFED581-B97B-4930-A161-7A3DB4A9B219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375135" y="635590"/>
                <a:ext cx="173160" cy="18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8A20D0BB-AEA3-4771-A68C-442A7E0DFECC}"/>
                  </a:ext>
                </a:extLst>
              </p14:cNvPr>
              <p14:cNvContentPartPr/>
              <p14:nvPr/>
            </p14:nvContentPartPr>
            <p14:xfrm>
              <a:off x="8642615" y="532630"/>
              <a:ext cx="15840" cy="2890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8A20D0BB-AEA3-4771-A68C-442A7E0DFEC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623535" y="513550"/>
                <a:ext cx="53640" cy="32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3540B357-EDED-4185-8071-00519940FA8F}"/>
                  </a:ext>
                </a:extLst>
              </p14:cNvPr>
              <p14:cNvContentPartPr/>
              <p14:nvPr/>
            </p14:nvContentPartPr>
            <p14:xfrm>
              <a:off x="8529215" y="685270"/>
              <a:ext cx="160560" cy="1008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3540B357-EDED-4185-8071-00519940FA8F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510135" y="666190"/>
                <a:ext cx="19836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62978AB6-91AD-42B5-94C9-8AE82B0AC018}"/>
                  </a:ext>
                </a:extLst>
              </p14:cNvPr>
              <p14:cNvContentPartPr/>
              <p14:nvPr/>
            </p14:nvContentPartPr>
            <p14:xfrm>
              <a:off x="8777615" y="579070"/>
              <a:ext cx="330120" cy="25560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62978AB6-91AD-42B5-94C9-8AE82B0AC01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758535" y="559990"/>
                <a:ext cx="367920" cy="29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13C03C68-720A-4DD9-BCDC-7767249C6D67}"/>
                  </a:ext>
                </a:extLst>
              </p14:cNvPr>
              <p14:cNvContentPartPr/>
              <p14:nvPr/>
            </p14:nvContentPartPr>
            <p14:xfrm>
              <a:off x="9568535" y="615790"/>
              <a:ext cx="144360" cy="43164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13C03C68-720A-4DD9-BCDC-7767249C6D6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549455" y="596710"/>
                <a:ext cx="18216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651A82D7-F9C2-44AD-9E4C-AA6AC5C446A7}"/>
                  </a:ext>
                </a:extLst>
              </p14:cNvPr>
              <p14:cNvContentPartPr/>
              <p14:nvPr/>
            </p14:nvContentPartPr>
            <p14:xfrm>
              <a:off x="9821975" y="616150"/>
              <a:ext cx="278640" cy="17352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651A82D7-F9C2-44AD-9E4C-AA6AC5C446A7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802895" y="597070"/>
                <a:ext cx="31644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C7DF75D8-D541-45AE-A831-040D3ED80209}"/>
                  </a:ext>
                </a:extLst>
              </p14:cNvPr>
              <p14:cNvContentPartPr/>
              <p14:nvPr/>
            </p14:nvContentPartPr>
            <p14:xfrm>
              <a:off x="10189535" y="463150"/>
              <a:ext cx="133560" cy="31500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C7DF75D8-D541-45AE-A831-040D3ED80209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0170455" y="444070"/>
                <a:ext cx="17136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39967F2E-0A00-4B4B-BBBE-BBA0CC210A16}"/>
                  </a:ext>
                </a:extLst>
              </p14:cNvPr>
              <p14:cNvContentPartPr/>
              <p14:nvPr/>
            </p14:nvContentPartPr>
            <p14:xfrm>
              <a:off x="10423895" y="547030"/>
              <a:ext cx="680400" cy="25992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39967F2E-0A00-4B4B-BBBE-BBA0CC210A16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404815" y="527950"/>
                <a:ext cx="718200" cy="2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08A70C7C-BB29-48E4-942F-F132ECC541D6}"/>
                  </a:ext>
                </a:extLst>
              </p14:cNvPr>
              <p14:cNvContentPartPr/>
              <p14:nvPr/>
            </p14:nvContentPartPr>
            <p14:xfrm>
              <a:off x="11250455" y="790750"/>
              <a:ext cx="48240" cy="540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08A70C7C-BB29-48E4-942F-F132ECC541D6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1231375" y="771670"/>
                <a:ext cx="8604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50E8E7A8-92FA-4A45-B6C2-E24148F3277A}"/>
                  </a:ext>
                </a:extLst>
              </p14:cNvPr>
              <p14:cNvContentPartPr/>
              <p14:nvPr/>
            </p14:nvContentPartPr>
            <p14:xfrm>
              <a:off x="1301855" y="1481590"/>
              <a:ext cx="140400" cy="38772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50E8E7A8-92FA-4A45-B6C2-E24148F3277A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282775" y="1462510"/>
                <a:ext cx="17820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4E462556-2847-42E0-A235-2E3542446121}"/>
                  </a:ext>
                </a:extLst>
              </p14:cNvPr>
              <p14:cNvContentPartPr/>
              <p14:nvPr/>
            </p14:nvContentPartPr>
            <p14:xfrm>
              <a:off x="1620095" y="1582750"/>
              <a:ext cx="189000" cy="23076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4E462556-2847-42E0-A235-2E3542446121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601015" y="1563670"/>
                <a:ext cx="22680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112CEB68-0460-4B89-86B9-82C25615D67A}"/>
                  </a:ext>
                </a:extLst>
              </p14:cNvPr>
              <p14:cNvContentPartPr/>
              <p14:nvPr/>
            </p14:nvContentPartPr>
            <p14:xfrm>
              <a:off x="1939055" y="1740070"/>
              <a:ext cx="28440" cy="8280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112CEB68-0460-4B89-86B9-82C25615D67A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919975" y="1720990"/>
                <a:ext cx="66240" cy="12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03F5F80-6579-4C09-9FA4-CDDA40051BD3}"/>
                  </a:ext>
                </a:extLst>
              </p14:cNvPr>
              <p14:cNvContentPartPr/>
              <p14:nvPr/>
            </p14:nvContentPartPr>
            <p14:xfrm>
              <a:off x="2202935" y="1556110"/>
              <a:ext cx="137880" cy="27216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03F5F80-6579-4C09-9FA4-CDDA40051BD3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183855" y="1537030"/>
                <a:ext cx="175680" cy="30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E94A190D-B797-4D62-9426-A648A3918D8F}"/>
                  </a:ext>
                </a:extLst>
              </p14:cNvPr>
              <p14:cNvContentPartPr/>
              <p14:nvPr/>
            </p14:nvContentPartPr>
            <p14:xfrm>
              <a:off x="2454575" y="1467190"/>
              <a:ext cx="227880" cy="41616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E94A190D-B797-4D62-9426-A648A3918D8F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435495" y="1448110"/>
                <a:ext cx="265680" cy="45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D6A9C34F-CA55-49A5-871E-D861D1804CA2}"/>
                  </a:ext>
                </a:extLst>
              </p14:cNvPr>
              <p14:cNvContentPartPr/>
              <p14:nvPr/>
            </p14:nvContentPartPr>
            <p14:xfrm>
              <a:off x="2787575" y="1803790"/>
              <a:ext cx="154800" cy="23760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D6A9C34F-CA55-49A5-871E-D861D1804CA2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768495" y="1784710"/>
                <a:ext cx="192600" cy="2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62703441-8999-42DB-8313-08C40C9634C9}"/>
                  </a:ext>
                </a:extLst>
              </p14:cNvPr>
              <p14:cNvContentPartPr/>
              <p14:nvPr/>
            </p14:nvContentPartPr>
            <p14:xfrm>
              <a:off x="3237575" y="1698670"/>
              <a:ext cx="138240" cy="1116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62703441-8999-42DB-8313-08C40C9634C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218495" y="1679590"/>
                <a:ext cx="17604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DA040DF2-35E9-46D8-8020-E4628098C808}"/>
                  </a:ext>
                </a:extLst>
              </p14:cNvPr>
              <p14:cNvContentPartPr/>
              <p14:nvPr/>
            </p14:nvContentPartPr>
            <p14:xfrm>
              <a:off x="3276815" y="1777150"/>
              <a:ext cx="130320" cy="360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DA040DF2-35E9-46D8-8020-E4628098C808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257735" y="1758070"/>
                <a:ext cx="16812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D09C50D6-BFE2-4EAD-8814-88AD8D5F5AA6}"/>
                  </a:ext>
                </a:extLst>
              </p14:cNvPr>
              <p14:cNvContentPartPr/>
              <p14:nvPr/>
            </p14:nvContentPartPr>
            <p14:xfrm>
              <a:off x="3806735" y="1580230"/>
              <a:ext cx="148680" cy="22536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D09C50D6-BFE2-4EAD-8814-88AD8D5F5AA6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787655" y="1561150"/>
                <a:ext cx="18648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A6BE02EF-2D45-4EAA-8BF8-8851C9DD6CEA}"/>
                  </a:ext>
                </a:extLst>
              </p14:cNvPr>
              <p14:cNvContentPartPr/>
              <p14:nvPr/>
            </p14:nvContentPartPr>
            <p14:xfrm>
              <a:off x="3986735" y="1388350"/>
              <a:ext cx="123120" cy="11628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A6BE02EF-2D45-4EAA-8BF8-8851C9DD6CEA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967655" y="1369270"/>
                <a:ext cx="16092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47F3B42F-6EE3-4A6F-BF73-EE334ACDC1D8}"/>
                  </a:ext>
                </a:extLst>
              </p14:cNvPr>
              <p14:cNvContentPartPr/>
              <p14:nvPr/>
            </p14:nvContentPartPr>
            <p14:xfrm>
              <a:off x="4281575" y="1433710"/>
              <a:ext cx="231480" cy="42516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47F3B42F-6EE3-4A6F-BF73-EE334ACDC1D8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262495" y="1414630"/>
                <a:ext cx="269280" cy="46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D9EC5B8D-F272-4F82-87C4-A9D09C237229}"/>
                  </a:ext>
                </a:extLst>
              </p14:cNvPr>
              <p14:cNvContentPartPr/>
              <p14:nvPr/>
            </p14:nvContentPartPr>
            <p14:xfrm>
              <a:off x="4756415" y="1528390"/>
              <a:ext cx="148680" cy="23184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D9EC5B8D-F272-4F82-87C4-A9D09C237229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737335" y="1509310"/>
                <a:ext cx="186480" cy="2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51DBC0EA-92B3-45BB-AE0C-951CFD745A7E}"/>
                  </a:ext>
                </a:extLst>
              </p14:cNvPr>
              <p14:cNvContentPartPr/>
              <p14:nvPr/>
            </p14:nvContentPartPr>
            <p14:xfrm>
              <a:off x="5171135" y="1785070"/>
              <a:ext cx="8280" cy="1260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51DBC0EA-92B3-45BB-AE0C-951CFD745A7E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152055" y="1765990"/>
                <a:ext cx="460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A2C6C3B4-E0B5-4ABD-B9B1-A829AFB05B1E}"/>
                  </a:ext>
                </a:extLst>
              </p14:cNvPr>
              <p14:cNvContentPartPr/>
              <p14:nvPr/>
            </p14:nvContentPartPr>
            <p14:xfrm>
              <a:off x="5964935" y="1574830"/>
              <a:ext cx="161280" cy="35568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A2C6C3B4-E0B5-4ABD-B9B1-A829AFB05B1E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945855" y="1555750"/>
                <a:ext cx="199080" cy="39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C6B64AC5-68CD-41CC-9B52-7B6453FF2A83}"/>
                  </a:ext>
                </a:extLst>
              </p14:cNvPr>
              <p14:cNvContentPartPr/>
              <p14:nvPr/>
            </p14:nvContentPartPr>
            <p14:xfrm>
              <a:off x="5995175" y="1749430"/>
              <a:ext cx="141120" cy="1908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C6B64AC5-68CD-41CC-9B52-7B6453FF2A83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976095" y="1730350"/>
                <a:ext cx="17892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FADE6D33-58E3-46D8-9046-F36FC9436ED3}"/>
                  </a:ext>
                </a:extLst>
              </p14:cNvPr>
              <p14:cNvContentPartPr/>
              <p14:nvPr/>
            </p14:nvContentPartPr>
            <p14:xfrm>
              <a:off x="6269135" y="1731430"/>
              <a:ext cx="199440" cy="540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FADE6D33-58E3-46D8-9046-F36FC9436ED3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250055" y="1712350"/>
                <a:ext cx="23724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AF2D2A36-E69B-49DD-A902-420070359637}"/>
                  </a:ext>
                </a:extLst>
              </p14:cNvPr>
              <p14:cNvContentPartPr/>
              <p14:nvPr/>
            </p14:nvContentPartPr>
            <p14:xfrm>
              <a:off x="6662975" y="1709470"/>
              <a:ext cx="3240" cy="12168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AF2D2A36-E69B-49DD-A902-420070359637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643895" y="1690390"/>
                <a:ext cx="41040" cy="15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9F8C25B9-65F4-4258-9D8B-707898654F77}"/>
                  </a:ext>
                </a:extLst>
              </p14:cNvPr>
              <p14:cNvContentPartPr/>
              <p14:nvPr/>
            </p14:nvContentPartPr>
            <p14:xfrm>
              <a:off x="6630215" y="1565470"/>
              <a:ext cx="64440" cy="3384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9F8C25B9-65F4-4258-9D8B-707898654F77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611135" y="1546390"/>
                <a:ext cx="10224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91D0CA6B-175D-47AC-9250-4CE0B876FB94}"/>
                  </a:ext>
                </a:extLst>
              </p14:cNvPr>
              <p14:cNvContentPartPr/>
              <p14:nvPr/>
            </p14:nvContentPartPr>
            <p14:xfrm>
              <a:off x="6778175" y="1654750"/>
              <a:ext cx="749520" cy="16632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91D0CA6B-175D-47AC-9250-4CE0B876FB94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6759095" y="1635670"/>
                <a:ext cx="78732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D095B660-356C-4A9F-B07C-3E75B44C53E4}"/>
                  </a:ext>
                </a:extLst>
              </p14:cNvPr>
              <p14:cNvContentPartPr/>
              <p14:nvPr/>
            </p14:nvContentPartPr>
            <p14:xfrm>
              <a:off x="7804175" y="1611550"/>
              <a:ext cx="221040" cy="44172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D095B660-356C-4A9F-B07C-3E75B44C53E4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785095" y="1592470"/>
                <a:ext cx="258840" cy="47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4CE9552F-F909-421F-860A-3A55ED53832B}"/>
                  </a:ext>
                </a:extLst>
              </p14:cNvPr>
              <p14:cNvContentPartPr/>
              <p14:nvPr/>
            </p14:nvContentPartPr>
            <p14:xfrm>
              <a:off x="8115935" y="1621630"/>
              <a:ext cx="199800" cy="14940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4CE9552F-F909-421F-860A-3A55ED53832B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096855" y="1602550"/>
                <a:ext cx="237600" cy="18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E739B4A7-30EB-45B1-86C0-62B292D7D98B}"/>
                  </a:ext>
                </a:extLst>
              </p14:cNvPr>
              <p14:cNvContentPartPr/>
              <p14:nvPr/>
            </p14:nvContentPartPr>
            <p14:xfrm>
              <a:off x="8403215" y="1448470"/>
              <a:ext cx="642600" cy="32148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E739B4A7-30EB-45B1-86C0-62B292D7D98B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384135" y="1429390"/>
                <a:ext cx="68040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326B0FDF-F58F-4B4D-B7B3-A44624B6417A}"/>
                  </a:ext>
                </a:extLst>
              </p14:cNvPr>
              <p14:cNvContentPartPr/>
              <p14:nvPr/>
            </p14:nvContentPartPr>
            <p14:xfrm>
              <a:off x="8905055" y="1562950"/>
              <a:ext cx="213120" cy="2304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326B0FDF-F58F-4B4D-B7B3-A44624B6417A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885975" y="1543870"/>
                <a:ext cx="25092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208A068B-FF26-4F99-98A0-0D06E3E33E03}"/>
                  </a:ext>
                </a:extLst>
              </p14:cNvPr>
              <p14:cNvContentPartPr/>
              <p14:nvPr/>
            </p14:nvContentPartPr>
            <p14:xfrm>
              <a:off x="9305015" y="1727830"/>
              <a:ext cx="48240" cy="2304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208A068B-FF26-4F99-98A0-0D06E3E33E03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9285935" y="1708750"/>
                <a:ext cx="8604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308E9768-3181-44FF-837E-A29A92ABD43A}"/>
                  </a:ext>
                </a:extLst>
              </p14:cNvPr>
              <p14:cNvContentPartPr/>
              <p14:nvPr/>
            </p14:nvContentPartPr>
            <p14:xfrm>
              <a:off x="1311575" y="2611990"/>
              <a:ext cx="144360" cy="32616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308E9768-3181-44FF-837E-A29A92ABD43A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292495" y="2592910"/>
                <a:ext cx="182160" cy="36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B0C9E4F7-D8D5-472C-8BCC-C1DAAC5AEBA1}"/>
                  </a:ext>
                </a:extLst>
              </p14:cNvPr>
              <p14:cNvContentPartPr/>
              <p14:nvPr/>
            </p14:nvContentPartPr>
            <p14:xfrm>
              <a:off x="1541615" y="2661310"/>
              <a:ext cx="155160" cy="27324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B0C9E4F7-D8D5-472C-8BCC-C1DAAC5AEBA1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522535" y="2642230"/>
                <a:ext cx="19296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175E5360-7E15-4EE4-990F-A0D4C611D174}"/>
                  </a:ext>
                </a:extLst>
              </p14:cNvPr>
              <p14:cNvContentPartPr/>
              <p14:nvPr/>
            </p14:nvContentPartPr>
            <p14:xfrm>
              <a:off x="1820975" y="2826190"/>
              <a:ext cx="38160" cy="8172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175E5360-7E15-4EE4-990F-A0D4C611D174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801895" y="2807110"/>
                <a:ext cx="7596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C8A6AF23-2CA7-4D2D-B27C-462807E9EDFC}"/>
                  </a:ext>
                </a:extLst>
              </p14:cNvPr>
              <p14:cNvContentPartPr/>
              <p14:nvPr/>
            </p14:nvContentPartPr>
            <p14:xfrm>
              <a:off x="1941215" y="2684710"/>
              <a:ext cx="109080" cy="27108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C8A6AF23-2CA7-4D2D-B27C-462807E9EDFC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922135" y="2665630"/>
                <a:ext cx="146880" cy="30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B7B48D56-F7BF-4C34-87B8-04EEEDF874C1}"/>
                  </a:ext>
                </a:extLst>
              </p14:cNvPr>
              <p14:cNvContentPartPr/>
              <p14:nvPr/>
            </p14:nvContentPartPr>
            <p14:xfrm>
              <a:off x="2183135" y="2547910"/>
              <a:ext cx="431640" cy="51840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B7B48D56-F7BF-4C34-87B8-04EEEDF874C1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164055" y="2528830"/>
                <a:ext cx="469440" cy="55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4DAD5B05-8546-4EB4-B2AA-4A8D1756BA82}"/>
                  </a:ext>
                </a:extLst>
              </p14:cNvPr>
              <p14:cNvContentPartPr/>
              <p14:nvPr/>
            </p14:nvContentPartPr>
            <p14:xfrm>
              <a:off x="2957495" y="2725030"/>
              <a:ext cx="171360" cy="1116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4DAD5B05-8546-4EB4-B2AA-4A8D1756BA82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938415" y="2705950"/>
                <a:ext cx="2091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03EB797D-5AB4-4BBD-BD9C-89E78B6BBD7D}"/>
                  </a:ext>
                </a:extLst>
              </p14:cNvPr>
              <p14:cNvContentPartPr/>
              <p14:nvPr/>
            </p14:nvContentPartPr>
            <p14:xfrm>
              <a:off x="2965055" y="2855710"/>
              <a:ext cx="157680" cy="828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03EB797D-5AB4-4BBD-BD9C-89E78B6BBD7D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945975" y="2836630"/>
                <a:ext cx="19548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8F02366C-F7BC-4A91-9635-5590FF15603A}"/>
                  </a:ext>
                </a:extLst>
              </p14:cNvPr>
              <p14:cNvContentPartPr/>
              <p14:nvPr/>
            </p14:nvContentPartPr>
            <p14:xfrm>
              <a:off x="3498215" y="2671750"/>
              <a:ext cx="168120" cy="23184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8F02366C-F7BC-4A91-9635-5590FF15603A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479135" y="2652670"/>
                <a:ext cx="205920" cy="2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04CB1791-B07C-42AD-83D8-FA6B246EE3AC}"/>
                  </a:ext>
                </a:extLst>
              </p14:cNvPr>
              <p14:cNvContentPartPr/>
              <p14:nvPr/>
            </p14:nvContentPartPr>
            <p14:xfrm>
              <a:off x="3779735" y="2497510"/>
              <a:ext cx="529200" cy="46908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04CB1791-B07C-42AD-83D8-FA6B246EE3AC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760655" y="2478430"/>
                <a:ext cx="567000" cy="5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F050C06D-B848-4788-9AE5-05E53111B040}"/>
                  </a:ext>
                </a:extLst>
              </p14:cNvPr>
              <p14:cNvContentPartPr/>
              <p14:nvPr/>
            </p14:nvContentPartPr>
            <p14:xfrm>
              <a:off x="4617095" y="2636470"/>
              <a:ext cx="194040" cy="19548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F050C06D-B848-4788-9AE5-05E53111B040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598015" y="2617390"/>
                <a:ext cx="23184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A13A65A6-6E75-4B73-8FC3-6D048D4EBE02}"/>
                  </a:ext>
                </a:extLst>
              </p14:cNvPr>
              <p14:cNvContentPartPr/>
              <p14:nvPr/>
            </p14:nvContentPartPr>
            <p14:xfrm>
              <a:off x="4561655" y="2911510"/>
              <a:ext cx="216000" cy="972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A13A65A6-6E75-4B73-8FC3-6D048D4EBE02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542575" y="2892430"/>
                <a:ext cx="2538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BA21FE61-5154-44C8-A7D2-78754871381D}"/>
                  </a:ext>
                </a:extLst>
              </p14:cNvPr>
              <p14:cNvContentPartPr/>
              <p14:nvPr/>
            </p14:nvContentPartPr>
            <p14:xfrm>
              <a:off x="5037215" y="2659870"/>
              <a:ext cx="213840" cy="20412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BA21FE61-5154-44C8-A7D2-78754871381D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018135" y="2640790"/>
                <a:ext cx="25164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E9D99423-A825-41FA-BFD1-B5D3E333D4F8}"/>
                  </a:ext>
                </a:extLst>
              </p14:cNvPr>
              <p14:cNvContentPartPr/>
              <p14:nvPr/>
            </p14:nvContentPartPr>
            <p14:xfrm>
              <a:off x="5451215" y="2879470"/>
              <a:ext cx="21600" cy="2700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E9D99423-A825-41FA-BFD1-B5D3E333D4F8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432135" y="2860390"/>
                <a:ext cx="5940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6F747351-256F-413A-BF88-EE529407D0CC}"/>
                  </a:ext>
                </a:extLst>
              </p14:cNvPr>
              <p14:cNvContentPartPr/>
              <p14:nvPr/>
            </p14:nvContentPartPr>
            <p14:xfrm>
              <a:off x="6147815" y="2596150"/>
              <a:ext cx="135360" cy="32508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6F747351-256F-413A-BF88-EE529407D0CC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6128735" y="2577070"/>
                <a:ext cx="17316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C9D7C344-9A76-4B6F-8B91-BC6821BFF6B8}"/>
                  </a:ext>
                </a:extLst>
              </p14:cNvPr>
              <p14:cNvContentPartPr/>
              <p14:nvPr/>
            </p14:nvContentPartPr>
            <p14:xfrm>
              <a:off x="6374975" y="2654470"/>
              <a:ext cx="134280" cy="20808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C9D7C344-9A76-4B6F-8B91-BC6821BFF6B8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6355895" y="2635390"/>
                <a:ext cx="17208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6159DDAE-D44F-481B-9869-FE2EE9E564CF}"/>
                  </a:ext>
                </a:extLst>
              </p14:cNvPr>
              <p14:cNvContentPartPr/>
              <p14:nvPr/>
            </p14:nvContentPartPr>
            <p14:xfrm>
              <a:off x="6625535" y="2757070"/>
              <a:ext cx="73800" cy="10152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6159DDAE-D44F-481B-9869-FE2EE9E564CF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6606455" y="2737990"/>
                <a:ext cx="11160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73F10909-AEE8-4AA5-AB46-6756075ED936}"/>
                  </a:ext>
                </a:extLst>
              </p14:cNvPr>
              <p14:cNvContentPartPr/>
              <p14:nvPr/>
            </p14:nvContentPartPr>
            <p14:xfrm>
              <a:off x="6773135" y="2637910"/>
              <a:ext cx="140400" cy="21024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73F10909-AEE8-4AA5-AB46-6756075ED936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6754055" y="2618830"/>
                <a:ext cx="17820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C7B4C0A5-8170-4580-9191-AF9112CEE56C}"/>
                  </a:ext>
                </a:extLst>
              </p14:cNvPr>
              <p14:cNvContentPartPr/>
              <p14:nvPr/>
            </p14:nvContentPartPr>
            <p14:xfrm>
              <a:off x="7053935" y="2534590"/>
              <a:ext cx="151920" cy="25344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C7B4C0A5-8170-4580-9191-AF9112CEE56C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7034855" y="2515510"/>
                <a:ext cx="18972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CAAD6A9A-60BE-4873-BC31-58AAD887E66B}"/>
                  </a:ext>
                </a:extLst>
              </p14:cNvPr>
              <p14:cNvContentPartPr/>
              <p14:nvPr/>
            </p14:nvContentPartPr>
            <p14:xfrm>
              <a:off x="7197575" y="2702350"/>
              <a:ext cx="122760" cy="20160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CAAD6A9A-60BE-4873-BC31-58AAD887E66B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7178495" y="2683270"/>
                <a:ext cx="16056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AE7DC863-B1DB-4509-9793-4BFA24519567}"/>
                  </a:ext>
                </a:extLst>
              </p14:cNvPr>
              <p14:cNvContentPartPr/>
              <p14:nvPr/>
            </p14:nvContentPartPr>
            <p14:xfrm>
              <a:off x="7251575" y="2802430"/>
              <a:ext cx="61920" cy="1224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AE7DC863-B1DB-4509-9793-4BFA24519567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7232495" y="2783350"/>
                <a:ext cx="997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658B8A1E-B576-4FD6-8CCD-978BC35A3FCB}"/>
                  </a:ext>
                </a:extLst>
              </p14:cNvPr>
              <p14:cNvContentPartPr/>
              <p14:nvPr/>
            </p14:nvContentPartPr>
            <p14:xfrm>
              <a:off x="7465775" y="2646550"/>
              <a:ext cx="217440" cy="7776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658B8A1E-B576-4FD6-8CCD-978BC35A3FCB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7446695" y="2627470"/>
                <a:ext cx="255240" cy="11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D57B651E-6E6E-4942-A09F-2C54301E4ACB}"/>
                  </a:ext>
                </a:extLst>
              </p14:cNvPr>
              <p14:cNvContentPartPr/>
              <p14:nvPr/>
            </p14:nvContentPartPr>
            <p14:xfrm>
              <a:off x="7739375" y="2630710"/>
              <a:ext cx="187920" cy="16128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D57B651E-6E6E-4942-A09F-2C54301E4ACB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7720295" y="2611630"/>
                <a:ext cx="22572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D71DE57F-7402-4223-8DFB-9ADCA58B909D}"/>
                  </a:ext>
                </a:extLst>
              </p14:cNvPr>
              <p14:cNvContentPartPr/>
              <p14:nvPr/>
            </p14:nvContentPartPr>
            <p14:xfrm>
              <a:off x="8172815" y="2538910"/>
              <a:ext cx="386640" cy="29844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D71DE57F-7402-4223-8DFB-9ADCA58B909D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8153735" y="2519830"/>
                <a:ext cx="424440" cy="3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E2DD01F8-1DFA-40CE-8E7A-5AD6479BD056}"/>
                  </a:ext>
                </a:extLst>
              </p14:cNvPr>
              <p14:cNvContentPartPr/>
              <p14:nvPr/>
            </p14:nvContentPartPr>
            <p14:xfrm>
              <a:off x="8865455" y="2619910"/>
              <a:ext cx="176400" cy="22536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E2DD01F8-1DFA-40CE-8E7A-5AD6479BD056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8846375" y="2600830"/>
                <a:ext cx="21420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63E7239C-30AB-4CE0-8AD3-4CA5BE1E96F6}"/>
                  </a:ext>
                </a:extLst>
              </p14:cNvPr>
              <p14:cNvContentPartPr/>
              <p14:nvPr/>
            </p14:nvContentPartPr>
            <p14:xfrm>
              <a:off x="9164255" y="2658430"/>
              <a:ext cx="117000" cy="972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63E7239C-30AB-4CE0-8AD3-4CA5BE1E96F6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9145175" y="2639350"/>
                <a:ext cx="1548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855F94F1-5E98-457F-AC85-0FA12A787CCC}"/>
                  </a:ext>
                </a:extLst>
              </p14:cNvPr>
              <p14:cNvContentPartPr/>
              <p14:nvPr/>
            </p14:nvContentPartPr>
            <p14:xfrm>
              <a:off x="9156695" y="2728990"/>
              <a:ext cx="162000" cy="972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855F94F1-5E98-457F-AC85-0FA12A787CCC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9137615" y="2709910"/>
                <a:ext cx="1998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5F6A97F8-ED40-4CAD-A2B8-EFCB98A53F39}"/>
                  </a:ext>
                </a:extLst>
              </p14:cNvPr>
              <p14:cNvContentPartPr/>
              <p14:nvPr/>
            </p14:nvContentPartPr>
            <p14:xfrm>
              <a:off x="9397175" y="2647990"/>
              <a:ext cx="147600" cy="169560"/>
            </p14:xfrm>
          </p:contentPart>
        </mc:Choice>
        <mc:Fallback xmlns=""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5F6A97F8-ED40-4CAD-A2B8-EFCB98A53F39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9378095" y="2628910"/>
                <a:ext cx="18540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51F019C0-F34A-4DB6-9227-E22D3BF94D2D}"/>
                  </a:ext>
                </a:extLst>
              </p14:cNvPr>
              <p14:cNvContentPartPr/>
              <p14:nvPr/>
            </p14:nvContentPartPr>
            <p14:xfrm>
              <a:off x="9781295" y="2894230"/>
              <a:ext cx="4680" cy="432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51F019C0-F34A-4DB6-9227-E22D3BF94D2D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9762215" y="2875150"/>
                <a:ext cx="4248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B583F037-C86B-45E4-B503-3D73CBA55E64}"/>
                  </a:ext>
                </a:extLst>
              </p14:cNvPr>
              <p14:cNvContentPartPr/>
              <p14:nvPr/>
            </p14:nvContentPartPr>
            <p14:xfrm>
              <a:off x="1313015" y="3565990"/>
              <a:ext cx="88920" cy="41904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B583F037-C86B-45E4-B503-3D73CBA55E64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293935" y="3546910"/>
                <a:ext cx="126720" cy="45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4D380875-8A26-4257-AD61-923F495F5AFD}"/>
                  </a:ext>
                </a:extLst>
              </p14:cNvPr>
              <p14:cNvContentPartPr/>
              <p14:nvPr/>
            </p14:nvContentPartPr>
            <p14:xfrm>
              <a:off x="1535855" y="3626470"/>
              <a:ext cx="132480" cy="22248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4D380875-8A26-4257-AD61-923F495F5AFD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516775" y="3607390"/>
                <a:ext cx="17028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591397BA-8DE6-44A4-B044-7909D33C8B10}"/>
                  </a:ext>
                </a:extLst>
              </p14:cNvPr>
              <p14:cNvContentPartPr/>
              <p14:nvPr/>
            </p14:nvContentPartPr>
            <p14:xfrm>
              <a:off x="1773095" y="3455470"/>
              <a:ext cx="286200" cy="619920"/>
            </p14:xfrm>
          </p:contentPart>
        </mc:Choice>
        <mc:Fallback xmlns=""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591397BA-8DE6-44A4-B044-7909D33C8B10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754015" y="3436390"/>
                <a:ext cx="324000" cy="65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66E12ADE-8F6F-426D-911B-4D62E9AE5419}"/>
                  </a:ext>
                </a:extLst>
              </p14:cNvPr>
              <p14:cNvContentPartPr/>
              <p14:nvPr/>
            </p14:nvContentPartPr>
            <p14:xfrm>
              <a:off x="2325695" y="3704950"/>
              <a:ext cx="223200" cy="11160"/>
            </p14:xfrm>
          </p:contentPart>
        </mc:Choice>
        <mc:Fallback xmlns=""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66E12ADE-8F6F-426D-911B-4D62E9AE5419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2306615" y="3685870"/>
                <a:ext cx="2610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04705530-882A-40DA-90B2-87C27FFF0CB5}"/>
                  </a:ext>
                </a:extLst>
              </p14:cNvPr>
              <p14:cNvContentPartPr/>
              <p14:nvPr/>
            </p14:nvContentPartPr>
            <p14:xfrm>
              <a:off x="2328575" y="3800350"/>
              <a:ext cx="227880" cy="864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04705530-882A-40DA-90B2-87C27FFF0CB5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2309495" y="3781270"/>
                <a:ext cx="26568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D957BD6E-4F23-4604-9140-B36C2A0865EF}"/>
                  </a:ext>
                </a:extLst>
              </p14:cNvPr>
              <p14:cNvContentPartPr/>
              <p14:nvPr/>
            </p14:nvContentPartPr>
            <p14:xfrm>
              <a:off x="2963255" y="3682270"/>
              <a:ext cx="150480" cy="284040"/>
            </p14:xfrm>
          </p:contentPart>
        </mc:Choice>
        <mc:Fallback xmlns=""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D957BD6E-4F23-4604-9140-B36C2A0865EF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944175" y="3663190"/>
                <a:ext cx="188280" cy="32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63" name="Ink 162">
                <a:extLst>
                  <a:ext uri="{FF2B5EF4-FFF2-40B4-BE49-F238E27FC236}">
                    <a16:creationId xmlns:a16="http://schemas.microsoft.com/office/drawing/2014/main" id="{DCFB31DD-00CF-412F-BB77-00545CE3E647}"/>
                  </a:ext>
                </a:extLst>
              </p14:cNvPr>
              <p14:cNvContentPartPr/>
              <p14:nvPr/>
            </p14:nvContentPartPr>
            <p14:xfrm>
              <a:off x="3210215" y="3744910"/>
              <a:ext cx="150840" cy="200160"/>
            </p14:xfrm>
          </p:contentPart>
        </mc:Choice>
        <mc:Fallback xmlns="">
          <p:pic>
            <p:nvPicPr>
              <p:cNvPr id="163" name="Ink 162">
                <a:extLst>
                  <a:ext uri="{FF2B5EF4-FFF2-40B4-BE49-F238E27FC236}">
                    <a16:creationId xmlns:a16="http://schemas.microsoft.com/office/drawing/2014/main" id="{DCFB31DD-00CF-412F-BB77-00545CE3E647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3191135" y="3725830"/>
                <a:ext cx="18864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A63FFF2D-BC9E-49EA-BDD8-FE64BD390851}"/>
                  </a:ext>
                </a:extLst>
              </p14:cNvPr>
              <p14:cNvContentPartPr/>
              <p14:nvPr/>
            </p14:nvContentPartPr>
            <p14:xfrm>
              <a:off x="3469775" y="3720790"/>
              <a:ext cx="274680" cy="25884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A63FFF2D-BC9E-49EA-BDD8-FE64BD390851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3450695" y="3701710"/>
                <a:ext cx="31248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62615480-A1B5-430E-96D7-96619F8C5ACD}"/>
                  </a:ext>
                </a:extLst>
              </p14:cNvPr>
              <p14:cNvContentPartPr/>
              <p14:nvPr/>
            </p14:nvContentPartPr>
            <p14:xfrm>
              <a:off x="3890615" y="3632950"/>
              <a:ext cx="246960" cy="407880"/>
            </p14:xfrm>
          </p:contentPart>
        </mc:Choice>
        <mc:Fallback xmlns=""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62615480-A1B5-430E-96D7-96619F8C5ACD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3871535" y="3613870"/>
                <a:ext cx="284760" cy="44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BB83F98A-F3A4-4D66-80A7-6873C8F09ADD}"/>
                  </a:ext>
                </a:extLst>
              </p14:cNvPr>
              <p14:cNvContentPartPr/>
              <p14:nvPr/>
            </p14:nvContentPartPr>
            <p14:xfrm>
              <a:off x="4486775" y="3967390"/>
              <a:ext cx="31680" cy="12960"/>
            </p14:xfrm>
          </p:contentPart>
        </mc:Choice>
        <mc:Fallback xmlns=""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BB83F98A-F3A4-4D66-80A7-6873C8F09ADD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4467695" y="3948310"/>
                <a:ext cx="6948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890910D3-C1C1-4F77-8BDC-242713579B62}"/>
                  </a:ext>
                </a:extLst>
              </p14:cNvPr>
              <p14:cNvContentPartPr/>
              <p14:nvPr/>
            </p14:nvContentPartPr>
            <p14:xfrm>
              <a:off x="909455" y="4535830"/>
              <a:ext cx="1618560" cy="63144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890910D3-C1C1-4F77-8BDC-242713579B62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890375" y="4516750"/>
                <a:ext cx="1656360" cy="66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25F289EE-4E22-4BE3-A58A-612F8497A98B}"/>
                  </a:ext>
                </a:extLst>
              </p14:cNvPr>
              <p14:cNvContentPartPr/>
              <p14:nvPr/>
            </p14:nvContentPartPr>
            <p14:xfrm>
              <a:off x="2982695" y="4455910"/>
              <a:ext cx="712080" cy="354600"/>
            </p14:xfrm>
          </p:contentPart>
        </mc:Choice>
        <mc:Fallback xmlns=""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25F289EE-4E22-4BE3-A58A-612F8497A98B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963615" y="4436830"/>
                <a:ext cx="749880" cy="39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D76DCD25-6A58-493A-ADE4-35350A8106E7}"/>
                  </a:ext>
                </a:extLst>
              </p14:cNvPr>
              <p14:cNvContentPartPr/>
              <p14:nvPr/>
            </p14:nvContentPartPr>
            <p14:xfrm>
              <a:off x="3809255" y="4543750"/>
              <a:ext cx="535680" cy="277200"/>
            </p14:xfrm>
          </p:contentPart>
        </mc:Choice>
        <mc:Fallback xmlns=""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D76DCD25-6A58-493A-ADE4-35350A8106E7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790175" y="4524670"/>
                <a:ext cx="573480" cy="3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78CB432A-4022-4AAE-8B63-BEFC9E3FBE68}"/>
                  </a:ext>
                </a:extLst>
              </p14:cNvPr>
              <p14:cNvContentPartPr/>
              <p14:nvPr/>
            </p14:nvContentPartPr>
            <p14:xfrm>
              <a:off x="2093495" y="5442310"/>
              <a:ext cx="444240" cy="44892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78CB432A-4022-4AAE-8B63-BEFC9E3FBE68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2074415" y="5423230"/>
                <a:ext cx="48204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E34531F7-3169-4F5C-80B8-D61E0ECD69CC}"/>
                  </a:ext>
                </a:extLst>
              </p14:cNvPr>
              <p14:cNvContentPartPr/>
              <p14:nvPr/>
            </p14:nvContentPartPr>
            <p14:xfrm>
              <a:off x="2597135" y="5669830"/>
              <a:ext cx="7560" cy="20412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E34531F7-3169-4F5C-80B8-D61E0ECD69CC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2578055" y="5650750"/>
                <a:ext cx="4536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E981A3FD-EEF2-408A-8315-600CA6E4552C}"/>
                  </a:ext>
                </a:extLst>
              </p14:cNvPr>
              <p14:cNvContentPartPr/>
              <p14:nvPr/>
            </p14:nvContentPartPr>
            <p14:xfrm>
              <a:off x="2860295" y="5599270"/>
              <a:ext cx="171000" cy="3096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E981A3FD-EEF2-408A-8315-600CA6E4552C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2841215" y="5580190"/>
                <a:ext cx="20880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E4B2B69C-7285-4001-A323-F9FC7160A88F}"/>
                  </a:ext>
                </a:extLst>
              </p14:cNvPr>
              <p14:cNvContentPartPr/>
              <p14:nvPr/>
            </p14:nvContentPartPr>
            <p14:xfrm>
              <a:off x="2890175" y="5743270"/>
              <a:ext cx="195120" cy="2160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E4B2B69C-7285-4001-A323-F9FC7160A88F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2871095" y="5724190"/>
                <a:ext cx="23292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4D22CC59-98F0-456D-A98E-015A1CF28F70}"/>
                  </a:ext>
                </a:extLst>
              </p14:cNvPr>
              <p14:cNvContentPartPr/>
              <p14:nvPr/>
            </p14:nvContentPartPr>
            <p14:xfrm>
              <a:off x="3399575" y="5450230"/>
              <a:ext cx="323640" cy="391680"/>
            </p14:xfrm>
          </p:contentPart>
        </mc:Choice>
        <mc:Fallback xmlns=""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4D22CC59-98F0-456D-A98E-015A1CF28F70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3380495" y="5431150"/>
                <a:ext cx="361440" cy="42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E25E4F47-096D-40AF-B2A8-F1686E91582E}"/>
                  </a:ext>
                </a:extLst>
              </p14:cNvPr>
              <p14:cNvContentPartPr/>
              <p14:nvPr/>
            </p14:nvContentPartPr>
            <p14:xfrm>
              <a:off x="3910055" y="5478310"/>
              <a:ext cx="240120" cy="263880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E25E4F47-096D-40AF-B2A8-F1686E91582E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3890975" y="5459230"/>
                <a:ext cx="277920" cy="30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15AC0740-EEB4-4232-97D9-973C16EB6366}"/>
                  </a:ext>
                </a:extLst>
              </p14:cNvPr>
              <p14:cNvContentPartPr/>
              <p14:nvPr/>
            </p14:nvContentPartPr>
            <p14:xfrm>
              <a:off x="4405055" y="5443750"/>
              <a:ext cx="378720" cy="399600"/>
            </p14:xfrm>
          </p:contentPart>
        </mc:Choice>
        <mc:Fallback xmlns=""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15AC0740-EEB4-4232-97D9-973C16EB6366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4385975" y="5424670"/>
                <a:ext cx="41652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6C40A9C2-D82C-455A-A6BE-A96DBB3FA744}"/>
                  </a:ext>
                </a:extLst>
              </p14:cNvPr>
              <p14:cNvContentPartPr/>
              <p14:nvPr/>
            </p14:nvContentPartPr>
            <p14:xfrm>
              <a:off x="5135495" y="5384710"/>
              <a:ext cx="146880" cy="468000"/>
            </p14:xfrm>
          </p:contentPart>
        </mc:Choice>
        <mc:Fallback xmlns=""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6C40A9C2-D82C-455A-A6BE-A96DBB3FA744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5116415" y="5365630"/>
                <a:ext cx="184680" cy="50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5D2725C1-0AB3-4FD3-BDFD-76782E71C6A6}"/>
                  </a:ext>
                </a:extLst>
              </p14:cNvPr>
              <p14:cNvContentPartPr/>
              <p14:nvPr/>
            </p14:nvContentPartPr>
            <p14:xfrm>
              <a:off x="5387495" y="5585950"/>
              <a:ext cx="161640" cy="261360"/>
            </p14:xfrm>
          </p:contentPart>
        </mc:Choice>
        <mc:Fallback xmlns=""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5D2725C1-0AB3-4FD3-BDFD-76782E71C6A6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5368415" y="5566870"/>
                <a:ext cx="199440" cy="2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3382DE43-2318-476F-B37A-5313157E1D3D}"/>
                  </a:ext>
                </a:extLst>
              </p14:cNvPr>
              <p14:cNvContentPartPr/>
              <p14:nvPr/>
            </p14:nvContentPartPr>
            <p14:xfrm>
              <a:off x="5915615" y="5849462"/>
              <a:ext cx="32400" cy="109080"/>
            </p14:xfrm>
          </p:contentPart>
        </mc:Choice>
        <mc:Fallback xmlns=""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3382DE43-2318-476F-B37A-5313157E1D3D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5896535" y="5830382"/>
                <a:ext cx="70200" cy="1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81A5694D-DFF1-4F0C-88AE-A1CEDC3606F3}"/>
                  </a:ext>
                </a:extLst>
              </p14:cNvPr>
              <p14:cNvContentPartPr/>
              <p14:nvPr/>
            </p14:nvContentPartPr>
            <p14:xfrm>
              <a:off x="6386495" y="5454902"/>
              <a:ext cx="16200" cy="448920"/>
            </p14:xfrm>
          </p:contentPart>
        </mc:Choice>
        <mc:Fallback xmlns=""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81A5694D-DFF1-4F0C-88AE-A1CEDC3606F3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6367415" y="5435822"/>
                <a:ext cx="5400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FB9DD29D-2716-4ADE-B4D5-6AE7DD8911A1}"/>
                  </a:ext>
                </a:extLst>
              </p14:cNvPr>
              <p14:cNvContentPartPr/>
              <p14:nvPr/>
            </p14:nvContentPartPr>
            <p14:xfrm>
              <a:off x="6373895" y="5465702"/>
              <a:ext cx="122400" cy="19224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FB9DD29D-2716-4ADE-B4D5-6AE7DD8911A1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6354815" y="5446622"/>
                <a:ext cx="160200" cy="23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7F0D515C-E4CF-4308-AB63-DDF26449F3F0}"/>
                  </a:ext>
                </a:extLst>
              </p14:cNvPr>
              <p14:cNvContentPartPr/>
              <p14:nvPr/>
            </p14:nvContentPartPr>
            <p14:xfrm>
              <a:off x="6570815" y="5635982"/>
              <a:ext cx="7560" cy="21204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7F0D515C-E4CF-4308-AB63-DDF26449F3F0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6551735" y="5616902"/>
                <a:ext cx="4536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6A402307-7482-4EDA-A360-F4059A3EAC8F}"/>
                  </a:ext>
                </a:extLst>
              </p14:cNvPr>
              <p14:cNvContentPartPr/>
              <p14:nvPr/>
            </p14:nvContentPartPr>
            <p14:xfrm>
              <a:off x="6597095" y="5662622"/>
              <a:ext cx="103680" cy="171360"/>
            </p14:xfrm>
          </p:contentPart>
        </mc:Choice>
        <mc:Fallback xmlns=""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6A402307-7482-4EDA-A360-F4059A3EAC8F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6578015" y="5643542"/>
                <a:ext cx="141480" cy="20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FA239AA9-FB78-4871-8336-989F8403FC9C}"/>
                  </a:ext>
                </a:extLst>
              </p14:cNvPr>
              <p14:cNvContentPartPr/>
              <p14:nvPr/>
            </p14:nvContentPartPr>
            <p14:xfrm>
              <a:off x="6845855" y="5525822"/>
              <a:ext cx="154440" cy="1872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FA239AA9-FB78-4871-8336-989F8403FC9C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6826775" y="5506742"/>
                <a:ext cx="19224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590C731D-8E75-492F-B19C-60C0AE8F44FA}"/>
                  </a:ext>
                </a:extLst>
              </p14:cNvPr>
              <p14:cNvContentPartPr/>
              <p14:nvPr/>
            </p14:nvContentPartPr>
            <p14:xfrm>
              <a:off x="7016495" y="5550662"/>
              <a:ext cx="360" cy="3240"/>
            </p14:xfrm>
          </p:contentPart>
        </mc:Choice>
        <mc:Fallback xmlns=""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590C731D-8E75-492F-B19C-60C0AE8F44FA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6997415" y="5531582"/>
                <a:ext cx="3816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994DD7B6-6FE5-449C-86F0-618D744887F7}"/>
                  </a:ext>
                </a:extLst>
              </p14:cNvPr>
              <p14:cNvContentPartPr/>
              <p14:nvPr/>
            </p14:nvContentPartPr>
            <p14:xfrm>
              <a:off x="6871055" y="5622662"/>
              <a:ext cx="177120" cy="12240"/>
            </p14:xfrm>
          </p:contentPart>
        </mc:Choice>
        <mc:Fallback xmlns=""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994DD7B6-6FE5-449C-86F0-618D744887F7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6851975" y="5603582"/>
                <a:ext cx="2149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29A312ED-588E-423B-B2EE-17C2004A5BF4}"/>
                  </a:ext>
                </a:extLst>
              </p14:cNvPr>
              <p14:cNvContentPartPr/>
              <p14:nvPr/>
            </p14:nvContentPartPr>
            <p14:xfrm>
              <a:off x="7278575" y="5438342"/>
              <a:ext cx="329760" cy="403200"/>
            </p14:xfrm>
          </p:contentPart>
        </mc:Choice>
        <mc:Fallback xmlns=""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29A312ED-588E-423B-B2EE-17C2004A5BF4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7259495" y="5419262"/>
                <a:ext cx="367560" cy="44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39" name="Ink 238">
                <a:extLst>
                  <a:ext uri="{FF2B5EF4-FFF2-40B4-BE49-F238E27FC236}">
                    <a16:creationId xmlns:a16="http://schemas.microsoft.com/office/drawing/2014/main" id="{8C86A8D1-7752-42D4-9112-703411D914AF}"/>
                  </a:ext>
                </a:extLst>
              </p14:cNvPr>
              <p14:cNvContentPartPr/>
              <p14:nvPr/>
            </p14:nvContentPartPr>
            <p14:xfrm>
              <a:off x="7784735" y="5589542"/>
              <a:ext cx="135360" cy="5760"/>
            </p14:xfrm>
          </p:contentPart>
        </mc:Choice>
        <mc:Fallback xmlns="">
          <p:pic>
            <p:nvPicPr>
              <p:cNvPr id="239" name="Ink 238">
                <a:extLst>
                  <a:ext uri="{FF2B5EF4-FFF2-40B4-BE49-F238E27FC236}">
                    <a16:creationId xmlns:a16="http://schemas.microsoft.com/office/drawing/2014/main" id="{8C86A8D1-7752-42D4-9112-703411D914AF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7765655" y="5570462"/>
                <a:ext cx="1731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8C5A909A-3399-4E01-A5CF-B5A4EA743D21}"/>
                  </a:ext>
                </a:extLst>
              </p14:cNvPr>
              <p14:cNvContentPartPr/>
              <p14:nvPr/>
            </p14:nvContentPartPr>
            <p14:xfrm>
              <a:off x="7750175" y="5682422"/>
              <a:ext cx="151920" cy="11160"/>
            </p14:xfrm>
          </p:contentPart>
        </mc:Choice>
        <mc:Fallback xmlns=""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8C5A909A-3399-4E01-A5CF-B5A4EA743D21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7731095" y="5663342"/>
                <a:ext cx="18972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9BF28CD8-7070-4D83-BCE6-5F10DE47DD79}"/>
                  </a:ext>
                </a:extLst>
              </p14:cNvPr>
              <p14:cNvContentPartPr/>
              <p14:nvPr/>
            </p14:nvContentPartPr>
            <p14:xfrm>
              <a:off x="8123135" y="5403062"/>
              <a:ext cx="130680" cy="353160"/>
            </p14:xfrm>
          </p:contentPart>
        </mc:Choice>
        <mc:Fallback xmlns=""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9BF28CD8-7070-4D83-BCE6-5F10DE47DD79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8104055" y="5383982"/>
                <a:ext cx="16848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8B3F177F-DCCF-41AF-8CC1-D713C6F9AB1E}"/>
                  </a:ext>
                </a:extLst>
              </p14:cNvPr>
              <p14:cNvContentPartPr/>
              <p14:nvPr/>
            </p14:nvContentPartPr>
            <p14:xfrm>
              <a:off x="8382335" y="5630582"/>
              <a:ext cx="127800" cy="8640"/>
            </p14:xfrm>
          </p:contentPart>
        </mc:Choice>
        <mc:Fallback xmlns=""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8B3F177F-DCCF-41AF-8CC1-D713C6F9AB1E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8363255" y="5611502"/>
                <a:ext cx="1656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246" name="Ink 245">
                <a:extLst>
                  <a:ext uri="{FF2B5EF4-FFF2-40B4-BE49-F238E27FC236}">
                    <a16:creationId xmlns:a16="http://schemas.microsoft.com/office/drawing/2014/main" id="{9B8A8F68-05BF-4985-85F3-3AEBE9725A36}"/>
                  </a:ext>
                </a:extLst>
              </p14:cNvPr>
              <p14:cNvContentPartPr/>
              <p14:nvPr/>
            </p14:nvContentPartPr>
            <p14:xfrm>
              <a:off x="8604455" y="5428982"/>
              <a:ext cx="189720" cy="366120"/>
            </p14:xfrm>
          </p:contentPart>
        </mc:Choice>
        <mc:Fallback xmlns="">
          <p:pic>
            <p:nvPicPr>
              <p:cNvPr id="246" name="Ink 245">
                <a:extLst>
                  <a:ext uri="{FF2B5EF4-FFF2-40B4-BE49-F238E27FC236}">
                    <a16:creationId xmlns:a16="http://schemas.microsoft.com/office/drawing/2014/main" id="{9B8A8F68-05BF-4985-85F3-3AEBE9725A36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8585375" y="5409902"/>
                <a:ext cx="227520" cy="40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04ACF2E1-494C-42FE-B88E-C946AFCB8BAE}"/>
                  </a:ext>
                </a:extLst>
              </p14:cNvPr>
              <p14:cNvContentPartPr/>
              <p14:nvPr/>
            </p14:nvContentPartPr>
            <p14:xfrm>
              <a:off x="8921615" y="5466782"/>
              <a:ext cx="138240" cy="281880"/>
            </p14:xfrm>
          </p:contentPart>
        </mc:Choice>
        <mc:Fallback xmlns=""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04ACF2E1-494C-42FE-B88E-C946AFCB8BAE}"/>
                  </a:ext>
                </a:extLst>
              </p:cNvPr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8902535" y="5447702"/>
                <a:ext cx="176040" cy="31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AE153EE3-EFEC-47A9-A835-D176C64079A0}"/>
                  </a:ext>
                </a:extLst>
              </p14:cNvPr>
              <p14:cNvContentPartPr/>
              <p14:nvPr/>
            </p14:nvContentPartPr>
            <p14:xfrm>
              <a:off x="8961575" y="5458862"/>
              <a:ext cx="133920" cy="29988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AE153EE3-EFEC-47A9-A835-D176C64079A0}"/>
                  </a:ext>
                </a:extLst>
              </p:cNvPr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8942495" y="5439782"/>
                <a:ext cx="17172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249" name="Ink 248">
                <a:extLst>
                  <a:ext uri="{FF2B5EF4-FFF2-40B4-BE49-F238E27FC236}">
                    <a16:creationId xmlns:a16="http://schemas.microsoft.com/office/drawing/2014/main" id="{28C1A946-5002-49D7-A73D-39D2B7722B4F}"/>
                  </a:ext>
                </a:extLst>
              </p14:cNvPr>
              <p14:cNvContentPartPr/>
              <p14:nvPr/>
            </p14:nvContentPartPr>
            <p14:xfrm>
              <a:off x="9158135" y="5630582"/>
              <a:ext cx="12600" cy="205560"/>
            </p14:xfrm>
          </p:contentPart>
        </mc:Choice>
        <mc:Fallback xmlns="">
          <p:pic>
            <p:nvPicPr>
              <p:cNvPr id="249" name="Ink 248">
                <a:extLst>
                  <a:ext uri="{FF2B5EF4-FFF2-40B4-BE49-F238E27FC236}">
                    <a16:creationId xmlns:a16="http://schemas.microsoft.com/office/drawing/2014/main" id="{28C1A946-5002-49D7-A73D-39D2B7722B4F}"/>
                  </a:ext>
                </a:extLst>
              </p:cNvPr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9139055" y="5611502"/>
                <a:ext cx="50400" cy="24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250" name="Ink 249">
                <a:extLst>
                  <a:ext uri="{FF2B5EF4-FFF2-40B4-BE49-F238E27FC236}">
                    <a16:creationId xmlns:a16="http://schemas.microsoft.com/office/drawing/2014/main" id="{14F35DC9-FD28-41D3-B066-40109B9FAB01}"/>
                  </a:ext>
                </a:extLst>
              </p14:cNvPr>
              <p14:cNvContentPartPr/>
              <p14:nvPr/>
            </p14:nvContentPartPr>
            <p14:xfrm>
              <a:off x="9168575" y="5666582"/>
              <a:ext cx="109800" cy="148320"/>
            </p14:xfrm>
          </p:contentPart>
        </mc:Choice>
        <mc:Fallback xmlns="">
          <p:pic>
            <p:nvPicPr>
              <p:cNvPr id="250" name="Ink 249">
                <a:extLst>
                  <a:ext uri="{FF2B5EF4-FFF2-40B4-BE49-F238E27FC236}">
                    <a16:creationId xmlns:a16="http://schemas.microsoft.com/office/drawing/2014/main" id="{14F35DC9-FD28-41D3-B066-40109B9FAB01}"/>
                  </a:ext>
                </a:extLst>
              </p:cNvPr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9149495" y="5647502"/>
                <a:ext cx="14760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37B51B5D-6F8C-4C09-815A-17D00E33E1AD}"/>
                  </a:ext>
                </a:extLst>
              </p14:cNvPr>
              <p14:cNvContentPartPr/>
              <p14:nvPr/>
            </p14:nvContentPartPr>
            <p14:xfrm>
              <a:off x="9399335" y="5795822"/>
              <a:ext cx="36000" cy="77400"/>
            </p14:xfrm>
          </p:contentPart>
        </mc:Choice>
        <mc:Fallback xmlns=""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37B51B5D-6F8C-4C09-815A-17D00E33E1AD}"/>
                  </a:ext>
                </a:extLst>
              </p:cNvPr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9380255" y="5776742"/>
                <a:ext cx="7380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6A76B9CA-BF02-4C68-8DC1-26BF3912EC20}"/>
                  </a:ext>
                </a:extLst>
              </p14:cNvPr>
              <p14:cNvContentPartPr/>
              <p14:nvPr/>
            </p14:nvContentPartPr>
            <p14:xfrm>
              <a:off x="9833495" y="5416382"/>
              <a:ext cx="189360" cy="301320"/>
            </p14:xfrm>
          </p:contentPart>
        </mc:Choice>
        <mc:Fallback xmlns=""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6A76B9CA-BF02-4C68-8DC1-26BF3912EC20}"/>
                  </a:ext>
                </a:extLst>
              </p:cNvPr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9814415" y="5397302"/>
                <a:ext cx="227160" cy="33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255" name="Ink 254">
                <a:extLst>
                  <a:ext uri="{FF2B5EF4-FFF2-40B4-BE49-F238E27FC236}">
                    <a16:creationId xmlns:a16="http://schemas.microsoft.com/office/drawing/2014/main" id="{AA52091A-920A-4CAA-A021-6F61388DD17C}"/>
                  </a:ext>
                </a:extLst>
              </p14:cNvPr>
              <p14:cNvContentPartPr/>
              <p14:nvPr/>
            </p14:nvContentPartPr>
            <p14:xfrm>
              <a:off x="10143455" y="5614742"/>
              <a:ext cx="136800" cy="215640"/>
            </p14:xfrm>
          </p:contentPart>
        </mc:Choice>
        <mc:Fallback xmlns="">
          <p:pic>
            <p:nvPicPr>
              <p:cNvPr id="255" name="Ink 254">
                <a:extLst>
                  <a:ext uri="{FF2B5EF4-FFF2-40B4-BE49-F238E27FC236}">
                    <a16:creationId xmlns:a16="http://schemas.microsoft.com/office/drawing/2014/main" id="{AA52091A-920A-4CAA-A021-6F61388DD17C}"/>
                  </a:ext>
                </a:extLst>
              </p:cNvPr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10124375" y="5595662"/>
                <a:ext cx="174600" cy="25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1CE852FE-C88D-437E-9905-E69ABCEC6515}"/>
                  </a:ext>
                </a:extLst>
              </p14:cNvPr>
              <p14:cNvContentPartPr/>
              <p14:nvPr/>
            </p14:nvContentPartPr>
            <p14:xfrm>
              <a:off x="10493735" y="5486582"/>
              <a:ext cx="167040" cy="332280"/>
            </p14:xfrm>
          </p:contentPart>
        </mc:Choice>
        <mc:Fallback xmlns=""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1CE852FE-C88D-437E-9905-E69ABCEC6515}"/>
                  </a:ext>
                </a:extLst>
              </p:cNvPr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10474655" y="5467502"/>
                <a:ext cx="204840" cy="37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C9DDF4B4-C06A-4A9F-9FF4-541FDE91E6C4}"/>
                  </a:ext>
                </a:extLst>
              </p14:cNvPr>
              <p14:cNvContentPartPr/>
              <p14:nvPr/>
            </p14:nvContentPartPr>
            <p14:xfrm>
              <a:off x="10612535" y="5642822"/>
              <a:ext cx="135000" cy="8280"/>
            </p14:xfrm>
          </p:contentPart>
        </mc:Choice>
        <mc:Fallback xmlns=""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C9DDF4B4-C06A-4A9F-9FF4-541FDE91E6C4}"/>
                  </a:ext>
                </a:extLst>
              </p:cNvPr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10593455" y="5623742"/>
                <a:ext cx="17280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258" name="Ink 257">
                <a:extLst>
                  <a:ext uri="{FF2B5EF4-FFF2-40B4-BE49-F238E27FC236}">
                    <a16:creationId xmlns:a16="http://schemas.microsoft.com/office/drawing/2014/main" id="{7CA19630-9403-4FF5-B80C-AE22B35D7162}"/>
                  </a:ext>
                </a:extLst>
              </p14:cNvPr>
              <p14:cNvContentPartPr/>
              <p14:nvPr/>
            </p14:nvContentPartPr>
            <p14:xfrm>
              <a:off x="10872455" y="5501702"/>
              <a:ext cx="30960" cy="336960"/>
            </p14:xfrm>
          </p:contentPart>
        </mc:Choice>
        <mc:Fallback xmlns="">
          <p:pic>
            <p:nvPicPr>
              <p:cNvPr id="258" name="Ink 257">
                <a:extLst>
                  <a:ext uri="{FF2B5EF4-FFF2-40B4-BE49-F238E27FC236}">
                    <a16:creationId xmlns:a16="http://schemas.microsoft.com/office/drawing/2014/main" id="{7CA19630-9403-4FF5-B80C-AE22B35D7162}"/>
                  </a:ext>
                </a:extLst>
              </p:cNvPr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10853375" y="5482622"/>
                <a:ext cx="68760" cy="37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7DB1E2DC-2773-4E87-9177-B84792DCE4B5}"/>
                  </a:ext>
                </a:extLst>
              </p14:cNvPr>
              <p14:cNvContentPartPr/>
              <p14:nvPr/>
            </p14:nvContentPartPr>
            <p14:xfrm>
              <a:off x="10935815" y="5494862"/>
              <a:ext cx="14040" cy="307440"/>
            </p14:xfrm>
          </p:contentPart>
        </mc:Choice>
        <mc:Fallback xmlns=""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7DB1E2DC-2773-4E87-9177-B84792DCE4B5}"/>
                  </a:ext>
                </a:extLst>
              </p:cNvPr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10916735" y="5475782"/>
                <a:ext cx="5184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DC598C7F-CCCE-4F3C-B5DC-85F75E04C48F}"/>
                  </a:ext>
                </a:extLst>
              </p14:cNvPr>
              <p14:cNvContentPartPr/>
              <p14:nvPr/>
            </p14:nvContentPartPr>
            <p14:xfrm>
              <a:off x="10957055" y="5457062"/>
              <a:ext cx="148680" cy="328320"/>
            </p14:xfrm>
          </p:contentPart>
        </mc:Choice>
        <mc:Fallback xmlns=""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DC598C7F-CCCE-4F3C-B5DC-85F75E04C48F}"/>
                  </a:ext>
                </a:extLst>
              </p:cNvPr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10937975" y="5437982"/>
                <a:ext cx="18648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261" name="Ink 260">
                <a:extLst>
                  <a:ext uri="{FF2B5EF4-FFF2-40B4-BE49-F238E27FC236}">
                    <a16:creationId xmlns:a16="http://schemas.microsoft.com/office/drawing/2014/main" id="{0DFF932C-B229-42CC-9725-6B0CFE10F343}"/>
                  </a:ext>
                </a:extLst>
              </p14:cNvPr>
              <p14:cNvContentPartPr/>
              <p14:nvPr/>
            </p14:nvContentPartPr>
            <p14:xfrm>
              <a:off x="11287895" y="5847662"/>
              <a:ext cx="21240" cy="23040"/>
            </p14:xfrm>
          </p:contentPart>
        </mc:Choice>
        <mc:Fallback xmlns="">
          <p:pic>
            <p:nvPicPr>
              <p:cNvPr id="261" name="Ink 260">
                <a:extLst>
                  <a:ext uri="{FF2B5EF4-FFF2-40B4-BE49-F238E27FC236}">
                    <a16:creationId xmlns:a16="http://schemas.microsoft.com/office/drawing/2014/main" id="{0DFF932C-B229-42CC-9725-6B0CFE10F343}"/>
                  </a:ext>
                </a:extLst>
              </p:cNvPr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11268815" y="5828582"/>
                <a:ext cx="59040" cy="60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8864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6587657-967D-480E-BB21-1B8C51114DEA}"/>
                  </a:ext>
                </a:extLst>
              </p14:cNvPr>
              <p14:cNvContentPartPr/>
              <p14:nvPr/>
            </p14:nvContentPartPr>
            <p14:xfrm>
              <a:off x="694639" y="496734"/>
              <a:ext cx="300240" cy="638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6587657-967D-480E-BB21-1B8C51114DE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5559" y="477654"/>
                <a:ext cx="338040" cy="67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CF6FA6C-C2D5-4F0E-B705-1329FF292AB2}"/>
                  </a:ext>
                </a:extLst>
              </p14:cNvPr>
              <p14:cNvContentPartPr/>
              <p14:nvPr/>
            </p14:nvContentPartPr>
            <p14:xfrm>
              <a:off x="1161919" y="790854"/>
              <a:ext cx="344520" cy="2293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CF6FA6C-C2D5-4F0E-B705-1329FF292AB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2839" y="771774"/>
                <a:ext cx="38232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8A559B0F-1964-4060-B802-23393136E9AE}"/>
                  </a:ext>
                </a:extLst>
              </p14:cNvPr>
              <p14:cNvContentPartPr/>
              <p14:nvPr/>
            </p14:nvContentPartPr>
            <p14:xfrm>
              <a:off x="1570879" y="844854"/>
              <a:ext cx="114480" cy="1634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8A559B0F-1964-4060-B802-23393136E9A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51799" y="825774"/>
                <a:ext cx="15228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C6730191-48FA-496A-8A4C-B3621E535456}"/>
                  </a:ext>
                </a:extLst>
              </p14:cNvPr>
              <p14:cNvContentPartPr/>
              <p14:nvPr/>
            </p14:nvContentPartPr>
            <p14:xfrm>
              <a:off x="1781839" y="555054"/>
              <a:ext cx="46080" cy="5029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C6730191-48FA-496A-8A4C-B3621E53545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62759" y="535974"/>
                <a:ext cx="83880" cy="54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0055245-AF07-41F9-AED3-CDCEB8393CFE}"/>
                  </a:ext>
                </a:extLst>
              </p14:cNvPr>
              <p14:cNvContentPartPr/>
              <p14:nvPr/>
            </p14:nvContentPartPr>
            <p14:xfrm>
              <a:off x="1961119" y="565134"/>
              <a:ext cx="236880" cy="4258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0055245-AF07-41F9-AED3-CDCEB8393CF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42039" y="546054"/>
                <a:ext cx="274680" cy="46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7D823FE-FF25-437E-AA1A-B848C6513514}"/>
                  </a:ext>
                </a:extLst>
              </p14:cNvPr>
              <p14:cNvContentPartPr/>
              <p14:nvPr/>
            </p14:nvContentPartPr>
            <p14:xfrm>
              <a:off x="2290879" y="984894"/>
              <a:ext cx="23400" cy="1065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7D823FE-FF25-437E-AA1A-B848C651351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71799" y="965814"/>
                <a:ext cx="6120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07A4B34-0187-44F8-A3E5-9AB1CE464531}"/>
                  </a:ext>
                </a:extLst>
              </p14:cNvPr>
              <p14:cNvContentPartPr/>
              <p14:nvPr/>
            </p14:nvContentPartPr>
            <p14:xfrm>
              <a:off x="2428759" y="740094"/>
              <a:ext cx="41400" cy="482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07A4B34-0187-44F8-A3E5-9AB1CE46453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09679" y="721014"/>
                <a:ext cx="7920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02E5CE84-F032-4F52-84C2-F2B6A1DFAB65}"/>
                  </a:ext>
                </a:extLst>
              </p14:cNvPr>
              <p14:cNvContentPartPr/>
              <p14:nvPr/>
            </p14:nvContentPartPr>
            <p14:xfrm>
              <a:off x="5457439" y="6079614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02E5CE84-F032-4F52-84C2-F2B6A1DFAB6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38359" y="6060534"/>
                <a:ext cx="381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D17BD422-C0A0-4245-BF71-7964AEC3AD22}"/>
                  </a:ext>
                </a:extLst>
              </p14:cNvPr>
              <p14:cNvContentPartPr/>
              <p14:nvPr/>
            </p14:nvContentPartPr>
            <p14:xfrm>
              <a:off x="858439" y="1691214"/>
              <a:ext cx="204480" cy="5468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D17BD422-C0A0-4245-BF71-7964AEC3AD2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39359" y="1672134"/>
                <a:ext cx="242280" cy="58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D8F0579-2A92-42F4-833D-4E1C69DFCF01}"/>
                  </a:ext>
                </a:extLst>
              </p14:cNvPr>
              <p14:cNvContentPartPr/>
              <p14:nvPr/>
            </p14:nvContentPartPr>
            <p14:xfrm>
              <a:off x="1351999" y="1703094"/>
              <a:ext cx="208440" cy="59040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D8F0579-2A92-42F4-833D-4E1C69DFCF01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332919" y="1684014"/>
                <a:ext cx="246240" cy="62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E7F6472B-494E-4A3C-8528-26F270A176EF}"/>
                  </a:ext>
                </a:extLst>
              </p14:cNvPr>
              <p14:cNvContentPartPr/>
              <p14:nvPr/>
            </p14:nvContentPartPr>
            <p14:xfrm>
              <a:off x="1659799" y="1864734"/>
              <a:ext cx="194040" cy="34560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E7F6472B-494E-4A3C-8528-26F270A176EF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40719" y="1845654"/>
                <a:ext cx="2318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082664C-1C87-42E3-9F87-B98805EAB968}"/>
                  </a:ext>
                </a:extLst>
              </p14:cNvPr>
              <p14:cNvContentPartPr/>
              <p14:nvPr/>
            </p14:nvContentPartPr>
            <p14:xfrm>
              <a:off x="2105839" y="1944654"/>
              <a:ext cx="56160" cy="2088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082664C-1C87-42E3-9F87-B98805EAB96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086759" y="1925574"/>
                <a:ext cx="9396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EC2E29CD-71F0-4907-97AF-E7D354F074A4}"/>
                  </a:ext>
                </a:extLst>
              </p14:cNvPr>
              <p14:cNvContentPartPr/>
              <p14:nvPr/>
            </p14:nvContentPartPr>
            <p14:xfrm>
              <a:off x="2361439" y="1930254"/>
              <a:ext cx="79200" cy="1620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EC2E29CD-71F0-4907-97AF-E7D354F074A4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342359" y="1911174"/>
                <a:ext cx="1170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05101C77-F754-450F-A244-9B86E1447069}"/>
                  </a:ext>
                </a:extLst>
              </p14:cNvPr>
              <p14:cNvContentPartPr/>
              <p14:nvPr/>
            </p14:nvContentPartPr>
            <p14:xfrm>
              <a:off x="2566279" y="1908294"/>
              <a:ext cx="20160" cy="612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05101C77-F754-450F-A244-9B86E1447069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547199" y="1889214"/>
                <a:ext cx="5796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FB3B9F4A-3392-40EB-939A-874E2E79B309}"/>
                  </a:ext>
                </a:extLst>
              </p14:cNvPr>
              <p14:cNvContentPartPr/>
              <p14:nvPr/>
            </p14:nvContentPartPr>
            <p14:xfrm>
              <a:off x="2839879" y="1581054"/>
              <a:ext cx="735120" cy="6980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FB3B9F4A-3392-40EB-939A-874E2E79B309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820799" y="1561974"/>
                <a:ext cx="772920" cy="73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218655DF-C220-4E41-A372-94D80255E5E8}"/>
                  </a:ext>
                </a:extLst>
              </p14:cNvPr>
              <p14:cNvContentPartPr/>
              <p14:nvPr/>
            </p14:nvContentPartPr>
            <p14:xfrm>
              <a:off x="3808639" y="1786974"/>
              <a:ext cx="189000" cy="111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218655DF-C220-4E41-A372-94D80255E5E8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789559" y="1767894"/>
                <a:ext cx="2268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DC3996AC-2BE9-48A5-BE86-FB41BF7993A1}"/>
                  </a:ext>
                </a:extLst>
              </p14:cNvPr>
              <p14:cNvContentPartPr/>
              <p14:nvPr/>
            </p14:nvContentPartPr>
            <p14:xfrm>
              <a:off x="3826639" y="1902174"/>
              <a:ext cx="172440" cy="936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DC3996AC-2BE9-48A5-BE86-FB41BF7993A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807559" y="1883094"/>
                <a:ext cx="21024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934BE3A0-127E-454B-8910-705B434E2268}"/>
                  </a:ext>
                </a:extLst>
              </p14:cNvPr>
              <p14:cNvContentPartPr/>
              <p14:nvPr/>
            </p14:nvContentPartPr>
            <p14:xfrm>
              <a:off x="4298239" y="1619214"/>
              <a:ext cx="456480" cy="65556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934BE3A0-127E-454B-8910-705B434E226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279159" y="1600134"/>
                <a:ext cx="494280" cy="69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37C3F4B4-ABCF-439D-9789-E483F921E709}"/>
                  </a:ext>
                </a:extLst>
              </p14:cNvPr>
              <p14:cNvContentPartPr/>
              <p14:nvPr/>
            </p14:nvContentPartPr>
            <p14:xfrm>
              <a:off x="4800439" y="1952214"/>
              <a:ext cx="3600" cy="12816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37C3F4B4-ABCF-439D-9789-E483F921E709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781359" y="1933134"/>
                <a:ext cx="4140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07386753-3A78-48BC-A580-595E05B12938}"/>
                  </a:ext>
                </a:extLst>
              </p14:cNvPr>
              <p14:cNvContentPartPr/>
              <p14:nvPr/>
            </p14:nvContentPartPr>
            <p14:xfrm>
              <a:off x="5029759" y="1849974"/>
              <a:ext cx="10440" cy="936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07386753-3A78-48BC-A580-595E05B12938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010679" y="1830894"/>
                <a:ext cx="4824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2D06E281-F907-4227-865F-40A484634930}"/>
                  </a:ext>
                </a:extLst>
              </p14:cNvPr>
              <p14:cNvContentPartPr/>
              <p14:nvPr/>
            </p14:nvContentPartPr>
            <p14:xfrm>
              <a:off x="5203639" y="1847094"/>
              <a:ext cx="44640" cy="324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2D06E281-F907-4227-865F-40A484634930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184559" y="1828014"/>
                <a:ext cx="824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367E9BE-9F42-41B1-A0A5-F5A0B5512D2D}"/>
                  </a:ext>
                </a:extLst>
              </p14:cNvPr>
              <p14:cNvContentPartPr/>
              <p14:nvPr/>
            </p14:nvContentPartPr>
            <p14:xfrm>
              <a:off x="5387239" y="1857534"/>
              <a:ext cx="15120" cy="468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367E9BE-9F42-41B1-A0A5-F5A0B5512D2D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368159" y="1838454"/>
                <a:ext cx="5292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3CC7063F-B1AA-4F02-87CD-0CDA02FFD794}"/>
                  </a:ext>
                </a:extLst>
              </p14:cNvPr>
              <p14:cNvContentPartPr/>
              <p14:nvPr/>
            </p14:nvContentPartPr>
            <p14:xfrm>
              <a:off x="5496319" y="1733694"/>
              <a:ext cx="191160" cy="33228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3CC7063F-B1AA-4F02-87CD-0CDA02FFD794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477239" y="1714614"/>
                <a:ext cx="228960" cy="37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1894F55E-3724-4624-AA0D-A95AF5DDF794}"/>
                  </a:ext>
                </a:extLst>
              </p14:cNvPr>
              <p14:cNvContentPartPr/>
              <p14:nvPr/>
            </p14:nvContentPartPr>
            <p14:xfrm>
              <a:off x="5689999" y="1968054"/>
              <a:ext cx="153000" cy="14040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1894F55E-3724-4624-AA0D-A95AF5DDF79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670919" y="1948974"/>
                <a:ext cx="19080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30BCAC8B-4E04-45C7-BE43-C44A9D53C519}"/>
                  </a:ext>
                </a:extLst>
              </p14:cNvPr>
              <p14:cNvContentPartPr/>
              <p14:nvPr/>
            </p14:nvContentPartPr>
            <p14:xfrm>
              <a:off x="5962519" y="1589334"/>
              <a:ext cx="191520" cy="5947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30BCAC8B-4E04-45C7-BE43-C44A9D53C51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943439" y="1570254"/>
                <a:ext cx="229320" cy="63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32968C53-98C7-4FE0-AB63-CEF2CF31ED9D}"/>
                  </a:ext>
                </a:extLst>
              </p14:cNvPr>
              <p14:cNvContentPartPr/>
              <p14:nvPr/>
            </p14:nvContentPartPr>
            <p14:xfrm>
              <a:off x="6470839" y="1625694"/>
              <a:ext cx="226080" cy="40968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32968C53-98C7-4FE0-AB63-CEF2CF31ED9D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451759" y="1606614"/>
                <a:ext cx="263880" cy="44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F1D6225B-12BE-4946-A6A2-D976432D2CFF}"/>
                  </a:ext>
                </a:extLst>
              </p14:cNvPr>
              <p14:cNvContentPartPr/>
              <p14:nvPr/>
            </p14:nvContentPartPr>
            <p14:xfrm>
              <a:off x="6775399" y="1917294"/>
              <a:ext cx="169200" cy="16776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F1D6225B-12BE-4946-A6A2-D976432D2CFF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756319" y="1898214"/>
                <a:ext cx="20700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59C1451A-4DD2-4D51-BD76-2802DBF318B6}"/>
                  </a:ext>
                </a:extLst>
              </p14:cNvPr>
              <p14:cNvContentPartPr/>
              <p14:nvPr/>
            </p14:nvContentPartPr>
            <p14:xfrm>
              <a:off x="7104799" y="1732254"/>
              <a:ext cx="306720" cy="27396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59C1451A-4DD2-4D51-BD76-2802DBF318B6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085719" y="1713174"/>
                <a:ext cx="344520" cy="31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9E4759C1-6AAA-4865-8007-2D0E9E187146}"/>
                  </a:ext>
                </a:extLst>
              </p14:cNvPr>
              <p14:cNvContentPartPr/>
              <p14:nvPr/>
            </p14:nvContentPartPr>
            <p14:xfrm>
              <a:off x="7816159" y="1634334"/>
              <a:ext cx="580680" cy="45216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9E4759C1-6AAA-4865-8007-2D0E9E187146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797079" y="1615254"/>
                <a:ext cx="618480" cy="4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DB50BBEF-A9F8-4624-9454-4583F51C4096}"/>
                  </a:ext>
                </a:extLst>
              </p14:cNvPr>
              <p14:cNvContentPartPr/>
              <p14:nvPr/>
            </p14:nvContentPartPr>
            <p14:xfrm>
              <a:off x="8463439" y="1901094"/>
              <a:ext cx="10440" cy="19692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DB50BBEF-A9F8-4624-9454-4583F51C4096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444359" y="1882014"/>
                <a:ext cx="4824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13318689-4C98-4C08-9D8E-AC4D84BEAEA0}"/>
                  </a:ext>
                </a:extLst>
              </p14:cNvPr>
              <p14:cNvContentPartPr/>
              <p14:nvPr/>
            </p14:nvContentPartPr>
            <p14:xfrm>
              <a:off x="8640559" y="1689414"/>
              <a:ext cx="272520" cy="3330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13318689-4C98-4C08-9D8E-AC4D84BEAEA0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621479" y="1670334"/>
                <a:ext cx="31032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AD40A6E4-A834-472A-8C2B-90E87C00D121}"/>
                  </a:ext>
                </a:extLst>
              </p14:cNvPr>
              <p14:cNvContentPartPr/>
              <p14:nvPr/>
            </p14:nvContentPartPr>
            <p14:xfrm>
              <a:off x="8917759" y="1892454"/>
              <a:ext cx="138600" cy="18828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AD40A6E4-A834-472A-8C2B-90E87C00D121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898679" y="1873374"/>
                <a:ext cx="17640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6E1258D0-3742-4167-B599-6FC1B6C0419E}"/>
                  </a:ext>
                </a:extLst>
              </p14:cNvPr>
              <p14:cNvContentPartPr/>
              <p14:nvPr/>
            </p14:nvContentPartPr>
            <p14:xfrm>
              <a:off x="9086239" y="1955094"/>
              <a:ext cx="149760" cy="2376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6E1258D0-3742-4167-B599-6FC1B6C0419E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9067159" y="1936014"/>
                <a:ext cx="18756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2B08790A-BDD2-4161-95D6-967F46E13596}"/>
                  </a:ext>
                </a:extLst>
              </p14:cNvPr>
              <p14:cNvContentPartPr/>
              <p14:nvPr/>
            </p14:nvContentPartPr>
            <p14:xfrm>
              <a:off x="9196039" y="1883454"/>
              <a:ext cx="15120" cy="17676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2B08790A-BDD2-4161-95D6-967F46E1359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176959" y="1864374"/>
                <a:ext cx="5292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C7E0BC3D-C1D0-45FA-817D-0D00F4A33EFB}"/>
                  </a:ext>
                </a:extLst>
              </p14:cNvPr>
              <p14:cNvContentPartPr/>
              <p14:nvPr/>
            </p14:nvContentPartPr>
            <p14:xfrm>
              <a:off x="9312679" y="1893894"/>
              <a:ext cx="13680" cy="21312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C7E0BC3D-C1D0-45FA-817D-0D00F4A33EFB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9293599" y="1874814"/>
                <a:ext cx="5148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B24B0B7F-C0C2-4D28-8AE6-9C781A3E4305}"/>
                  </a:ext>
                </a:extLst>
              </p14:cNvPr>
              <p14:cNvContentPartPr/>
              <p14:nvPr/>
            </p14:nvContentPartPr>
            <p14:xfrm>
              <a:off x="9048799" y="1453974"/>
              <a:ext cx="201960" cy="16488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B24B0B7F-C0C2-4D28-8AE6-9C781A3E4305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029719" y="1434894"/>
                <a:ext cx="239760" cy="20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1C92F9EA-1480-49CD-9B09-13686B90D78D}"/>
                  </a:ext>
                </a:extLst>
              </p14:cNvPr>
              <p14:cNvContentPartPr/>
              <p14:nvPr/>
            </p14:nvContentPartPr>
            <p14:xfrm>
              <a:off x="9602839" y="1551534"/>
              <a:ext cx="165600" cy="47772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1C92F9EA-1480-49CD-9B09-13686B90D78D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583759" y="1532454"/>
                <a:ext cx="203400" cy="51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F17E1B57-9414-4392-BB7C-BE5D0AD1F819}"/>
                  </a:ext>
                </a:extLst>
              </p14:cNvPr>
              <p14:cNvContentPartPr/>
              <p14:nvPr/>
            </p14:nvContentPartPr>
            <p14:xfrm>
              <a:off x="9873199" y="1873374"/>
              <a:ext cx="273960" cy="19116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F17E1B57-9414-4392-BB7C-BE5D0AD1F819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9854119" y="1854294"/>
                <a:ext cx="31176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547FC61-A9CA-4612-BE3D-7472C001986C}"/>
                  </a:ext>
                </a:extLst>
              </p14:cNvPr>
              <p14:cNvContentPartPr/>
              <p14:nvPr/>
            </p14:nvContentPartPr>
            <p14:xfrm>
              <a:off x="10220599" y="1860414"/>
              <a:ext cx="25200" cy="23760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547FC61-A9CA-4612-BE3D-7472C001986C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0201519" y="1841334"/>
                <a:ext cx="63000" cy="2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83BCE74B-6697-464D-9D78-B92DA6F6CB2B}"/>
                  </a:ext>
                </a:extLst>
              </p14:cNvPr>
              <p14:cNvContentPartPr/>
              <p14:nvPr/>
            </p14:nvContentPartPr>
            <p14:xfrm>
              <a:off x="10354879" y="2036454"/>
              <a:ext cx="43200" cy="6300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83BCE74B-6697-464D-9D78-B92DA6F6CB2B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0335799" y="2017374"/>
                <a:ext cx="8100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67FC3FA2-4047-4E4F-9026-06E81120B8F1}"/>
                  </a:ext>
                </a:extLst>
              </p14:cNvPr>
              <p14:cNvContentPartPr/>
              <p14:nvPr/>
            </p14:nvContentPartPr>
            <p14:xfrm>
              <a:off x="10499239" y="1919094"/>
              <a:ext cx="209880" cy="23292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67FC3FA2-4047-4E4F-9026-06E81120B8F1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0480159" y="1900014"/>
                <a:ext cx="247680" cy="27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AEA344B0-3BAB-4285-9CB6-E92C5408FA5F}"/>
                  </a:ext>
                </a:extLst>
              </p14:cNvPr>
              <p14:cNvContentPartPr/>
              <p14:nvPr/>
            </p14:nvContentPartPr>
            <p14:xfrm>
              <a:off x="10966519" y="2135814"/>
              <a:ext cx="2160" cy="180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AEA344B0-3BAB-4285-9CB6-E92C5408FA5F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0947439" y="2116734"/>
                <a:ext cx="3996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8DB63CC-C735-4ACE-B304-B54FB5F33CDC}"/>
                  </a:ext>
                </a:extLst>
              </p14:cNvPr>
              <p14:cNvContentPartPr/>
              <p14:nvPr/>
            </p14:nvContentPartPr>
            <p14:xfrm>
              <a:off x="6329110" y="2296270"/>
              <a:ext cx="473400" cy="10335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8DB63CC-C735-4ACE-B304-B54FB5F33CDC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6310030" y="2277190"/>
                <a:ext cx="511200" cy="10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483D91E5-E572-4753-AFE3-E27A6807FF98}"/>
                  </a:ext>
                </a:extLst>
              </p14:cNvPr>
              <p14:cNvContentPartPr/>
              <p14:nvPr/>
            </p14:nvContentPartPr>
            <p14:xfrm>
              <a:off x="6806110" y="2920870"/>
              <a:ext cx="359640" cy="16668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483D91E5-E572-4753-AFE3-E27A6807FF98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787030" y="2901790"/>
                <a:ext cx="39744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9F8E77B8-70E2-4984-BDC4-6FA887F5596A}"/>
                  </a:ext>
                </a:extLst>
              </p14:cNvPr>
              <p14:cNvContentPartPr/>
              <p14:nvPr/>
            </p14:nvContentPartPr>
            <p14:xfrm>
              <a:off x="7450150" y="2192230"/>
              <a:ext cx="3976200" cy="115992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9F8E77B8-70E2-4984-BDC4-6FA887F5596A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431070" y="2173150"/>
                <a:ext cx="4014000" cy="11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91FCC21F-031D-49F5-AEEC-FFD1F21739BC}"/>
                  </a:ext>
                </a:extLst>
              </p14:cNvPr>
              <p14:cNvContentPartPr/>
              <p14:nvPr/>
            </p14:nvContentPartPr>
            <p14:xfrm>
              <a:off x="11498350" y="2865070"/>
              <a:ext cx="84240" cy="14256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91FCC21F-031D-49F5-AEEC-FFD1F21739BC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1479270" y="2845990"/>
                <a:ext cx="12204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2D7E4A1C-403D-4C20-AC83-AE5072FD43F9}"/>
                  </a:ext>
                </a:extLst>
              </p14:cNvPr>
              <p14:cNvContentPartPr/>
              <p14:nvPr/>
            </p14:nvContentPartPr>
            <p14:xfrm>
              <a:off x="11686990" y="2682550"/>
              <a:ext cx="135360" cy="11340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2D7E4A1C-403D-4C20-AC83-AE5072FD43F9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1667910" y="2663470"/>
                <a:ext cx="173160" cy="15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13828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3569BC5-DC4C-4735-A545-994FA624A2B7}"/>
                  </a:ext>
                </a:extLst>
              </p14:cNvPr>
              <p14:cNvContentPartPr/>
              <p14:nvPr/>
            </p14:nvContentPartPr>
            <p14:xfrm>
              <a:off x="659830" y="399430"/>
              <a:ext cx="149760" cy="3744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3569BC5-DC4C-4735-A545-994FA624A2B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0750" y="380350"/>
                <a:ext cx="187560" cy="41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6E7C3E1-1147-4201-83D1-4A1F4C4CFC06}"/>
                  </a:ext>
                </a:extLst>
              </p14:cNvPr>
              <p14:cNvContentPartPr/>
              <p14:nvPr/>
            </p14:nvContentPartPr>
            <p14:xfrm>
              <a:off x="945310" y="372790"/>
              <a:ext cx="11160" cy="4089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6E7C3E1-1147-4201-83D1-4A1F4C4CFC0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6230" y="353710"/>
                <a:ext cx="48960" cy="44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932C708-EDA2-4537-B8B9-BC02ED85226A}"/>
                  </a:ext>
                </a:extLst>
              </p14:cNvPr>
              <p14:cNvContentPartPr/>
              <p14:nvPr/>
            </p14:nvContentPartPr>
            <p14:xfrm>
              <a:off x="1077430" y="470350"/>
              <a:ext cx="257400" cy="6271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932C708-EDA2-4537-B8B9-BC02ED8522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58350" y="451270"/>
                <a:ext cx="295200" cy="66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1A96726-CB3E-4D10-9F0F-0FE43F664DCA}"/>
                  </a:ext>
                </a:extLst>
              </p14:cNvPr>
              <p14:cNvContentPartPr/>
              <p14:nvPr/>
            </p14:nvContentPartPr>
            <p14:xfrm>
              <a:off x="601150" y="867790"/>
              <a:ext cx="611280" cy="126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1A96726-CB3E-4D10-9F0F-0FE43F664DC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2070" y="848710"/>
                <a:ext cx="6490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A15020D-73BE-48BC-8282-E2871D99DB15}"/>
                  </a:ext>
                </a:extLst>
              </p14:cNvPr>
              <p14:cNvContentPartPr/>
              <p14:nvPr/>
            </p14:nvContentPartPr>
            <p14:xfrm>
              <a:off x="1791670" y="853030"/>
              <a:ext cx="3240" cy="18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A15020D-73BE-48BC-8282-E2871D99DB1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72590" y="833950"/>
                <a:ext cx="4104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C3A17C0-9CBE-417B-A3F8-978CBE58E7E6}"/>
                  </a:ext>
                </a:extLst>
              </p14:cNvPr>
              <p14:cNvContentPartPr/>
              <p14:nvPr/>
            </p14:nvContentPartPr>
            <p14:xfrm>
              <a:off x="2388910" y="312670"/>
              <a:ext cx="201240" cy="4543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C3A17C0-9CBE-417B-A3F8-978CBE58E7E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69830" y="293590"/>
                <a:ext cx="23904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055B886-AE46-4708-A80D-2CC6B2CF5B2C}"/>
                  </a:ext>
                </a:extLst>
              </p14:cNvPr>
              <p14:cNvContentPartPr/>
              <p14:nvPr/>
            </p14:nvContentPartPr>
            <p14:xfrm>
              <a:off x="2461270" y="580510"/>
              <a:ext cx="118440" cy="68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055B886-AE46-4708-A80D-2CC6B2CF5B2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42190" y="561430"/>
                <a:ext cx="15624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D42A6C3-F6D8-4348-8847-3587C55A0A03}"/>
                  </a:ext>
                </a:extLst>
              </p14:cNvPr>
              <p14:cNvContentPartPr/>
              <p14:nvPr/>
            </p14:nvContentPartPr>
            <p14:xfrm>
              <a:off x="2745310" y="460630"/>
              <a:ext cx="422280" cy="271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D42A6C3-F6D8-4348-8847-3587C55A0A03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26230" y="441550"/>
                <a:ext cx="46008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C607438B-6733-4527-85DB-B555A8B4CC42}"/>
                  </a:ext>
                </a:extLst>
              </p14:cNvPr>
              <p14:cNvContentPartPr/>
              <p14:nvPr/>
            </p14:nvContentPartPr>
            <p14:xfrm>
              <a:off x="3305470" y="307630"/>
              <a:ext cx="17280" cy="43272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C607438B-6733-4527-85DB-B555A8B4CC4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86390" y="288550"/>
                <a:ext cx="55080" cy="4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5C198657-2E1D-44E4-87C1-1CB6F2302441}"/>
                  </a:ext>
                </a:extLst>
              </p14:cNvPr>
              <p14:cNvContentPartPr/>
              <p14:nvPr/>
            </p14:nvContentPartPr>
            <p14:xfrm>
              <a:off x="3430750" y="333910"/>
              <a:ext cx="317160" cy="43308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5C198657-2E1D-44E4-87C1-1CB6F2302441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11670" y="314830"/>
                <a:ext cx="35496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3DA2E71-D3EE-49A3-92DF-E1293131EFE4}"/>
                  </a:ext>
                </a:extLst>
              </p14:cNvPr>
              <p14:cNvContentPartPr/>
              <p14:nvPr/>
            </p14:nvContentPartPr>
            <p14:xfrm>
              <a:off x="4272070" y="430030"/>
              <a:ext cx="204480" cy="48492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3DA2E71-D3EE-49A3-92DF-E1293131EFE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252990" y="410950"/>
                <a:ext cx="24228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E4F2BF70-BA00-4234-9838-8041D2B473B2}"/>
                  </a:ext>
                </a:extLst>
              </p14:cNvPr>
              <p14:cNvContentPartPr/>
              <p14:nvPr/>
            </p14:nvContentPartPr>
            <p14:xfrm>
              <a:off x="4568350" y="422110"/>
              <a:ext cx="233280" cy="22248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E4F2BF70-BA00-4234-9838-8041D2B473B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549270" y="403030"/>
                <a:ext cx="27108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184883A0-7718-4E75-B976-99CB9EADC102}"/>
                  </a:ext>
                </a:extLst>
              </p14:cNvPr>
              <p14:cNvContentPartPr/>
              <p14:nvPr/>
            </p14:nvContentPartPr>
            <p14:xfrm>
              <a:off x="4960390" y="433990"/>
              <a:ext cx="111600" cy="18000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184883A0-7718-4E75-B976-99CB9EADC102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41310" y="414910"/>
                <a:ext cx="14940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79FD1D48-6E55-471C-8180-13B235828170}"/>
                  </a:ext>
                </a:extLst>
              </p14:cNvPr>
              <p14:cNvContentPartPr/>
              <p14:nvPr/>
            </p14:nvContentPartPr>
            <p14:xfrm>
              <a:off x="5141110" y="430030"/>
              <a:ext cx="187200" cy="20916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79FD1D48-6E55-471C-8180-13B23582817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122030" y="410950"/>
                <a:ext cx="22500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56DDE1D9-0E8A-4E1D-B906-053CAAD2A43C}"/>
                  </a:ext>
                </a:extLst>
              </p14:cNvPr>
              <p14:cNvContentPartPr/>
              <p14:nvPr/>
            </p14:nvContentPartPr>
            <p14:xfrm>
              <a:off x="5380150" y="449110"/>
              <a:ext cx="63000" cy="20520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56DDE1D9-0E8A-4E1D-B906-053CAAD2A43C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361070" y="430030"/>
                <a:ext cx="10080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533DB287-2356-44B5-A369-D787D3D2726A}"/>
                  </a:ext>
                </a:extLst>
              </p14:cNvPr>
              <p14:cNvContentPartPr/>
              <p14:nvPr/>
            </p14:nvContentPartPr>
            <p14:xfrm>
              <a:off x="5518030" y="424630"/>
              <a:ext cx="148320" cy="23472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533DB287-2356-44B5-A369-D787D3D2726A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498950" y="405550"/>
                <a:ext cx="18612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3257B344-C68C-4784-8C59-1144CDF90AF8}"/>
                  </a:ext>
                </a:extLst>
              </p14:cNvPr>
              <p14:cNvContentPartPr/>
              <p14:nvPr/>
            </p14:nvContentPartPr>
            <p14:xfrm>
              <a:off x="6016630" y="691030"/>
              <a:ext cx="50040" cy="1656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3257B344-C68C-4784-8C59-1144CDF90AF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997550" y="671950"/>
                <a:ext cx="8784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EB79321B-C888-4C13-8CFD-BB69A286634E}"/>
                  </a:ext>
                </a:extLst>
              </p14:cNvPr>
              <p14:cNvContentPartPr/>
              <p14:nvPr/>
            </p14:nvContentPartPr>
            <p14:xfrm>
              <a:off x="1331950" y="1347310"/>
              <a:ext cx="263520" cy="57888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EB79321B-C888-4C13-8CFD-BB69A286634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312870" y="1328230"/>
                <a:ext cx="301320" cy="61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C633DE09-B38A-453A-B328-5D104E0320CB}"/>
                  </a:ext>
                </a:extLst>
              </p14:cNvPr>
              <p14:cNvContentPartPr/>
              <p14:nvPr/>
            </p14:nvContentPartPr>
            <p14:xfrm>
              <a:off x="1726510" y="1524430"/>
              <a:ext cx="30960" cy="10008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C633DE09-B38A-453A-B328-5D104E0320CB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707430" y="1505350"/>
                <a:ext cx="6876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026CB9C5-C2AC-4F8B-891D-41380D72277B}"/>
                  </a:ext>
                </a:extLst>
              </p14:cNvPr>
              <p14:cNvContentPartPr/>
              <p14:nvPr/>
            </p14:nvContentPartPr>
            <p14:xfrm>
              <a:off x="1838470" y="1479070"/>
              <a:ext cx="178200" cy="20196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026CB9C5-C2AC-4F8B-891D-41380D72277B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819390" y="1459990"/>
                <a:ext cx="21600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09384421-014D-4224-85B8-14C69833D8E6}"/>
                  </a:ext>
                </a:extLst>
              </p14:cNvPr>
              <p14:cNvContentPartPr/>
              <p14:nvPr/>
            </p14:nvContentPartPr>
            <p14:xfrm>
              <a:off x="2176510" y="1292590"/>
              <a:ext cx="184680" cy="4489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09384421-014D-4224-85B8-14C69833D8E6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157430" y="1273510"/>
                <a:ext cx="22248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27D17F23-9145-4A97-BF86-ED49B24F7236}"/>
                  </a:ext>
                </a:extLst>
              </p14:cNvPr>
              <p14:cNvContentPartPr/>
              <p14:nvPr/>
            </p14:nvContentPartPr>
            <p14:xfrm>
              <a:off x="3091630" y="1312750"/>
              <a:ext cx="253440" cy="29844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27D17F23-9145-4A97-BF86-ED49B24F7236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072550" y="1293670"/>
                <a:ext cx="291240" cy="3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CAE5648A-F387-451F-86FF-5AFBFDCC8F3F}"/>
                  </a:ext>
                </a:extLst>
              </p14:cNvPr>
              <p14:cNvContentPartPr/>
              <p14:nvPr/>
            </p14:nvContentPartPr>
            <p14:xfrm>
              <a:off x="3849430" y="1552150"/>
              <a:ext cx="43200" cy="7488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CAE5648A-F387-451F-86FF-5AFBFDCC8F3F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830350" y="1533070"/>
                <a:ext cx="8100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27CA6AB9-1497-4549-98EF-19685B29BD95}"/>
                  </a:ext>
                </a:extLst>
              </p14:cNvPr>
              <p14:cNvContentPartPr/>
              <p14:nvPr/>
            </p14:nvContentPartPr>
            <p14:xfrm>
              <a:off x="4373230" y="1328590"/>
              <a:ext cx="420120" cy="3985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27CA6AB9-1497-4549-98EF-19685B29BD95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354150" y="1309510"/>
                <a:ext cx="457920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2890A83C-6356-41A5-A11C-1FC320D9CC06}"/>
                  </a:ext>
                </a:extLst>
              </p14:cNvPr>
              <p14:cNvContentPartPr/>
              <p14:nvPr/>
            </p14:nvContentPartPr>
            <p14:xfrm>
              <a:off x="4928350" y="1320670"/>
              <a:ext cx="22320" cy="32148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2890A83C-6356-41A5-A11C-1FC320D9CC06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909270" y="1301590"/>
                <a:ext cx="6012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91B2C13F-BBD8-4F6F-B9D8-FA631373CBDF}"/>
                  </a:ext>
                </a:extLst>
              </p14:cNvPr>
              <p14:cNvContentPartPr/>
              <p14:nvPr/>
            </p14:nvContentPartPr>
            <p14:xfrm>
              <a:off x="4990270" y="1269910"/>
              <a:ext cx="18720" cy="42264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91B2C13F-BBD8-4F6F-B9D8-FA631373CBDF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971190" y="1250830"/>
                <a:ext cx="56520" cy="46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337EF55B-EB09-4A92-8ACB-906E249E6EF5}"/>
                  </a:ext>
                </a:extLst>
              </p14:cNvPr>
              <p14:cNvContentPartPr/>
              <p14:nvPr/>
            </p14:nvContentPartPr>
            <p14:xfrm>
              <a:off x="5094310" y="1404910"/>
              <a:ext cx="178560" cy="792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337EF55B-EB09-4A92-8ACB-906E249E6EF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075230" y="1385830"/>
                <a:ext cx="2163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D97CBC1D-F366-4083-A58C-3075752B4005}"/>
                  </a:ext>
                </a:extLst>
              </p14:cNvPr>
              <p14:cNvContentPartPr/>
              <p14:nvPr/>
            </p14:nvContentPartPr>
            <p14:xfrm>
              <a:off x="5145070" y="1479070"/>
              <a:ext cx="148680" cy="612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D97CBC1D-F366-4083-A58C-3075752B4005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125990" y="1459990"/>
                <a:ext cx="18648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1AE31A51-8A1D-4D1E-A66E-1CD74E78D5FA}"/>
                  </a:ext>
                </a:extLst>
              </p14:cNvPr>
              <p14:cNvContentPartPr/>
              <p14:nvPr/>
            </p14:nvContentPartPr>
            <p14:xfrm>
              <a:off x="5394550" y="1321750"/>
              <a:ext cx="119160" cy="19368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1AE31A51-8A1D-4D1E-A66E-1CD74E78D5FA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375470" y="1302670"/>
                <a:ext cx="15696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7034FB17-E54D-4FF6-BFE0-9D2F0A5FAA38}"/>
                  </a:ext>
                </a:extLst>
              </p14:cNvPr>
              <p14:cNvContentPartPr/>
              <p14:nvPr/>
            </p14:nvContentPartPr>
            <p14:xfrm>
              <a:off x="5431270" y="1573390"/>
              <a:ext cx="136440" cy="216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7034FB17-E54D-4FF6-BFE0-9D2F0A5FAA38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412190" y="1554310"/>
                <a:ext cx="17424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0796AE9C-6D56-4D3F-A249-D3B069BB2DAF}"/>
                  </a:ext>
                </a:extLst>
              </p14:cNvPr>
              <p14:cNvContentPartPr/>
              <p14:nvPr/>
            </p14:nvContentPartPr>
            <p14:xfrm>
              <a:off x="5798110" y="1578790"/>
              <a:ext cx="35280" cy="1008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0796AE9C-6D56-4D3F-A249-D3B069BB2DAF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779030" y="1559710"/>
                <a:ext cx="730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24288117-F5D4-4782-BE68-4AA8C9EC517F}"/>
                  </a:ext>
                </a:extLst>
              </p14:cNvPr>
              <p14:cNvContentPartPr/>
              <p14:nvPr/>
            </p14:nvContentPartPr>
            <p14:xfrm>
              <a:off x="1282270" y="2221750"/>
              <a:ext cx="620640" cy="59040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24288117-F5D4-4782-BE68-4AA8C9EC517F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263190" y="2202670"/>
                <a:ext cx="658440" cy="62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A86966A3-59C3-4AB8-B1C6-94AA9F22A0C9}"/>
                  </a:ext>
                </a:extLst>
              </p14:cNvPr>
              <p14:cNvContentPartPr/>
              <p14:nvPr/>
            </p14:nvContentPartPr>
            <p14:xfrm>
              <a:off x="2485030" y="2249830"/>
              <a:ext cx="24480" cy="32508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A86966A3-59C3-4AB8-B1C6-94AA9F22A0C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465950" y="2230750"/>
                <a:ext cx="6228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76C849E7-D252-4F1E-9F4F-29C5859F05D8}"/>
                  </a:ext>
                </a:extLst>
              </p14:cNvPr>
              <p14:cNvContentPartPr/>
              <p14:nvPr/>
            </p14:nvContentPartPr>
            <p14:xfrm>
              <a:off x="2510590" y="2311030"/>
              <a:ext cx="147240" cy="18036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76C849E7-D252-4F1E-9F4F-29C5859F05D8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491510" y="2291950"/>
                <a:ext cx="18504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909FD2B8-EBE6-4058-A6F3-A004CB9B950E}"/>
                  </a:ext>
                </a:extLst>
              </p14:cNvPr>
              <p14:cNvContentPartPr/>
              <p14:nvPr/>
            </p14:nvContentPartPr>
            <p14:xfrm>
              <a:off x="2750350" y="2341630"/>
              <a:ext cx="191880" cy="7524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909FD2B8-EBE6-4058-A6F3-A004CB9B950E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731270" y="2322550"/>
                <a:ext cx="22968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3351D313-720A-42D7-A7B6-92955F9FBD44}"/>
                  </a:ext>
                </a:extLst>
              </p14:cNvPr>
              <p14:cNvContentPartPr/>
              <p14:nvPr/>
            </p14:nvContentPartPr>
            <p14:xfrm>
              <a:off x="3331030" y="2199430"/>
              <a:ext cx="9720" cy="25308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3351D313-720A-42D7-A7B6-92955F9FBD44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311950" y="2180350"/>
                <a:ext cx="4752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0A18310C-9079-42DB-8504-6FD1088E19B8}"/>
                  </a:ext>
                </a:extLst>
              </p14:cNvPr>
              <p14:cNvContentPartPr/>
              <p14:nvPr/>
            </p14:nvContentPartPr>
            <p14:xfrm>
              <a:off x="3466030" y="2372230"/>
              <a:ext cx="36360" cy="6984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0A18310C-9079-42DB-8504-6FD1088E19B8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446950" y="2353150"/>
                <a:ext cx="7416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E142C7CE-7DD7-480F-85D4-132022E1D748}"/>
                  </a:ext>
                </a:extLst>
              </p14:cNvPr>
              <p14:cNvContentPartPr/>
              <p14:nvPr/>
            </p14:nvContentPartPr>
            <p14:xfrm>
              <a:off x="3833230" y="2267110"/>
              <a:ext cx="1800" cy="36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E142C7CE-7DD7-480F-85D4-132022E1D748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814150" y="2248030"/>
                <a:ext cx="3960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19A7CA43-E442-4D52-A792-80D2EDA41C0E}"/>
                  </a:ext>
                </a:extLst>
              </p14:cNvPr>
              <p14:cNvContentPartPr/>
              <p14:nvPr/>
            </p14:nvContentPartPr>
            <p14:xfrm>
              <a:off x="3837550" y="2265670"/>
              <a:ext cx="12240" cy="180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19A7CA43-E442-4D52-A792-80D2EDA41C0E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818470" y="2246590"/>
                <a:ext cx="5004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9F717B99-9499-492C-AD04-A5B524AA100D}"/>
                  </a:ext>
                </a:extLst>
              </p14:cNvPr>
              <p14:cNvContentPartPr/>
              <p14:nvPr/>
            </p14:nvContentPartPr>
            <p14:xfrm>
              <a:off x="3958870" y="2261710"/>
              <a:ext cx="46800" cy="864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9F717B99-9499-492C-AD04-A5B524AA100D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939790" y="2242630"/>
                <a:ext cx="846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3D6C7DFD-3A9D-4F1D-AF04-1C34A9B8B73D}"/>
                  </a:ext>
                </a:extLst>
              </p14:cNvPr>
              <p14:cNvContentPartPr/>
              <p14:nvPr/>
            </p14:nvContentPartPr>
            <p14:xfrm>
              <a:off x="4108630" y="2245510"/>
              <a:ext cx="28800" cy="324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3D6C7DFD-3A9D-4F1D-AF04-1C34A9B8B73D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089550" y="2226430"/>
                <a:ext cx="6660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C9ACBC8F-9F98-402F-A4A1-95A64C80A1FF}"/>
                  </a:ext>
                </a:extLst>
              </p14:cNvPr>
              <p14:cNvContentPartPr/>
              <p14:nvPr/>
            </p14:nvContentPartPr>
            <p14:xfrm>
              <a:off x="4223830" y="2388430"/>
              <a:ext cx="35280" cy="4680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C9ACBC8F-9F98-402F-A4A1-95A64C80A1FF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204750" y="2369350"/>
                <a:ext cx="7308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53A59F7B-D94C-426C-87E2-506E29F7B9ED}"/>
                  </a:ext>
                </a:extLst>
              </p14:cNvPr>
              <p14:cNvContentPartPr/>
              <p14:nvPr/>
            </p14:nvContentPartPr>
            <p14:xfrm>
              <a:off x="4514710" y="2231110"/>
              <a:ext cx="217440" cy="20232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53A59F7B-D94C-426C-87E2-506E29F7B9ED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495630" y="2212030"/>
                <a:ext cx="25524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F398AE08-9324-425C-AC55-D71998E7CF3B}"/>
                  </a:ext>
                </a:extLst>
              </p14:cNvPr>
              <p14:cNvContentPartPr/>
              <p14:nvPr/>
            </p14:nvContentPartPr>
            <p14:xfrm>
              <a:off x="4960750" y="2406790"/>
              <a:ext cx="9360" cy="1116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F398AE08-9324-425C-AC55-D71998E7CF3B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941670" y="2387710"/>
                <a:ext cx="471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2A8AB0-EE80-44F8-9DA4-73FC851CB2D7}"/>
                  </a:ext>
                </a:extLst>
              </p14:cNvPr>
              <p14:cNvContentPartPr/>
              <p14:nvPr/>
            </p14:nvContentPartPr>
            <p14:xfrm>
              <a:off x="2351830" y="3087190"/>
              <a:ext cx="343440" cy="24624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2A8AB0-EE80-44F8-9DA4-73FC851CB2D7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332750" y="3068110"/>
                <a:ext cx="38124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A88A166A-C42D-4F25-A00E-6C6E126604D3}"/>
                  </a:ext>
                </a:extLst>
              </p14:cNvPr>
              <p14:cNvContentPartPr/>
              <p14:nvPr/>
            </p14:nvContentPartPr>
            <p14:xfrm>
              <a:off x="2875990" y="3131110"/>
              <a:ext cx="165240" cy="1260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A88A166A-C42D-4F25-A00E-6C6E126604D3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856910" y="3112030"/>
                <a:ext cx="2030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167E73BE-F512-43A2-8A59-6ED96BEE238B}"/>
                  </a:ext>
                </a:extLst>
              </p14:cNvPr>
              <p14:cNvContentPartPr/>
              <p14:nvPr/>
            </p14:nvContentPartPr>
            <p14:xfrm>
              <a:off x="2911990" y="3220390"/>
              <a:ext cx="106560" cy="2448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167E73BE-F512-43A2-8A59-6ED96BEE238B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892910" y="3201310"/>
                <a:ext cx="14436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CDF222DB-C0D8-4AD8-9B4D-D7CFC4E82F13}"/>
                  </a:ext>
                </a:extLst>
              </p14:cNvPr>
              <p14:cNvContentPartPr/>
              <p14:nvPr/>
            </p14:nvContentPartPr>
            <p14:xfrm>
              <a:off x="3356950" y="2935630"/>
              <a:ext cx="238320" cy="41292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CDF222DB-C0D8-4AD8-9B4D-D7CFC4E82F13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337870" y="2916550"/>
                <a:ext cx="276120" cy="45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AE0E9DEF-C4FC-47EE-96F3-734A076BAD7F}"/>
                  </a:ext>
                </a:extLst>
              </p14:cNvPr>
              <p14:cNvContentPartPr/>
              <p14:nvPr/>
            </p14:nvContentPartPr>
            <p14:xfrm>
              <a:off x="3805870" y="2938150"/>
              <a:ext cx="190800" cy="31284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AE0E9DEF-C4FC-47EE-96F3-734A076BAD7F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786790" y="2919070"/>
                <a:ext cx="228600" cy="3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285C60A6-1ABC-4862-8334-A53CF0601A1B}"/>
                  </a:ext>
                </a:extLst>
              </p14:cNvPr>
              <p14:cNvContentPartPr/>
              <p14:nvPr/>
            </p14:nvContentPartPr>
            <p14:xfrm>
              <a:off x="4096030" y="3128590"/>
              <a:ext cx="140400" cy="1958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285C60A6-1ABC-4862-8334-A53CF0601A1B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076950" y="3109510"/>
                <a:ext cx="17820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0749EA9-A540-4332-8978-E5CCE048AF23}"/>
                  </a:ext>
                </a:extLst>
              </p14:cNvPr>
              <p14:cNvContentPartPr/>
              <p14:nvPr/>
            </p14:nvContentPartPr>
            <p14:xfrm>
              <a:off x="2306830" y="3681910"/>
              <a:ext cx="639360" cy="50544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0749EA9-A540-4332-8978-E5CCE048AF23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287750" y="3662830"/>
                <a:ext cx="677160" cy="54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D3F8C600-8A2B-4C64-BC01-19CA9EDAD6BD}"/>
                  </a:ext>
                </a:extLst>
              </p14:cNvPr>
              <p14:cNvContentPartPr/>
              <p14:nvPr/>
            </p14:nvContentPartPr>
            <p14:xfrm>
              <a:off x="3428590" y="3875230"/>
              <a:ext cx="151560" cy="32832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D3F8C600-8A2B-4C64-BC01-19CA9EDAD6BD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409510" y="3856150"/>
                <a:ext cx="18936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308122CD-FBF0-4BCA-B7E2-E7605AD27523}"/>
                  </a:ext>
                </a:extLst>
              </p14:cNvPr>
              <p14:cNvContentPartPr/>
              <p14:nvPr/>
            </p14:nvContentPartPr>
            <p14:xfrm>
              <a:off x="3513910" y="3726190"/>
              <a:ext cx="63360" cy="2448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308122CD-FBF0-4BCA-B7E2-E7605AD27523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494830" y="3707110"/>
                <a:ext cx="10116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463FF7DA-36DD-4177-A68D-ECE67F29B8B4}"/>
                  </a:ext>
                </a:extLst>
              </p14:cNvPr>
              <p14:cNvContentPartPr/>
              <p14:nvPr/>
            </p14:nvContentPartPr>
            <p14:xfrm>
              <a:off x="3766630" y="3868750"/>
              <a:ext cx="146160" cy="1080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463FF7DA-36DD-4177-A68D-ECE67F29B8B4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747550" y="3849670"/>
                <a:ext cx="18396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AE160E45-A10A-4B15-912B-F2888DFE3944}"/>
                  </a:ext>
                </a:extLst>
              </p14:cNvPr>
              <p14:cNvContentPartPr/>
              <p14:nvPr/>
            </p14:nvContentPartPr>
            <p14:xfrm>
              <a:off x="3791110" y="3968470"/>
              <a:ext cx="193680" cy="2016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AE160E45-A10A-4B15-912B-F2888DFE3944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772030" y="3949390"/>
                <a:ext cx="23148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6D2869A-E423-49CE-98E8-639034C2A285}"/>
                  </a:ext>
                </a:extLst>
              </p14:cNvPr>
              <p14:cNvContentPartPr/>
              <p14:nvPr/>
            </p14:nvContentPartPr>
            <p14:xfrm>
              <a:off x="4083790" y="3775510"/>
              <a:ext cx="14760" cy="31860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6D2869A-E423-49CE-98E8-639034C2A285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064710" y="3756430"/>
                <a:ext cx="52560" cy="3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40793F2D-BAC2-4D9E-B8EA-25EE0AAB7EC6}"/>
                  </a:ext>
                </a:extLst>
              </p14:cNvPr>
              <p14:cNvContentPartPr/>
              <p14:nvPr/>
            </p14:nvContentPartPr>
            <p14:xfrm>
              <a:off x="4274950" y="4009870"/>
              <a:ext cx="25920" cy="7236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40793F2D-BAC2-4D9E-B8EA-25EE0AAB7EC6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255870" y="3990790"/>
                <a:ext cx="6372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6E87F1FF-7240-4DEB-A98F-4FC94E0A69F1}"/>
                  </a:ext>
                </a:extLst>
              </p14:cNvPr>
              <p14:cNvContentPartPr/>
              <p14:nvPr/>
            </p14:nvContentPartPr>
            <p14:xfrm>
              <a:off x="4548910" y="3891430"/>
              <a:ext cx="34920" cy="1260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6E87F1FF-7240-4DEB-A98F-4FC94E0A69F1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529830" y="3872350"/>
                <a:ext cx="7272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AF4B980D-4F68-4A7E-B309-12E979E2689B}"/>
                  </a:ext>
                </a:extLst>
              </p14:cNvPr>
              <p14:cNvContentPartPr/>
              <p14:nvPr/>
            </p14:nvContentPartPr>
            <p14:xfrm>
              <a:off x="4712350" y="3910150"/>
              <a:ext cx="24120" cy="504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AF4B980D-4F68-4A7E-B309-12E979E2689B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693270" y="3891070"/>
                <a:ext cx="6192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896A675-033F-4FFD-B1C3-43BC8932E799}"/>
                  </a:ext>
                </a:extLst>
              </p14:cNvPr>
              <p14:cNvContentPartPr/>
              <p14:nvPr/>
            </p14:nvContentPartPr>
            <p14:xfrm>
              <a:off x="4849870" y="3892510"/>
              <a:ext cx="27720" cy="3132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896A675-033F-4FFD-B1C3-43BC8932E799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830790" y="3873430"/>
                <a:ext cx="6552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D7C69E5E-7118-403A-8401-D9C04131E108}"/>
                  </a:ext>
                </a:extLst>
              </p14:cNvPr>
              <p14:cNvContentPartPr/>
              <p14:nvPr/>
            </p14:nvContentPartPr>
            <p14:xfrm>
              <a:off x="4956430" y="4012390"/>
              <a:ext cx="119160" cy="11232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D7C69E5E-7118-403A-8401-D9C04131E108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937350" y="3993310"/>
                <a:ext cx="15696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A2135656-105E-4AB6-A170-1EADCC7B9C6C}"/>
                  </a:ext>
                </a:extLst>
              </p14:cNvPr>
              <p14:cNvContentPartPr/>
              <p14:nvPr/>
            </p14:nvContentPartPr>
            <p14:xfrm>
              <a:off x="5316070" y="3770110"/>
              <a:ext cx="180000" cy="28944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A2135656-105E-4AB6-A170-1EADCC7B9C6C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296990" y="3751030"/>
                <a:ext cx="217800" cy="32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E56394F4-D049-4F99-8D07-408305775DEC}"/>
                  </a:ext>
                </a:extLst>
              </p14:cNvPr>
              <p14:cNvContentPartPr/>
              <p14:nvPr/>
            </p14:nvContentPartPr>
            <p14:xfrm>
              <a:off x="3247510" y="4455910"/>
              <a:ext cx="550080" cy="48348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E56394F4-D049-4F99-8D07-408305775DEC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228430" y="4436830"/>
                <a:ext cx="587880" cy="52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7B7305B0-4D05-40CC-B4FC-B252C3127078}"/>
                  </a:ext>
                </a:extLst>
              </p14:cNvPr>
              <p14:cNvContentPartPr/>
              <p14:nvPr/>
            </p14:nvContentPartPr>
            <p14:xfrm>
              <a:off x="3996310" y="4619710"/>
              <a:ext cx="159120" cy="1224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7B7305B0-4D05-40CC-B4FC-B252C3127078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977230" y="4600630"/>
                <a:ext cx="1969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83FFFD38-556E-49E2-879E-83D0924190F0}"/>
                  </a:ext>
                </a:extLst>
              </p14:cNvPr>
              <p14:cNvContentPartPr/>
              <p14:nvPr/>
            </p14:nvContentPartPr>
            <p14:xfrm>
              <a:off x="3975430" y="4690270"/>
              <a:ext cx="184680" cy="1080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83FFFD38-556E-49E2-879E-83D0924190F0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956350" y="4671190"/>
                <a:ext cx="2224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FA9DE2F7-F828-49AC-A789-F0FC33C8E750}"/>
                  </a:ext>
                </a:extLst>
              </p14:cNvPr>
              <p14:cNvContentPartPr/>
              <p14:nvPr/>
            </p14:nvContentPartPr>
            <p14:xfrm>
              <a:off x="4596790" y="4377430"/>
              <a:ext cx="364320" cy="50760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FA9DE2F7-F828-49AC-A789-F0FC33C8E750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577710" y="4358350"/>
                <a:ext cx="402120" cy="5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6A47B0B2-97E7-4506-A2FB-E5400894B472}"/>
                  </a:ext>
                </a:extLst>
              </p14:cNvPr>
              <p14:cNvContentPartPr/>
              <p14:nvPr/>
            </p14:nvContentPartPr>
            <p14:xfrm>
              <a:off x="3215470" y="5118670"/>
              <a:ext cx="280800" cy="23616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6A47B0B2-97E7-4506-A2FB-E5400894B472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196390" y="5099590"/>
                <a:ext cx="31860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30F73DA2-28C7-47C5-A7C1-12D74B13EE31}"/>
                  </a:ext>
                </a:extLst>
              </p14:cNvPr>
              <p14:cNvContentPartPr/>
              <p14:nvPr/>
            </p14:nvContentPartPr>
            <p14:xfrm>
              <a:off x="3859870" y="5169430"/>
              <a:ext cx="156240" cy="3492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30F73DA2-28C7-47C5-A7C1-12D74B13EE31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3840790" y="5150350"/>
                <a:ext cx="19404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AC279421-2179-411E-AFBC-370C0B500292}"/>
                  </a:ext>
                </a:extLst>
              </p14:cNvPr>
              <p14:cNvContentPartPr/>
              <p14:nvPr/>
            </p14:nvContentPartPr>
            <p14:xfrm>
              <a:off x="3843670" y="5278510"/>
              <a:ext cx="159120" cy="2052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AC279421-2179-411E-AFBC-370C0B500292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3824590" y="5259430"/>
                <a:ext cx="19692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69FD763D-B409-4386-8ECA-DE810AC470B4}"/>
                  </a:ext>
                </a:extLst>
              </p14:cNvPr>
              <p14:cNvContentPartPr/>
              <p14:nvPr/>
            </p14:nvContentPartPr>
            <p14:xfrm>
              <a:off x="4213390" y="5144590"/>
              <a:ext cx="225000" cy="22212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69FD763D-B409-4386-8ECA-DE810AC470B4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194310" y="5125510"/>
                <a:ext cx="26280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0E7C7CB7-AB33-4831-9FD1-81381AF29601}"/>
                  </a:ext>
                </a:extLst>
              </p14:cNvPr>
              <p14:cNvContentPartPr/>
              <p14:nvPr/>
            </p14:nvContentPartPr>
            <p14:xfrm>
              <a:off x="4541350" y="5229190"/>
              <a:ext cx="174240" cy="2700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0E7C7CB7-AB33-4831-9FD1-81381AF29601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4522270" y="5210110"/>
                <a:ext cx="21204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ED7547A1-7B3E-45F8-8029-ED45463B6917}"/>
                  </a:ext>
                </a:extLst>
              </p14:cNvPr>
              <p14:cNvContentPartPr/>
              <p14:nvPr/>
            </p14:nvContentPartPr>
            <p14:xfrm>
              <a:off x="4976590" y="5023630"/>
              <a:ext cx="102960" cy="31932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ED7547A1-7B3E-45F8-8029-ED45463B6917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4957510" y="5004550"/>
                <a:ext cx="140760" cy="35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84BB1295-AFA0-4FC2-9FCB-58AE55304CAD}"/>
                  </a:ext>
                </a:extLst>
              </p14:cNvPr>
              <p14:cNvContentPartPr/>
              <p14:nvPr/>
            </p14:nvContentPartPr>
            <p14:xfrm>
              <a:off x="5145070" y="5224150"/>
              <a:ext cx="69840" cy="16776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84BB1295-AFA0-4FC2-9FCB-58AE55304CAD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125990" y="5205070"/>
                <a:ext cx="10764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FC46FB6E-A812-42DF-9A41-C9E499501B33}"/>
                  </a:ext>
                </a:extLst>
              </p14:cNvPr>
              <p14:cNvContentPartPr/>
              <p14:nvPr/>
            </p14:nvContentPartPr>
            <p14:xfrm>
              <a:off x="5155510" y="5124790"/>
              <a:ext cx="46800" cy="2376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FC46FB6E-A812-42DF-9A41-C9E499501B33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5136430" y="5105710"/>
                <a:ext cx="8460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039DD92E-60E3-4C11-9638-6C49DD7486BC}"/>
                  </a:ext>
                </a:extLst>
              </p14:cNvPr>
              <p14:cNvContentPartPr/>
              <p14:nvPr/>
            </p14:nvContentPartPr>
            <p14:xfrm>
              <a:off x="5301310" y="5211910"/>
              <a:ext cx="115200" cy="18720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039DD92E-60E3-4C11-9638-6C49DD7486BC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5282230" y="5192830"/>
                <a:ext cx="15300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A786C86E-57E5-4803-9E7D-2B4869DBA6A3}"/>
                  </a:ext>
                </a:extLst>
              </p14:cNvPr>
              <p14:cNvContentPartPr/>
              <p14:nvPr/>
            </p14:nvContentPartPr>
            <p14:xfrm>
              <a:off x="5744110" y="5092030"/>
              <a:ext cx="165240" cy="24228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A786C86E-57E5-4803-9E7D-2B4869DBA6A3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5725030" y="5072950"/>
                <a:ext cx="20304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D9D24110-AF16-496D-B9A3-4A8A5BCB6229}"/>
                  </a:ext>
                </a:extLst>
              </p14:cNvPr>
              <p14:cNvContentPartPr/>
              <p14:nvPr/>
            </p14:nvContentPartPr>
            <p14:xfrm>
              <a:off x="5931310" y="5310550"/>
              <a:ext cx="113040" cy="20916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D9D24110-AF16-496D-B9A3-4A8A5BCB6229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5912230" y="5291470"/>
                <a:ext cx="15084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3FF44598-B4CB-4283-969D-D51871F42055}"/>
                  </a:ext>
                </a:extLst>
              </p14:cNvPr>
              <p14:cNvContentPartPr/>
              <p14:nvPr/>
            </p14:nvContentPartPr>
            <p14:xfrm>
              <a:off x="6015190" y="5131270"/>
              <a:ext cx="60120" cy="936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3FF44598-B4CB-4283-969D-D51871F42055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5996110" y="5112190"/>
                <a:ext cx="9792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7FB9214C-A7B9-48C2-A796-A76F511117E4}"/>
                  </a:ext>
                </a:extLst>
              </p14:cNvPr>
              <p14:cNvContentPartPr/>
              <p14:nvPr/>
            </p14:nvContentPartPr>
            <p14:xfrm>
              <a:off x="5169190" y="4471750"/>
              <a:ext cx="263880" cy="28656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7FB9214C-A7B9-48C2-A796-A76F511117E4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5150110" y="4452670"/>
                <a:ext cx="301680" cy="32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84A0A143-BA0F-46C6-A929-E08CC127C137}"/>
                  </a:ext>
                </a:extLst>
              </p14:cNvPr>
              <p14:cNvContentPartPr/>
              <p14:nvPr/>
            </p14:nvContentPartPr>
            <p14:xfrm>
              <a:off x="2296390" y="5759110"/>
              <a:ext cx="272880" cy="18072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84A0A143-BA0F-46C6-A929-E08CC127C137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2277310" y="5740030"/>
                <a:ext cx="31068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40615F11-B418-43BB-AE66-4DE76144B8EC}"/>
                  </a:ext>
                </a:extLst>
              </p14:cNvPr>
              <p14:cNvContentPartPr/>
              <p14:nvPr/>
            </p14:nvContentPartPr>
            <p14:xfrm>
              <a:off x="2656030" y="5625910"/>
              <a:ext cx="127440" cy="31608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40615F11-B418-43BB-AE66-4DE76144B8EC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636950" y="5606830"/>
                <a:ext cx="165240" cy="35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00172094-61CC-4BE5-B450-53B843F0874D}"/>
                  </a:ext>
                </a:extLst>
              </p14:cNvPr>
              <p14:cNvContentPartPr/>
              <p14:nvPr/>
            </p14:nvContentPartPr>
            <p14:xfrm>
              <a:off x="10474150" y="4286710"/>
              <a:ext cx="11160" cy="936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00172094-61CC-4BE5-B450-53B843F0874D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10455070" y="4267630"/>
                <a:ext cx="4896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756352A7-7D08-4945-89D5-5A460B049CCC}"/>
                  </a:ext>
                </a:extLst>
              </p14:cNvPr>
              <p14:cNvContentPartPr/>
              <p14:nvPr/>
            </p14:nvContentPartPr>
            <p14:xfrm>
              <a:off x="2335270" y="6137830"/>
              <a:ext cx="145800" cy="330120"/>
            </p14:xfrm>
          </p:contentPart>
        </mc:Choice>
        <mc:Fallback xmlns=""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756352A7-7D08-4945-89D5-5A460B049CCC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316190" y="6118750"/>
                <a:ext cx="18360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DA0991B5-2832-4B09-81FF-B151D6AA1051}"/>
                  </a:ext>
                </a:extLst>
              </p14:cNvPr>
              <p14:cNvContentPartPr/>
              <p14:nvPr/>
            </p14:nvContentPartPr>
            <p14:xfrm>
              <a:off x="2565670" y="6273190"/>
              <a:ext cx="330120" cy="21456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DA0991B5-2832-4B09-81FF-B151D6AA1051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2546590" y="6254110"/>
                <a:ext cx="36792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1E42C3DC-4BA1-4F21-9F89-C842E75D79A2}"/>
                  </a:ext>
                </a:extLst>
              </p14:cNvPr>
              <p14:cNvContentPartPr/>
              <p14:nvPr/>
            </p14:nvContentPartPr>
            <p14:xfrm>
              <a:off x="3058870" y="6415390"/>
              <a:ext cx="42120" cy="6588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1E42C3DC-4BA1-4F21-9F89-C842E75D79A2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039790" y="6396310"/>
                <a:ext cx="7992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F69BB9F4-849B-436B-87B3-0FEBACE0A9A2}"/>
                  </a:ext>
                </a:extLst>
              </p14:cNvPr>
              <p14:cNvContentPartPr/>
              <p14:nvPr/>
            </p14:nvContentPartPr>
            <p14:xfrm>
              <a:off x="3192070" y="6256990"/>
              <a:ext cx="13680" cy="16812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F69BB9F4-849B-436B-87B3-0FEBACE0A9A2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3172990" y="6237910"/>
                <a:ext cx="5148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FBD45DC5-075B-49E5-A823-6DD1FD978B0E}"/>
                  </a:ext>
                </a:extLst>
              </p14:cNvPr>
              <p14:cNvContentPartPr/>
              <p14:nvPr/>
            </p14:nvContentPartPr>
            <p14:xfrm>
              <a:off x="3208630" y="6294430"/>
              <a:ext cx="87120" cy="13356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FBD45DC5-075B-49E5-A823-6DD1FD978B0E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3189550" y="6275350"/>
                <a:ext cx="12492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60667DFE-8B7D-47B2-8992-04D15817C13A}"/>
                  </a:ext>
                </a:extLst>
              </p14:cNvPr>
              <p14:cNvContentPartPr/>
              <p14:nvPr/>
            </p14:nvContentPartPr>
            <p14:xfrm>
              <a:off x="3508150" y="6237190"/>
              <a:ext cx="126000" cy="828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60667DFE-8B7D-47B2-8992-04D15817C13A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489070" y="6218110"/>
                <a:ext cx="16380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4914A4FA-CDEF-4893-9FB4-AA9AC152B3E9}"/>
                  </a:ext>
                </a:extLst>
              </p14:cNvPr>
              <p14:cNvContentPartPr/>
              <p14:nvPr/>
            </p14:nvContentPartPr>
            <p14:xfrm>
              <a:off x="3454150" y="6292990"/>
              <a:ext cx="200880" cy="3384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4914A4FA-CDEF-4893-9FB4-AA9AC152B3E9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435070" y="6273910"/>
                <a:ext cx="23868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E79BD8F5-35C9-41B9-802A-F7A491378BF5}"/>
                  </a:ext>
                </a:extLst>
              </p14:cNvPr>
              <p14:cNvContentPartPr/>
              <p14:nvPr/>
            </p14:nvContentPartPr>
            <p14:xfrm>
              <a:off x="3924310" y="6148270"/>
              <a:ext cx="119880" cy="314280"/>
            </p14:xfrm>
          </p:contentPart>
        </mc:Choice>
        <mc:Fallback xmlns=""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E79BD8F5-35C9-41B9-802A-F7A491378BF5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905230" y="6129190"/>
                <a:ext cx="157680" cy="35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4B11B06B-A1BD-48D2-8DF2-02B3B645341B}"/>
                  </a:ext>
                </a:extLst>
              </p14:cNvPr>
              <p14:cNvContentPartPr/>
              <p14:nvPr/>
            </p14:nvContentPartPr>
            <p14:xfrm>
              <a:off x="4116190" y="6189310"/>
              <a:ext cx="241560" cy="212040"/>
            </p14:xfrm>
          </p:contentPart>
        </mc:Choice>
        <mc:Fallback xmlns=""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4B11B06B-A1BD-48D2-8DF2-02B3B645341B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4097110" y="6170230"/>
                <a:ext cx="27936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5BCF1F1A-53AA-4B39-813D-8659E273FFF9}"/>
                  </a:ext>
                </a:extLst>
              </p14:cNvPr>
              <p14:cNvContentPartPr/>
              <p14:nvPr/>
            </p14:nvContentPartPr>
            <p14:xfrm>
              <a:off x="4503550" y="6070870"/>
              <a:ext cx="79200" cy="33696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5BCF1F1A-53AA-4B39-813D-8659E273FFF9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4484470" y="6051790"/>
                <a:ext cx="117000" cy="37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586F0B1B-987A-496F-8A06-5F669AACF035}"/>
                  </a:ext>
                </a:extLst>
              </p14:cNvPr>
              <p14:cNvContentPartPr/>
              <p14:nvPr/>
            </p14:nvContentPartPr>
            <p14:xfrm>
              <a:off x="6726550" y="244990"/>
              <a:ext cx="32040" cy="94680"/>
            </p14:xfrm>
          </p:contentPart>
        </mc:Choice>
        <mc:Fallback xmlns=""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586F0B1B-987A-496F-8A06-5F669AACF035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6707470" y="225910"/>
                <a:ext cx="6984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E13E5F50-14B6-4C6E-BFFA-4B0623FD1D7D}"/>
                  </a:ext>
                </a:extLst>
              </p14:cNvPr>
              <p14:cNvContentPartPr/>
              <p14:nvPr/>
            </p14:nvContentPartPr>
            <p14:xfrm>
              <a:off x="6732670" y="782830"/>
              <a:ext cx="10800" cy="12924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E13E5F50-14B6-4C6E-BFFA-4B0623FD1D7D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6713590" y="763750"/>
                <a:ext cx="4860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C5D7A8F8-3B18-4A5F-B391-266FFA01B1E3}"/>
                  </a:ext>
                </a:extLst>
              </p14:cNvPr>
              <p14:cNvContentPartPr/>
              <p14:nvPr/>
            </p14:nvContentPartPr>
            <p14:xfrm>
              <a:off x="6676510" y="1301950"/>
              <a:ext cx="25200" cy="22392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C5D7A8F8-3B18-4A5F-B391-266FFA01B1E3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6657430" y="1282870"/>
                <a:ext cx="6300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363094D2-3CD2-4588-AD0D-F149C6BE572F}"/>
                  </a:ext>
                </a:extLst>
              </p14:cNvPr>
              <p14:cNvContentPartPr/>
              <p14:nvPr/>
            </p14:nvContentPartPr>
            <p14:xfrm>
              <a:off x="6731230" y="1803790"/>
              <a:ext cx="32040" cy="73260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363094D2-3CD2-4588-AD0D-F149C6BE572F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6712150" y="1784710"/>
                <a:ext cx="69840" cy="77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894BD0A4-BC7E-419F-9CB0-CF771BF137D9}"/>
                  </a:ext>
                </a:extLst>
              </p14:cNvPr>
              <p14:cNvContentPartPr/>
              <p14:nvPr/>
            </p14:nvContentPartPr>
            <p14:xfrm>
              <a:off x="6680110" y="2996830"/>
              <a:ext cx="34920" cy="20268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894BD0A4-BC7E-419F-9CB0-CF771BF137D9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6661030" y="2977750"/>
                <a:ext cx="7272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1C9F9745-FE81-493F-90F9-F7DE15597E14}"/>
                  </a:ext>
                </a:extLst>
              </p14:cNvPr>
              <p14:cNvContentPartPr/>
              <p14:nvPr/>
            </p14:nvContentPartPr>
            <p14:xfrm>
              <a:off x="6672550" y="3539710"/>
              <a:ext cx="27360" cy="19620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1C9F9745-FE81-493F-90F9-F7DE15597E14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6653470" y="3520630"/>
                <a:ext cx="6516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1405AC6C-1FE9-4198-8B45-54EAFDA660A6}"/>
                  </a:ext>
                </a:extLst>
              </p14:cNvPr>
              <p14:cNvContentPartPr/>
              <p14:nvPr/>
            </p14:nvContentPartPr>
            <p14:xfrm>
              <a:off x="6698110" y="4260070"/>
              <a:ext cx="21600" cy="16020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1405AC6C-1FE9-4198-8B45-54EAFDA660A6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6679030" y="4240990"/>
                <a:ext cx="5940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DEC0C1AC-2E70-40ED-9950-2E7A703E35B8}"/>
                  </a:ext>
                </a:extLst>
              </p14:cNvPr>
              <p14:cNvContentPartPr/>
              <p14:nvPr/>
            </p14:nvContentPartPr>
            <p14:xfrm>
              <a:off x="6684790" y="5096350"/>
              <a:ext cx="68040" cy="92952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DEC0C1AC-2E70-40ED-9950-2E7A703E35B8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6665710" y="5077270"/>
                <a:ext cx="105840" cy="9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B2BDFF77-1B3C-4677-9F1C-6716F33BC120}"/>
                  </a:ext>
                </a:extLst>
              </p14:cNvPr>
              <p14:cNvContentPartPr/>
              <p14:nvPr/>
            </p14:nvContentPartPr>
            <p14:xfrm>
              <a:off x="6669310" y="6246550"/>
              <a:ext cx="21600" cy="12672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B2BDFF77-1B3C-4677-9F1C-6716F33BC120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6650230" y="6227470"/>
                <a:ext cx="5940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E8526C34-FD9E-4CBF-9EA4-359F5FCFF38E}"/>
                  </a:ext>
                </a:extLst>
              </p14:cNvPr>
              <p14:cNvContentPartPr/>
              <p14:nvPr/>
            </p14:nvContentPartPr>
            <p14:xfrm>
              <a:off x="8234950" y="207550"/>
              <a:ext cx="401760" cy="52812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E8526C34-FD9E-4CBF-9EA4-359F5FCFF38E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8215870" y="188470"/>
                <a:ext cx="439560" cy="56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52DF6126-4893-4CAD-901B-103BFC5628A4}"/>
                  </a:ext>
                </a:extLst>
              </p14:cNvPr>
              <p14:cNvContentPartPr/>
              <p14:nvPr/>
            </p14:nvContentPartPr>
            <p14:xfrm>
              <a:off x="9106510" y="161110"/>
              <a:ext cx="126360" cy="37044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52DF6126-4893-4CAD-901B-103BFC5628A4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9087430" y="142030"/>
                <a:ext cx="16416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6D9D5B62-D1CA-42DC-8B70-5DC004B631C9}"/>
                  </a:ext>
                </a:extLst>
              </p14:cNvPr>
              <p14:cNvContentPartPr/>
              <p14:nvPr/>
            </p14:nvContentPartPr>
            <p14:xfrm>
              <a:off x="9317830" y="408790"/>
              <a:ext cx="63000" cy="126720"/>
            </p14:xfrm>
          </p:contentPart>
        </mc:Choice>
        <mc:Fallback xmlns=""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6D9D5B62-D1CA-42DC-8B70-5DC004B631C9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9298750" y="389710"/>
                <a:ext cx="10080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39CE2FE9-5297-41F6-9375-555FEC0A1BA7}"/>
                  </a:ext>
                </a:extLst>
              </p14:cNvPr>
              <p14:cNvContentPartPr/>
              <p14:nvPr/>
            </p14:nvContentPartPr>
            <p14:xfrm>
              <a:off x="9401710" y="473950"/>
              <a:ext cx="97560" cy="12240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39CE2FE9-5297-41F6-9375-555FEC0A1BA7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9382630" y="454870"/>
                <a:ext cx="13536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C44F9447-4F5C-438B-9E7F-077A54D648E5}"/>
                  </a:ext>
                </a:extLst>
              </p14:cNvPr>
              <p14:cNvContentPartPr/>
              <p14:nvPr/>
            </p14:nvContentPartPr>
            <p14:xfrm>
              <a:off x="9441310" y="445870"/>
              <a:ext cx="11520" cy="125640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C44F9447-4F5C-438B-9E7F-077A54D648E5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9422230" y="426790"/>
                <a:ext cx="4932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AC702875-2E1C-4808-AA7B-169283789ACA}"/>
                  </a:ext>
                </a:extLst>
              </p14:cNvPr>
              <p14:cNvContentPartPr/>
              <p14:nvPr/>
            </p14:nvContentPartPr>
            <p14:xfrm>
              <a:off x="9535990" y="432550"/>
              <a:ext cx="21600" cy="16020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AC702875-2E1C-4808-AA7B-169283789ACA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9516910" y="413470"/>
                <a:ext cx="5940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654391A7-4453-4E92-9C45-80848D20F727}"/>
                  </a:ext>
                </a:extLst>
              </p14:cNvPr>
              <p14:cNvContentPartPr/>
              <p14:nvPr/>
            </p14:nvContentPartPr>
            <p14:xfrm>
              <a:off x="9623110" y="537670"/>
              <a:ext cx="45360" cy="76320"/>
            </p14:xfrm>
          </p:contentPart>
        </mc:Choice>
        <mc:Fallback xmlns=""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654391A7-4453-4E92-9C45-80848D20F727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9604030" y="518590"/>
                <a:ext cx="8316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F9A718A5-5816-44D9-A298-20750B1051FF}"/>
                  </a:ext>
                </a:extLst>
              </p14:cNvPr>
              <p14:cNvContentPartPr/>
              <p14:nvPr/>
            </p14:nvContentPartPr>
            <p14:xfrm>
              <a:off x="9765670" y="466030"/>
              <a:ext cx="102240" cy="165240"/>
            </p14:xfrm>
          </p:contentPart>
        </mc:Choice>
        <mc:Fallback xmlns=""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F9A718A5-5816-44D9-A298-20750B1051FF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9746590" y="446950"/>
                <a:ext cx="14004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2C78658C-025F-462F-B225-1EA4FBA2C22C}"/>
                  </a:ext>
                </a:extLst>
              </p14:cNvPr>
              <p14:cNvContentPartPr/>
              <p14:nvPr/>
            </p14:nvContentPartPr>
            <p14:xfrm>
              <a:off x="8971870" y="198190"/>
              <a:ext cx="21240" cy="389160"/>
            </p14:xfrm>
          </p:contentPart>
        </mc:Choice>
        <mc:Fallback xmlns=""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2C78658C-025F-462F-B225-1EA4FBA2C22C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8952790" y="179110"/>
                <a:ext cx="5904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8C95343D-45D3-42A0-9FF4-5C196609FB6F}"/>
                  </a:ext>
                </a:extLst>
              </p14:cNvPr>
              <p14:cNvContentPartPr/>
              <p14:nvPr/>
            </p14:nvContentPartPr>
            <p14:xfrm>
              <a:off x="10027030" y="186310"/>
              <a:ext cx="33840" cy="451800"/>
            </p14:xfrm>
          </p:contentPart>
        </mc:Choice>
        <mc:Fallback xmlns=""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8C95343D-45D3-42A0-9FF4-5C196609FB6F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10007950" y="167230"/>
                <a:ext cx="71640" cy="48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AE8966C4-B23E-4A87-80EC-CCB5D3F79210}"/>
                  </a:ext>
                </a:extLst>
              </p14:cNvPr>
              <p14:cNvContentPartPr/>
              <p14:nvPr/>
            </p14:nvContentPartPr>
            <p14:xfrm>
              <a:off x="10259230" y="272710"/>
              <a:ext cx="195480" cy="200160"/>
            </p14:xfrm>
          </p:contentPart>
        </mc:Choice>
        <mc:Fallback xmlns=""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AE8966C4-B23E-4A87-80EC-CCB5D3F79210}"/>
                  </a:ext>
                </a:extLst>
              </p:cNvPr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10240150" y="253630"/>
                <a:ext cx="23328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AE17385D-A364-4E7B-AE03-D04CA68F5BAD}"/>
                  </a:ext>
                </a:extLst>
              </p14:cNvPr>
              <p14:cNvContentPartPr/>
              <p14:nvPr/>
            </p14:nvContentPartPr>
            <p14:xfrm>
              <a:off x="10680790" y="272710"/>
              <a:ext cx="214560" cy="11160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AE17385D-A364-4E7B-AE03-D04CA68F5BAD}"/>
                  </a:ext>
                </a:extLst>
              </p:cNvPr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10661710" y="253630"/>
                <a:ext cx="2523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37F62D0F-DAFE-4819-AD1B-EB9D284B7D00}"/>
                  </a:ext>
                </a:extLst>
              </p14:cNvPr>
              <p14:cNvContentPartPr/>
              <p14:nvPr/>
            </p14:nvContentPartPr>
            <p14:xfrm>
              <a:off x="10735510" y="324910"/>
              <a:ext cx="113400" cy="184320"/>
            </p14:xfrm>
          </p:contentPart>
        </mc:Choice>
        <mc:Fallback xmlns=""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37F62D0F-DAFE-4819-AD1B-EB9D284B7D00}"/>
                  </a:ext>
                </a:extLst>
              </p:cNvPr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10716430" y="305830"/>
                <a:ext cx="15120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54878546-B4C5-436C-ADB4-10B3A738F47B}"/>
                  </a:ext>
                </a:extLst>
              </p14:cNvPr>
              <p14:cNvContentPartPr/>
              <p14:nvPr/>
            </p14:nvContentPartPr>
            <p14:xfrm>
              <a:off x="11096950" y="471070"/>
              <a:ext cx="16920" cy="13680"/>
            </p14:xfrm>
          </p:contentPart>
        </mc:Choice>
        <mc:Fallback xmlns=""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54878546-B4C5-436C-ADB4-10B3A738F47B}"/>
                  </a:ext>
                </a:extLst>
              </p:cNvPr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11077870" y="451990"/>
                <a:ext cx="5472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A6832495-E274-4C4B-B8C4-66C5ADA6A7C8}"/>
                  </a:ext>
                </a:extLst>
              </p14:cNvPr>
              <p14:cNvContentPartPr/>
              <p14:nvPr/>
            </p14:nvContentPartPr>
            <p14:xfrm>
              <a:off x="11251390" y="210430"/>
              <a:ext cx="628200" cy="441000"/>
            </p14:xfrm>
          </p:contentPart>
        </mc:Choice>
        <mc:Fallback xmlns=""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A6832495-E274-4C4B-B8C4-66C5ADA6A7C8}"/>
                  </a:ext>
                </a:extLst>
              </p:cNvPr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11232310" y="191350"/>
                <a:ext cx="666000" cy="47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D84BE83B-27A3-426C-BE12-F84EA55EF31A}"/>
                  </a:ext>
                </a:extLst>
              </p14:cNvPr>
              <p14:cNvContentPartPr/>
              <p14:nvPr/>
            </p14:nvContentPartPr>
            <p14:xfrm>
              <a:off x="8171950" y="1134190"/>
              <a:ext cx="446760" cy="343800"/>
            </p14:xfrm>
          </p:contentPart>
        </mc:Choice>
        <mc:Fallback xmlns=""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D84BE83B-27A3-426C-BE12-F84EA55EF31A}"/>
                  </a:ext>
                </a:extLst>
              </p:cNvPr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8152870" y="1115110"/>
                <a:ext cx="484560" cy="3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762CAC7B-36F2-44FB-BA44-B60C8AC9079F}"/>
                  </a:ext>
                </a:extLst>
              </p14:cNvPr>
              <p14:cNvContentPartPr/>
              <p14:nvPr/>
            </p14:nvContentPartPr>
            <p14:xfrm>
              <a:off x="8800870" y="1277830"/>
              <a:ext cx="121680" cy="52560"/>
            </p14:xfrm>
          </p:contentPart>
        </mc:Choice>
        <mc:Fallback xmlns=""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762CAC7B-36F2-44FB-BA44-B60C8AC9079F}"/>
                  </a:ext>
                </a:extLst>
              </p:cNvPr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8781790" y="1258750"/>
                <a:ext cx="15948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F586A28C-5F52-49A8-A9A3-8302CCFB0FDA}"/>
                  </a:ext>
                </a:extLst>
              </p14:cNvPr>
              <p14:cNvContentPartPr/>
              <p14:nvPr/>
            </p14:nvContentPartPr>
            <p14:xfrm>
              <a:off x="9272830" y="1011790"/>
              <a:ext cx="780480" cy="547560"/>
            </p14:xfrm>
          </p:contentPart>
        </mc:Choice>
        <mc:Fallback xmlns=""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F586A28C-5F52-49A8-A9A3-8302CCFB0FDA}"/>
                  </a:ext>
                </a:extLst>
              </p:cNvPr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9253750" y="992710"/>
                <a:ext cx="818280" cy="5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EAAA22F4-A19F-42EF-9619-11BEAD1AB3BE}"/>
                  </a:ext>
                </a:extLst>
              </p14:cNvPr>
              <p14:cNvContentPartPr/>
              <p14:nvPr/>
            </p14:nvContentPartPr>
            <p14:xfrm>
              <a:off x="10065550" y="1162270"/>
              <a:ext cx="137880" cy="358200"/>
            </p14:xfrm>
          </p:contentPart>
        </mc:Choice>
        <mc:Fallback xmlns=""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EAAA22F4-A19F-42EF-9619-11BEAD1AB3BE}"/>
                  </a:ext>
                </a:extLst>
              </p:cNvPr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10046470" y="1143190"/>
                <a:ext cx="175680" cy="3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35AE31BE-8377-4EF2-8774-9AFA8B5E7088}"/>
                  </a:ext>
                </a:extLst>
              </p14:cNvPr>
              <p14:cNvContentPartPr/>
              <p14:nvPr/>
            </p14:nvContentPartPr>
            <p14:xfrm>
              <a:off x="10309270" y="1366030"/>
              <a:ext cx="431640" cy="22104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35AE31BE-8377-4EF2-8774-9AFA8B5E7088}"/>
                  </a:ext>
                </a:extLst>
              </p:cNvPr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10290190" y="1346950"/>
                <a:ext cx="46944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82F7A226-59F1-4E67-83A0-E83DF552020C}"/>
                  </a:ext>
                </a:extLst>
              </p14:cNvPr>
              <p14:cNvContentPartPr/>
              <p14:nvPr/>
            </p14:nvContentPartPr>
            <p14:xfrm>
              <a:off x="10905430" y="1420390"/>
              <a:ext cx="157680" cy="197280"/>
            </p14:xfrm>
          </p:contentPart>
        </mc:Choice>
        <mc:Fallback xmlns=""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82F7A226-59F1-4E67-83A0-E83DF552020C}"/>
                  </a:ext>
                </a:extLst>
              </p:cNvPr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10886350" y="1401310"/>
                <a:ext cx="19548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2B9B6A32-229D-4B60-B572-37BBBEFD1E61}"/>
                  </a:ext>
                </a:extLst>
              </p14:cNvPr>
              <p14:cNvContentPartPr/>
              <p14:nvPr/>
            </p14:nvContentPartPr>
            <p14:xfrm>
              <a:off x="7168630" y="1958230"/>
              <a:ext cx="334080" cy="190800"/>
            </p14:xfrm>
          </p:contentPart>
        </mc:Choice>
        <mc:Fallback xmlns=""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2B9B6A32-229D-4B60-B572-37BBBEFD1E61}"/>
                  </a:ext>
                </a:extLst>
              </p:cNvPr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7149550" y="1939150"/>
                <a:ext cx="37188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B108653C-72C4-4A6C-8DF6-E7DEDBC5BF0C}"/>
                  </a:ext>
                </a:extLst>
              </p14:cNvPr>
              <p14:cNvContentPartPr/>
              <p14:nvPr/>
            </p14:nvContentPartPr>
            <p14:xfrm>
              <a:off x="7590910" y="1838350"/>
              <a:ext cx="150840" cy="305640"/>
            </p14:xfrm>
          </p:contentPart>
        </mc:Choice>
        <mc:Fallback xmlns=""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B108653C-72C4-4A6C-8DF6-E7DEDBC5BF0C}"/>
                  </a:ext>
                </a:extLst>
              </p:cNvPr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7571830" y="1819270"/>
                <a:ext cx="188640" cy="34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D2A54C21-724C-478A-A227-F9E1CF62131F}"/>
                  </a:ext>
                </a:extLst>
              </p14:cNvPr>
              <p14:cNvContentPartPr/>
              <p14:nvPr/>
            </p14:nvContentPartPr>
            <p14:xfrm>
              <a:off x="7965310" y="2186110"/>
              <a:ext cx="21240" cy="21600"/>
            </p14:xfrm>
          </p:contentPart>
        </mc:Choice>
        <mc:Fallback xmlns=""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D2A54C21-724C-478A-A227-F9E1CF62131F}"/>
                  </a:ext>
                </a:extLst>
              </p:cNvPr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7946230" y="2167030"/>
                <a:ext cx="59040" cy="5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97422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2A22FA0-3A20-4B74-BFAF-4B08916CC5B9}"/>
                  </a:ext>
                </a:extLst>
              </p14:cNvPr>
              <p14:cNvContentPartPr/>
              <p14:nvPr/>
            </p14:nvContentPartPr>
            <p14:xfrm>
              <a:off x="636070" y="348670"/>
              <a:ext cx="291600" cy="5410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2A22FA0-3A20-4B74-BFAF-4B08916CC5B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6990" y="329590"/>
                <a:ext cx="329400" cy="57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233A42A-BDC4-428B-8961-0C7D2DCADF77}"/>
                  </a:ext>
                </a:extLst>
              </p14:cNvPr>
              <p14:cNvContentPartPr/>
              <p14:nvPr/>
            </p14:nvContentPartPr>
            <p14:xfrm>
              <a:off x="1087870" y="397990"/>
              <a:ext cx="503640" cy="4622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233A42A-BDC4-428B-8961-0C7D2DCADF7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8790" y="378910"/>
                <a:ext cx="54144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42B528AB-EB5E-4DB9-972E-8E33E0D69F4D}"/>
                  </a:ext>
                </a:extLst>
              </p14:cNvPr>
              <p14:cNvContentPartPr/>
              <p14:nvPr/>
            </p14:nvContentPartPr>
            <p14:xfrm>
              <a:off x="1677910" y="451270"/>
              <a:ext cx="150120" cy="3834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42B528AB-EB5E-4DB9-972E-8E33E0D69F4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58830" y="432190"/>
                <a:ext cx="187920" cy="42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266D38A-EE16-4CB3-83D2-76630D28ECC4}"/>
                  </a:ext>
                </a:extLst>
              </p14:cNvPr>
              <p14:cNvContentPartPr/>
              <p14:nvPr/>
            </p14:nvContentPartPr>
            <p14:xfrm>
              <a:off x="1942870" y="768070"/>
              <a:ext cx="18360" cy="763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266D38A-EE16-4CB3-83D2-76630D28ECC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23790" y="748990"/>
                <a:ext cx="5616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98CC2614-B3B8-47AE-9B35-43599C7FAEAB}"/>
                  </a:ext>
                </a:extLst>
              </p14:cNvPr>
              <p14:cNvContentPartPr/>
              <p14:nvPr/>
            </p14:nvContentPartPr>
            <p14:xfrm>
              <a:off x="1938550" y="796150"/>
              <a:ext cx="1800" cy="482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98CC2614-B3B8-47AE-9B35-43599C7FAEA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19470" y="777070"/>
                <a:ext cx="3960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A29D4A99-8C23-4B17-9695-517094182637}"/>
                  </a:ext>
                </a:extLst>
              </p14:cNvPr>
              <p14:cNvContentPartPr/>
              <p14:nvPr/>
            </p14:nvContentPartPr>
            <p14:xfrm>
              <a:off x="1947550" y="586990"/>
              <a:ext cx="34560" cy="216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A29D4A99-8C23-4B17-9695-517094182637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28470" y="567910"/>
                <a:ext cx="723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411FC240-EC25-47AA-95EC-C125602B833E}"/>
                  </a:ext>
                </a:extLst>
              </p14:cNvPr>
              <p14:cNvContentPartPr/>
              <p14:nvPr/>
            </p14:nvContentPartPr>
            <p14:xfrm>
              <a:off x="2392150" y="292150"/>
              <a:ext cx="677520" cy="6062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411FC240-EC25-47AA-95EC-C125602B833E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73070" y="273070"/>
                <a:ext cx="715320" cy="6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9B821FD5-DBD5-4193-8271-B9FB8D8F20FC}"/>
                  </a:ext>
                </a:extLst>
              </p14:cNvPr>
              <p14:cNvContentPartPr/>
              <p14:nvPr/>
            </p14:nvContentPartPr>
            <p14:xfrm>
              <a:off x="3413830" y="306190"/>
              <a:ext cx="1093680" cy="44712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9B821FD5-DBD5-4193-8271-B9FB8D8F20F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94750" y="287110"/>
                <a:ext cx="1131480" cy="48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6AE9AB1E-731D-4773-944B-982F3608968C}"/>
                  </a:ext>
                </a:extLst>
              </p14:cNvPr>
              <p14:cNvContentPartPr/>
              <p14:nvPr/>
            </p14:nvContentPartPr>
            <p14:xfrm>
              <a:off x="4837990" y="432190"/>
              <a:ext cx="356760" cy="61704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6AE9AB1E-731D-4773-944B-982F3608968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18910" y="413110"/>
                <a:ext cx="394560" cy="65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2097949C-C934-4750-8792-06EFC796457E}"/>
                  </a:ext>
                </a:extLst>
              </p14:cNvPr>
              <p14:cNvContentPartPr/>
              <p14:nvPr/>
            </p14:nvContentPartPr>
            <p14:xfrm>
              <a:off x="5350270" y="485830"/>
              <a:ext cx="123480" cy="23220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2097949C-C934-4750-8792-06EFC796457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331190" y="466750"/>
                <a:ext cx="16128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467F5275-2AD9-44E0-920A-2DD4C17C5727}"/>
                  </a:ext>
                </a:extLst>
              </p14:cNvPr>
              <p14:cNvContentPartPr/>
              <p14:nvPr/>
            </p14:nvContentPartPr>
            <p14:xfrm>
              <a:off x="5793430" y="729550"/>
              <a:ext cx="46800" cy="612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467F5275-2AD9-44E0-920A-2DD4C17C5727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774350" y="710470"/>
                <a:ext cx="846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1FB07AC0-6D88-4250-84A3-D1E98DD6716D}"/>
                  </a:ext>
                </a:extLst>
              </p14:cNvPr>
              <p14:cNvContentPartPr/>
              <p14:nvPr/>
            </p14:nvContentPartPr>
            <p14:xfrm>
              <a:off x="791230" y="1351270"/>
              <a:ext cx="1008360" cy="42624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1FB07AC0-6D88-4250-84A3-D1E98DD6716D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72150" y="1332190"/>
                <a:ext cx="1046160" cy="46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B78A1156-57BD-422C-9870-C9F749B10A6A}"/>
                  </a:ext>
                </a:extLst>
              </p14:cNvPr>
              <p14:cNvContentPartPr/>
              <p14:nvPr/>
            </p14:nvContentPartPr>
            <p14:xfrm>
              <a:off x="2437150" y="1275310"/>
              <a:ext cx="780840" cy="60336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B78A1156-57BD-422C-9870-C9F749B10A6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418070" y="1256230"/>
                <a:ext cx="818640" cy="64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A6369B41-DA11-489F-B74D-ED41267D3B6C}"/>
                  </a:ext>
                </a:extLst>
              </p14:cNvPr>
              <p14:cNvContentPartPr/>
              <p14:nvPr/>
            </p14:nvContentPartPr>
            <p14:xfrm>
              <a:off x="3927550" y="1369990"/>
              <a:ext cx="153000" cy="31176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A6369B41-DA11-489F-B74D-ED41267D3B6C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908470" y="1350910"/>
                <a:ext cx="19080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F03A7AF3-8804-4F60-8726-6658C75CA072}"/>
                  </a:ext>
                </a:extLst>
              </p14:cNvPr>
              <p14:cNvContentPartPr/>
              <p14:nvPr/>
            </p14:nvContentPartPr>
            <p14:xfrm>
              <a:off x="4096030" y="1560070"/>
              <a:ext cx="92520" cy="13428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F03A7AF3-8804-4F60-8726-6658C75CA072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076950" y="1540990"/>
                <a:ext cx="1303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BF41534D-C8A6-4126-8EFC-5F9443CEF501}"/>
                  </a:ext>
                </a:extLst>
              </p14:cNvPr>
              <p14:cNvContentPartPr/>
              <p14:nvPr/>
            </p14:nvContentPartPr>
            <p14:xfrm>
              <a:off x="4333270" y="1462870"/>
              <a:ext cx="195120" cy="8316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BF41534D-C8A6-4126-8EFC-5F9443CEF501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314190" y="1443790"/>
                <a:ext cx="23292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4BE6BCD6-4874-4BDD-B056-419048EA4264}"/>
                  </a:ext>
                </a:extLst>
              </p14:cNvPr>
              <p14:cNvContentPartPr/>
              <p14:nvPr/>
            </p14:nvContentPartPr>
            <p14:xfrm>
              <a:off x="4857430" y="1322470"/>
              <a:ext cx="150120" cy="39708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4BE6BCD6-4874-4BDD-B056-419048EA4264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838350" y="1303390"/>
                <a:ext cx="187920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3E4F4B8A-FD25-41C1-8918-1FA7C720D1D5}"/>
                  </a:ext>
                </a:extLst>
              </p14:cNvPr>
              <p14:cNvContentPartPr/>
              <p14:nvPr/>
            </p14:nvContentPartPr>
            <p14:xfrm>
              <a:off x="5196910" y="1497790"/>
              <a:ext cx="232920" cy="1224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3E4F4B8A-FD25-41C1-8918-1FA7C720D1D5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177830" y="1478710"/>
                <a:ext cx="2707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30A8BB0B-9373-4CF1-AA54-5FBD9CB6D585}"/>
                  </a:ext>
                </a:extLst>
              </p14:cNvPr>
              <p14:cNvContentPartPr/>
              <p14:nvPr/>
            </p14:nvContentPartPr>
            <p14:xfrm>
              <a:off x="5594710" y="1275310"/>
              <a:ext cx="247320" cy="43308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30A8BB0B-9373-4CF1-AA54-5FBD9CB6D585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575630" y="1256230"/>
                <a:ext cx="28512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24703982-A6CB-4416-9090-8608A5B3732E}"/>
                  </a:ext>
                </a:extLst>
              </p14:cNvPr>
              <p14:cNvContentPartPr/>
              <p14:nvPr/>
            </p14:nvContentPartPr>
            <p14:xfrm>
              <a:off x="6033190" y="1320670"/>
              <a:ext cx="132120" cy="22932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24703982-A6CB-4416-9090-8608A5B3732E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014110" y="1301590"/>
                <a:ext cx="16992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55ED52B6-9215-4C69-AEF7-FF24CC40D7D4}"/>
                  </a:ext>
                </a:extLst>
              </p14:cNvPr>
              <p14:cNvContentPartPr/>
              <p14:nvPr/>
            </p14:nvContentPartPr>
            <p14:xfrm>
              <a:off x="6040750" y="1324630"/>
              <a:ext cx="171000" cy="25632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55ED52B6-9215-4C69-AEF7-FF24CC40D7D4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021670" y="1305550"/>
                <a:ext cx="20880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6E27CC34-5032-49CF-8D6C-2448B9BD671C}"/>
                  </a:ext>
                </a:extLst>
              </p14:cNvPr>
              <p14:cNvContentPartPr/>
              <p14:nvPr/>
            </p14:nvContentPartPr>
            <p14:xfrm>
              <a:off x="6261070" y="1476190"/>
              <a:ext cx="43560" cy="7884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6E27CC34-5032-49CF-8D6C-2448B9BD671C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241990" y="1457110"/>
                <a:ext cx="8136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12108C47-6BE8-466B-A779-3013148A27F8}"/>
                  </a:ext>
                </a:extLst>
              </p14:cNvPr>
              <p14:cNvContentPartPr/>
              <p14:nvPr/>
            </p14:nvContentPartPr>
            <p14:xfrm>
              <a:off x="6581470" y="1614790"/>
              <a:ext cx="16920" cy="432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12108C47-6BE8-466B-A779-3013148A27F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562390" y="1595710"/>
                <a:ext cx="547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74689D61-2425-4D9D-B2BD-15CA604BB44D}"/>
                  </a:ext>
                </a:extLst>
              </p14:cNvPr>
              <p14:cNvContentPartPr/>
              <p14:nvPr/>
            </p14:nvContentPartPr>
            <p14:xfrm>
              <a:off x="800590" y="2353150"/>
              <a:ext cx="591840" cy="46944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74689D61-2425-4D9D-B2BD-15CA604BB44D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81510" y="2334070"/>
                <a:ext cx="62964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930898C3-700F-4DAA-B570-2549B1146BA9}"/>
                  </a:ext>
                </a:extLst>
              </p14:cNvPr>
              <p14:cNvContentPartPr/>
              <p14:nvPr/>
            </p14:nvContentPartPr>
            <p14:xfrm>
              <a:off x="1369030" y="2641150"/>
              <a:ext cx="151920" cy="15012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930898C3-700F-4DAA-B570-2549B1146BA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349950" y="2622070"/>
                <a:ext cx="18972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5D14D8F-35D1-4762-A576-B1A511C3AAE4}"/>
                  </a:ext>
                </a:extLst>
              </p14:cNvPr>
              <p14:cNvContentPartPr/>
              <p14:nvPr/>
            </p14:nvContentPartPr>
            <p14:xfrm>
              <a:off x="1559110" y="2642590"/>
              <a:ext cx="86040" cy="10836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5D14D8F-35D1-4762-A576-B1A511C3AAE4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540030" y="2623510"/>
                <a:ext cx="12384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27DD1FEF-B4CB-4339-A9A9-E56695A77F9E}"/>
                  </a:ext>
                </a:extLst>
              </p14:cNvPr>
              <p14:cNvContentPartPr/>
              <p14:nvPr/>
            </p14:nvContentPartPr>
            <p14:xfrm>
              <a:off x="1732630" y="2384470"/>
              <a:ext cx="28080" cy="42876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27DD1FEF-B4CB-4339-A9A9-E56695A77F9E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713550" y="2365390"/>
                <a:ext cx="65880" cy="46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3A139D6-19D7-4E77-96D6-A70646FF6EFB}"/>
                  </a:ext>
                </a:extLst>
              </p14:cNvPr>
              <p14:cNvContentPartPr/>
              <p14:nvPr/>
            </p14:nvContentPartPr>
            <p14:xfrm>
              <a:off x="1869790" y="2327230"/>
              <a:ext cx="200880" cy="44748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3A139D6-19D7-4E77-96D6-A70646FF6EFB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850710" y="2308150"/>
                <a:ext cx="238680" cy="48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AE12B6DA-80A3-419C-AFEE-9E9418DDCBC4}"/>
                  </a:ext>
                </a:extLst>
              </p14:cNvPr>
              <p14:cNvContentPartPr/>
              <p14:nvPr/>
            </p14:nvContentPartPr>
            <p14:xfrm>
              <a:off x="2240950" y="2689030"/>
              <a:ext cx="360" cy="9072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AE12B6DA-80A3-419C-AFEE-9E9418DDCBC4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221870" y="2669950"/>
                <a:ext cx="3816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10E9945F-D3E8-4956-A321-C101688C67B7}"/>
                  </a:ext>
                </a:extLst>
              </p14:cNvPr>
              <p14:cNvContentPartPr/>
              <p14:nvPr/>
            </p14:nvContentPartPr>
            <p14:xfrm>
              <a:off x="2233390" y="2484190"/>
              <a:ext cx="16920" cy="2304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10E9945F-D3E8-4956-A321-C101688C67B7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214310" y="2465110"/>
                <a:ext cx="5472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CDCE20BB-F913-4766-B7F1-6934DC9D5214}"/>
                  </a:ext>
                </a:extLst>
              </p14:cNvPr>
              <p14:cNvContentPartPr/>
              <p14:nvPr/>
            </p14:nvContentPartPr>
            <p14:xfrm>
              <a:off x="2488270" y="2650510"/>
              <a:ext cx="15840" cy="1368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CDCE20BB-F913-4766-B7F1-6934DC9D5214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469190" y="2631430"/>
                <a:ext cx="5364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02F90690-8BA7-44E7-A9F5-F67BF920A613}"/>
                  </a:ext>
                </a:extLst>
              </p14:cNvPr>
              <p14:cNvContentPartPr/>
              <p14:nvPr/>
            </p14:nvContentPartPr>
            <p14:xfrm>
              <a:off x="4165510" y="2458990"/>
              <a:ext cx="136800" cy="1224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02F90690-8BA7-44E7-A9F5-F67BF920A613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146430" y="2439910"/>
                <a:ext cx="17460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151079E-A0FD-4C7A-B435-7FB6658CCFD0}"/>
                  </a:ext>
                </a:extLst>
              </p14:cNvPr>
              <p14:cNvContentPartPr/>
              <p14:nvPr/>
            </p14:nvContentPartPr>
            <p14:xfrm>
              <a:off x="4166950" y="2552230"/>
              <a:ext cx="165240" cy="1836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151079E-A0FD-4C7A-B435-7FB6658CCFD0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147870" y="2533150"/>
                <a:ext cx="20304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5AB26850-22B3-433D-B3FC-B64A73B95F31}"/>
                  </a:ext>
                </a:extLst>
              </p14:cNvPr>
              <p14:cNvContentPartPr/>
              <p14:nvPr/>
            </p14:nvContentPartPr>
            <p14:xfrm>
              <a:off x="4685710" y="2281510"/>
              <a:ext cx="492840" cy="45396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5AB26850-22B3-433D-B3FC-B64A73B95F31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666630" y="2262430"/>
                <a:ext cx="530640" cy="4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AB5DD760-46EE-4552-A579-E312237F4AB6}"/>
                  </a:ext>
                </a:extLst>
              </p14:cNvPr>
              <p14:cNvContentPartPr/>
              <p14:nvPr/>
            </p14:nvContentPartPr>
            <p14:xfrm>
              <a:off x="5384830" y="2608030"/>
              <a:ext cx="26280" cy="5220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AB5DD760-46EE-4552-A579-E312237F4AB6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365750" y="2588950"/>
                <a:ext cx="6408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A5FAC814-2FFB-41B6-B913-79F67522997E}"/>
                  </a:ext>
                </a:extLst>
              </p14:cNvPr>
              <p14:cNvContentPartPr/>
              <p14:nvPr/>
            </p14:nvContentPartPr>
            <p14:xfrm>
              <a:off x="5582470" y="2444230"/>
              <a:ext cx="31680" cy="288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A5FAC814-2FFB-41B6-B913-79F67522997E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563390" y="2425150"/>
                <a:ext cx="6948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DA18D656-ACA1-4B46-8C2E-69F5DC4777B9}"/>
                  </a:ext>
                </a:extLst>
              </p14:cNvPr>
              <p14:cNvContentPartPr/>
              <p14:nvPr/>
            </p14:nvContentPartPr>
            <p14:xfrm>
              <a:off x="5723230" y="2438830"/>
              <a:ext cx="36360" cy="32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DA18D656-ACA1-4B46-8C2E-69F5DC4777B9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704150" y="2419750"/>
                <a:ext cx="7416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C8569319-4418-48C2-9DD2-19911AAB0DCC}"/>
                  </a:ext>
                </a:extLst>
              </p14:cNvPr>
              <p14:cNvContentPartPr/>
              <p14:nvPr/>
            </p14:nvContentPartPr>
            <p14:xfrm>
              <a:off x="5888110" y="2442790"/>
              <a:ext cx="147240" cy="18432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C8569319-4418-48C2-9DD2-19911AAB0DCC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869030" y="2423710"/>
                <a:ext cx="18504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42E41AE5-FFB0-49D6-A9EC-C04F6F9D6BA7}"/>
                  </a:ext>
                </a:extLst>
              </p14:cNvPr>
              <p14:cNvContentPartPr/>
              <p14:nvPr/>
            </p14:nvContentPartPr>
            <p14:xfrm>
              <a:off x="3446590" y="2253790"/>
              <a:ext cx="499320" cy="49572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42E41AE5-FFB0-49D6-A9EC-C04F6F9D6BA7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427510" y="2234710"/>
                <a:ext cx="537120" cy="5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3F5EEB80-BC98-4E8B-97E4-4E1F02C62A6E}"/>
                  </a:ext>
                </a:extLst>
              </p14:cNvPr>
              <p14:cNvContentPartPr/>
              <p14:nvPr/>
            </p14:nvContentPartPr>
            <p14:xfrm>
              <a:off x="6236230" y="2259550"/>
              <a:ext cx="676800" cy="44064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3F5EEB80-BC98-4E8B-97E4-4E1F02C62A6E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217150" y="2240470"/>
                <a:ext cx="714600" cy="4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F738E5DD-EE7C-4394-B708-7F4C4C292610}"/>
                  </a:ext>
                </a:extLst>
              </p14:cNvPr>
              <p14:cNvContentPartPr/>
              <p14:nvPr/>
            </p14:nvContentPartPr>
            <p14:xfrm>
              <a:off x="1435270" y="3433510"/>
              <a:ext cx="244080" cy="51012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F738E5DD-EE7C-4394-B708-7F4C4C292610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416190" y="3414430"/>
                <a:ext cx="281880" cy="54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F25C91EA-B6BA-48F3-87B3-F9B1F7DB94B8}"/>
                  </a:ext>
                </a:extLst>
              </p14:cNvPr>
              <p14:cNvContentPartPr/>
              <p14:nvPr/>
            </p14:nvContentPartPr>
            <p14:xfrm>
              <a:off x="1795990" y="3529270"/>
              <a:ext cx="461880" cy="39960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F25C91EA-B6BA-48F3-87B3-F9B1F7DB94B8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776910" y="3510190"/>
                <a:ext cx="49968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32914EE0-5A33-46C9-B9D5-1EC8DE7FCEED}"/>
                  </a:ext>
                </a:extLst>
              </p14:cNvPr>
              <p14:cNvContentPartPr/>
              <p14:nvPr/>
            </p14:nvContentPartPr>
            <p14:xfrm>
              <a:off x="2261830" y="3842110"/>
              <a:ext cx="192240" cy="15084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32914EE0-5A33-46C9-B9D5-1EC8DE7FCEED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242750" y="3823030"/>
                <a:ext cx="23004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6133448C-FDF8-4687-931D-79A4BD4E02BE}"/>
                  </a:ext>
                </a:extLst>
              </p14:cNvPr>
              <p14:cNvContentPartPr/>
              <p14:nvPr/>
            </p14:nvContentPartPr>
            <p14:xfrm>
              <a:off x="2681230" y="3650230"/>
              <a:ext cx="114120" cy="3096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6133448C-FDF8-4687-931D-79A4BD4E02BE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662150" y="3631150"/>
                <a:ext cx="15192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7FB76137-DB26-4626-ABC5-E70EA879BE9E}"/>
                  </a:ext>
                </a:extLst>
              </p14:cNvPr>
              <p14:cNvContentPartPr/>
              <p14:nvPr/>
            </p14:nvContentPartPr>
            <p14:xfrm>
              <a:off x="2657470" y="3796750"/>
              <a:ext cx="139680" cy="720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7FB76137-DB26-4626-ABC5-E70EA879BE9E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638390" y="3777670"/>
                <a:ext cx="17748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E3D0ECC3-6957-4922-AE9A-36F4A292B84A}"/>
                  </a:ext>
                </a:extLst>
              </p14:cNvPr>
              <p14:cNvContentPartPr/>
              <p14:nvPr/>
            </p14:nvContentPartPr>
            <p14:xfrm>
              <a:off x="3325270" y="3496870"/>
              <a:ext cx="615960" cy="485280"/>
            </p14:xfrm>
          </p:contentPart>
        </mc:Choice>
        <mc:Fallback xmlns=""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E3D0ECC3-6957-4922-AE9A-36F4A292B84A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306190" y="3477790"/>
                <a:ext cx="653760" cy="52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14B1D3C9-C628-4346-B961-DEF564D1E470}"/>
                  </a:ext>
                </a:extLst>
              </p14:cNvPr>
              <p14:cNvContentPartPr/>
              <p14:nvPr/>
            </p14:nvContentPartPr>
            <p14:xfrm>
              <a:off x="5612350" y="5867110"/>
              <a:ext cx="360" cy="36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14B1D3C9-C628-4346-B961-DEF564D1E470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593270" y="5848030"/>
                <a:ext cx="381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9C334BA6-5EBB-4E0B-9376-F6180F489BA8}"/>
                  </a:ext>
                </a:extLst>
              </p14:cNvPr>
              <p14:cNvContentPartPr/>
              <p14:nvPr/>
            </p14:nvContentPartPr>
            <p14:xfrm>
              <a:off x="4377910" y="3482470"/>
              <a:ext cx="298800" cy="47988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9C334BA6-5EBB-4E0B-9376-F6180F489BA8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358830" y="3463390"/>
                <a:ext cx="336600" cy="51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DBBAF525-A955-4483-8745-A1342C72EE19}"/>
                  </a:ext>
                </a:extLst>
              </p14:cNvPr>
              <p14:cNvContentPartPr/>
              <p14:nvPr/>
            </p14:nvContentPartPr>
            <p14:xfrm>
              <a:off x="4740430" y="3806110"/>
              <a:ext cx="169920" cy="16668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DBBAF525-A955-4483-8745-A1342C72EE19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721350" y="3787030"/>
                <a:ext cx="20772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3E14091E-3F58-4F63-9453-845706E9704E}"/>
                  </a:ext>
                </a:extLst>
              </p14:cNvPr>
              <p14:cNvContentPartPr/>
              <p14:nvPr/>
            </p14:nvContentPartPr>
            <p14:xfrm>
              <a:off x="5146510" y="3574630"/>
              <a:ext cx="245880" cy="37044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3E14091E-3F58-4F63-9453-845706E9704E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127430" y="3555550"/>
                <a:ext cx="28368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2CDF2B2E-AEFB-4826-81EA-BF351E6128D1}"/>
                  </a:ext>
                </a:extLst>
              </p14:cNvPr>
              <p14:cNvContentPartPr/>
              <p14:nvPr/>
            </p14:nvContentPartPr>
            <p14:xfrm>
              <a:off x="5824750" y="3502630"/>
              <a:ext cx="699840" cy="44352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2CDF2B2E-AEFB-4826-81EA-BF351E6128D1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805670" y="3483550"/>
                <a:ext cx="737640" cy="4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F2DD648C-ED4B-43A8-9554-06891B97D4CA}"/>
                  </a:ext>
                </a:extLst>
              </p14:cNvPr>
              <p14:cNvContentPartPr/>
              <p14:nvPr/>
            </p14:nvContentPartPr>
            <p14:xfrm>
              <a:off x="6726190" y="3532510"/>
              <a:ext cx="178200" cy="32724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F2DD648C-ED4B-43A8-9554-06891B97D4CA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707110" y="3513430"/>
                <a:ext cx="21600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E5BA2D2C-B58D-44BA-BF38-E61944393FE0}"/>
                  </a:ext>
                </a:extLst>
              </p14:cNvPr>
              <p14:cNvContentPartPr/>
              <p14:nvPr/>
            </p14:nvContentPartPr>
            <p14:xfrm>
              <a:off x="7020310" y="3755350"/>
              <a:ext cx="375840" cy="19764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E5BA2D2C-B58D-44BA-BF38-E61944393FE0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001230" y="3736270"/>
                <a:ext cx="41364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6DEE70C1-CA37-4091-AE0F-BD36970FEE92}"/>
                  </a:ext>
                </a:extLst>
              </p14:cNvPr>
              <p14:cNvContentPartPr/>
              <p14:nvPr/>
            </p14:nvContentPartPr>
            <p14:xfrm>
              <a:off x="7153510" y="3347830"/>
              <a:ext cx="120240" cy="15768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6DEE70C1-CA37-4091-AE0F-BD36970FEE92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134430" y="3328750"/>
                <a:ext cx="15804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E1F31055-C392-40A2-9053-C0075456D89E}"/>
                  </a:ext>
                </a:extLst>
              </p14:cNvPr>
              <p14:cNvContentPartPr/>
              <p14:nvPr/>
            </p14:nvContentPartPr>
            <p14:xfrm>
              <a:off x="7636630" y="3346750"/>
              <a:ext cx="143280" cy="58500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E1F31055-C392-40A2-9053-C0075456D89E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617550" y="3327670"/>
                <a:ext cx="181080" cy="62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28B818E2-601D-4576-B491-5FA15D663F1E}"/>
                  </a:ext>
                </a:extLst>
              </p14:cNvPr>
              <p14:cNvContentPartPr/>
              <p14:nvPr/>
            </p14:nvContentPartPr>
            <p14:xfrm>
              <a:off x="7936870" y="3776950"/>
              <a:ext cx="289080" cy="19332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28B818E2-601D-4576-B491-5FA15D663F1E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7917790" y="3757870"/>
                <a:ext cx="32688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F3C2B3-41AF-46ED-9622-E9CD655888E0}"/>
                  </a:ext>
                </a:extLst>
              </p14:cNvPr>
              <p14:cNvContentPartPr/>
              <p14:nvPr/>
            </p14:nvContentPartPr>
            <p14:xfrm>
              <a:off x="8311270" y="3792790"/>
              <a:ext cx="19440" cy="21744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F3C2B3-41AF-46ED-9622-E9CD655888E0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292190" y="3773710"/>
                <a:ext cx="5724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7FC65CCD-138F-4111-B6B2-00CFCBD7D0A3}"/>
                  </a:ext>
                </a:extLst>
              </p14:cNvPr>
              <p14:cNvContentPartPr/>
              <p14:nvPr/>
            </p14:nvContentPartPr>
            <p14:xfrm>
              <a:off x="8425030" y="3932470"/>
              <a:ext cx="42120" cy="7092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7FC65CCD-138F-4111-B6B2-00CFCBD7D0A3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405950" y="3913390"/>
                <a:ext cx="7992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2BEB9887-F699-4532-B0EA-22997386F0DA}"/>
                  </a:ext>
                </a:extLst>
              </p14:cNvPr>
              <p14:cNvContentPartPr/>
              <p14:nvPr/>
            </p14:nvContentPartPr>
            <p14:xfrm>
              <a:off x="8574070" y="3838150"/>
              <a:ext cx="173520" cy="16416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2BEB9887-F699-4532-B0EA-22997386F0DA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554990" y="3819070"/>
                <a:ext cx="21132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0FF1A6E4-B6F1-433D-B22E-D27B34C06369}"/>
                  </a:ext>
                </a:extLst>
              </p14:cNvPr>
              <p14:cNvContentPartPr/>
              <p14:nvPr/>
            </p14:nvContentPartPr>
            <p14:xfrm>
              <a:off x="8840110" y="4005910"/>
              <a:ext cx="6120" cy="432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0FF1A6E4-B6F1-433D-B22E-D27B34C06369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8821030" y="3986830"/>
                <a:ext cx="439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5E11F308-9D30-4F12-9AEB-71B8D104FC16}"/>
                  </a:ext>
                </a:extLst>
              </p14:cNvPr>
              <p14:cNvContentPartPr/>
              <p14:nvPr/>
            </p14:nvContentPartPr>
            <p14:xfrm>
              <a:off x="560470" y="4417390"/>
              <a:ext cx="230760" cy="51804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5E11F308-9D30-4F12-9AEB-71B8D104FC16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41390" y="4398310"/>
                <a:ext cx="268560" cy="55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93036C1F-A267-4DB5-ABD6-91DBABF60B23}"/>
                  </a:ext>
                </a:extLst>
              </p14:cNvPr>
              <p14:cNvContentPartPr/>
              <p14:nvPr/>
            </p14:nvContentPartPr>
            <p14:xfrm>
              <a:off x="894550" y="4639510"/>
              <a:ext cx="184680" cy="174960"/>
            </p14:xfrm>
          </p:contentPart>
        </mc:Choice>
        <mc:Fallback xmlns=""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93036C1F-A267-4DB5-ABD6-91DBABF60B23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75470" y="4620430"/>
                <a:ext cx="22248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491AF0F9-8BAF-42B7-A97B-3681F25D4A39}"/>
                  </a:ext>
                </a:extLst>
              </p14:cNvPr>
              <p14:cNvContentPartPr/>
              <p14:nvPr/>
            </p14:nvContentPartPr>
            <p14:xfrm>
              <a:off x="1156630" y="4676950"/>
              <a:ext cx="77040" cy="427320"/>
            </p14:xfrm>
          </p:contentPart>
        </mc:Choice>
        <mc:Fallback xmlns=""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491AF0F9-8BAF-42B7-A97B-3681F25D4A39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137550" y="4657870"/>
                <a:ext cx="114840" cy="46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CF53ED46-32D9-4B4F-AF7F-2360549B1049}"/>
                  </a:ext>
                </a:extLst>
              </p14:cNvPr>
              <p14:cNvContentPartPr/>
              <p14:nvPr/>
            </p14:nvContentPartPr>
            <p14:xfrm>
              <a:off x="1168510" y="4493350"/>
              <a:ext cx="70920" cy="3060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CF53ED46-32D9-4B4F-AF7F-2360549B1049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149430" y="4474270"/>
                <a:ext cx="10872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21587DC2-2C0C-4580-9C25-48697F24DCF1}"/>
                  </a:ext>
                </a:extLst>
              </p14:cNvPr>
              <p14:cNvContentPartPr/>
              <p14:nvPr/>
            </p14:nvContentPartPr>
            <p14:xfrm>
              <a:off x="1331950" y="4491910"/>
              <a:ext cx="566280" cy="33192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21587DC2-2C0C-4580-9C25-48697F24DCF1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312870" y="4472830"/>
                <a:ext cx="60408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D085AECD-5DC5-4CBD-82D5-1E1CB98D3915}"/>
                  </a:ext>
                </a:extLst>
              </p14:cNvPr>
              <p14:cNvContentPartPr/>
              <p14:nvPr/>
            </p14:nvContentPartPr>
            <p14:xfrm>
              <a:off x="2377390" y="4435750"/>
              <a:ext cx="403560" cy="44208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D085AECD-5DC5-4CBD-82D5-1E1CB98D3915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358310" y="4416670"/>
                <a:ext cx="441360" cy="4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F267AD8B-E3E1-4501-98F7-B968DF44D016}"/>
                  </a:ext>
                </a:extLst>
              </p14:cNvPr>
              <p14:cNvContentPartPr/>
              <p14:nvPr/>
            </p14:nvContentPartPr>
            <p14:xfrm>
              <a:off x="3302950" y="4402630"/>
              <a:ext cx="556920" cy="438480"/>
            </p14:xfrm>
          </p:contentPart>
        </mc:Choice>
        <mc:Fallback xmlns=""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F267AD8B-E3E1-4501-98F7-B968DF44D016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283870" y="4383550"/>
                <a:ext cx="594720" cy="47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7C65D999-0F1B-4F73-9009-1B033B9F40B9}"/>
                  </a:ext>
                </a:extLst>
              </p14:cNvPr>
              <p14:cNvContentPartPr/>
              <p14:nvPr/>
            </p14:nvContentPartPr>
            <p14:xfrm>
              <a:off x="4414630" y="4550230"/>
              <a:ext cx="882000" cy="49428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7C65D999-0F1B-4F73-9009-1B033B9F40B9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395550" y="4531150"/>
                <a:ext cx="919800" cy="53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4FB884A1-225F-4930-B40C-7F78197871BB}"/>
                  </a:ext>
                </a:extLst>
              </p14:cNvPr>
              <p14:cNvContentPartPr/>
              <p14:nvPr/>
            </p14:nvContentPartPr>
            <p14:xfrm>
              <a:off x="5660230" y="4324150"/>
              <a:ext cx="168120" cy="1872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4FB884A1-225F-4930-B40C-7F78197871BB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641150" y="4305070"/>
                <a:ext cx="20592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02B5B21D-828F-4F1B-B03F-8C8950CB2D1F}"/>
                  </a:ext>
                </a:extLst>
              </p14:cNvPr>
              <p14:cNvContentPartPr/>
              <p14:nvPr/>
            </p14:nvContentPartPr>
            <p14:xfrm>
              <a:off x="5763550" y="4397230"/>
              <a:ext cx="534960" cy="387720"/>
            </p14:xfrm>
          </p:contentPart>
        </mc:Choice>
        <mc:Fallback xmlns=""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02B5B21D-828F-4F1B-B03F-8C8950CB2D1F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744470" y="4378150"/>
                <a:ext cx="57276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CFCAFF70-BA1C-4C68-BEA3-EE36DD2A9E90}"/>
                  </a:ext>
                </a:extLst>
              </p14:cNvPr>
              <p14:cNvContentPartPr/>
              <p14:nvPr/>
            </p14:nvContentPartPr>
            <p14:xfrm>
              <a:off x="1513750" y="5366350"/>
              <a:ext cx="753120" cy="66888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CFCAFF70-BA1C-4C68-BEA3-EE36DD2A9E90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494670" y="5347270"/>
                <a:ext cx="790920" cy="70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B5D3F0BD-6648-4083-BCAE-739B6D92BB68}"/>
                  </a:ext>
                </a:extLst>
              </p14:cNvPr>
              <p14:cNvContentPartPr/>
              <p14:nvPr/>
            </p14:nvContentPartPr>
            <p14:xfrm>
              <a:off x="2646670" y="5609350"/>
              <a:ext cx="246600" cy="45504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B5D3F0BD-6648-4083-BCAE-739B6D92BB68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627590" y="5590270"/>
                <a:ext cx="284400" cy="49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6A9A8B17-1CBF-4A52-A5F1-C41DCAD27316}"/>
                  </a:ext>
                </a:extLst>
              </p14:cNvPr>
              <p14:cNvContentPartPr/>
              <p14:nvPr/>
            </p14:nvContentPartPr>
            <p14:xfrm>
              <a:off x="3054190" y="5484790"/>
              <a:ext cx="439200" cy="43776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6A9A8B17-1CBF-4A52-A5F1-C41DCAD27316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035110" y="5465710"/>
                <a:ext cx="477000" cy="47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50963F58-8689-42A7-BBB8-4FDA4CEDAD9C}"/>
                  </a:ext>
                </a:extLst>
              </p14:cNvPr>
              <p14:cNvContentPartPr/>
              <p14:nvPr/>
            </p14:nvContentPartPr>
            <p14:xfrm>
              <a:off x="3481870" y="5823190"/>
              <a:ext cx="225720" cy="17208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50963F58-8689-42A7-BBB8-4FDA4CEDAD9C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462790" y="5804110"/>
                <a:ext cx="26352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901B0FFE-6AF5-46D6-AF47-13EB9A3CFFC8}"/>
                  </a:ext>
                </a:extLst>
              </p14:cNvPr>
              <p14:cNvContentPartPr/>
              <p14:nvPr/>
            </p14:nvContentPartPr>
            <p14:xfrm>
              <a:off x="3899110" y="5668750"/>
              <a:ext cx="173880" cy="1296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901B0FFE-6AF5-46D6-AF47-13EB9A3CFFC8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880030" y="5649670"/>
                <a:ext cx="21168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976BF33C-5EE7-45CC-8EBB-E2F18B729D39}"/>
                  </a:ext>
                </a:extLst>
              </p14:cNvPr>
              <p14:cNvContentPartPr/>
              <p14:nvPr/>
            </p14:nvContentPartPr>
            <p14:xfrm>
              <a:off x="3901270" y="5780350"/>
              <a:ext cx="138960" cy="21960"/>
            </p14:xfrm>
          </p:contentPart>
        </mc:Choice>
        <mc:Fallback xmlns=""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976BF33C-5EE7-45CC-8EBB-E2F18B729D39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3882190" y="5761270"/>
                <a:ext cx="17676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66716363-1232-480B-98D3-8DBD92DAFA7C}"/>
                  </a:ext>
                </a:extLst>
              </p14:cNvPr>
              <p14:cNvContentPartPr/>
              <p14:nvPr/>
            </p14:nvContentPartPr>
            <p14:xfrm>
              <a:off x="4701910" y="5398390"/>
              <a:ext cx="239760" cy="38988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66716363-1232-480B-98D3-8DBD92DAFA7C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4682830" y="5379310"/>
                <a:ext cx="277560" cy="42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75B945D1-6CF9-4805-BDB1-A9F6C9A9DCAF}"/>
                  </a:ext>
                </a:extLst>
              </p14:cNvPr>
              <p14:cNvContentPartPr/>
              <p14:nvPr/>
            </p14:nvContentPartPr>
            <p14:xfrm>
              <a:off x="5025190" y="5761630"/>
              <a:ext cx="204120" cy="131040"/>
            </p14:xfrm>
          </p:contentPart>
        </mc:Choice>
        <mc:Fallback xmlns=""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75B945D1-6CF9-4805-BDB1-A9F6C9A9DCAF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5006110" y="5742550"/>
                <a:ext cx="24192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4DB374B5-7FEB-4F71-BA00-522B2585473F}"/>
                  </a:ext>
                </a:extLst>
              </p14:cNvPr>
              <p14:cNvContentPartPr/>
              <p14:nvPr/>
            </p14:nvContentPartPr>
            <p14:xfrm>
              <a:off x="5414710" y="5920390"/>
              <a:ext cx="9360" cy="1080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4DB374B5-7FEB-4F71-BA00-522B2585473F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5395630" y="5901310"/>
                <a:ext cx="47160" cy="4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9811954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4E4DDF5-62D4-4B3B-A80B-87EDF59F7FA4}"/>
                  </a:ext>
                </a:extLst>
              </p14:cNvPr>
              <p14:cNvContentPartPr/>
              <p14:nvPr/>
            </p14:nvContentPartPr>
            <p14:xfrm>
              <a:off x="1258510" y="392950"/>
              <a:ext cx="265320" cy="4665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4E4DDF5-62D4-4B3B-A80B-87EDF59F7FA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9430" y="373870"/>
                <a:ext cx="303120" cy="50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2425B26-E0E0-4F19-9D92-AB5EB18EBF89}"/>
                  </a:ext>
                </a:extLst>
              </p14:cNvPr>
              <p14:cNvContentPartPr/>
              <p14:nvPr/>
            </p14:nvContentPartPr>
            <p14:xfrm>
              <a:off x="1670350" y="636310"/>
              <a:ext cx="13680" cy="831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2425B26-E0E0-4F19-9D92-AB5EB18EBF8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51270" y="617230"/>
                <a:ext cx="5148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4146CAA-B9FB-4935-B42B-FEED8F97A79D}"/>
                  </a:ext>
                </a:extLst>
              </p14:cNvPr>
              <p14:cNvContentPartPr/>
              <p14:nvPr/>
            </p14:nvContentPartPr>
            <p14:xfrm>
              <a:off x="1707790" y="456310"/>
              <a:ext cx="36360" cy="219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4146CAA-B9FB-4935-B42B-FEED8F97A7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88710" y="437230"/>
                <a:ext cx="7416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3D6DF4E0-3580-437D-8A12-94E1AC792721}"/>
                  </a:ext>
                </a:extLst>
              </p14:cNvPr>
              <p14:cNvContentPartPr/>
              <p14:nvPr/>
            </p14:nvContentPartPr>
            <p14:xfrm>
              <a:off x="1820110" y="611110"/>
              <a:ext cx="129240" cy="153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3D6DF4E0-3580-437D-8A12-94E1AC79272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01030" y="592030"/>
                <a:ext cx="16704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8F53237-40A4-4597-8B70-3BC2119B008E}"/>
                  </a:ext>
                </a:extLst>
              </p14:cNvPr>
              <p14:cNvContentPartPr/>
              <p14:nvPr/>
            </p14:nvContentPartPr>
            <p14:xfrm>
              <a:off x="2130070" y="329950"/>
              <a:ext cx="204120" cy="4370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8F53237-40A4-4597-8B70-3BC2119B008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10990" y="310870"/>
                <a:ext cx="24192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4650E7DF-1A41-4613-B091-787598F280CB}"/>
                  </a:ext>
                </a:extLst>
              </p14:cNvPr>
              <p14:cNvContentPartPr/>
              <p14:nvPr/>
            </p14:nvContentPartPr>
            <p14:xfrm>
              <a:off x="2973550" y="371350"/>
              <a:ext cx="244440" cy="5508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4650E7DF-1A41-4613-B091-787598F280CB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54470" y="352270"/>
                <a:ext cx="282240" cy="58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F0DF56E9-DA19-492D-B040-1B915CC231A1}"/>
                  </a:ext>
                </a:extLst>
              </p14:cNvPr>
              <p14:cNvContentPartPr/>
              <p14:nvPr/>
            </p14:nvContentPartPr>
            <p14:xfrm>
              <a:off x="3311950" y="619030"/>
              <a:ext cx="162000" cy="1800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F0DF56E9-DA19-492D-B040-1B915CC231A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92870" y="599950"/>
                <a:ext cx="19980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179A3704-037A-4001-B6FE-80FED8E33BDC}"/>
                  </a:ext>
                </a:extLst>
              </p14:cNvPr>
              <p14:cNvContentPartPr/>
              <p14:nvPr/>
            </p14:nvContentPartPr>
            <p14:xfrm>
              <a:off x="4002430" y="391510"/>
              <a:ext cx="238320" cy="342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179A3704-037A-4001-B6FE-80FED8E33BD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83350" y="372430"/>
                <a:ext cx="27612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F39CBAF5-2894-48AF-85F5-C368ACE56247}"/>
                  </a:ext>
                </a:extLst>
              </p14:cNvPr>
              <p14:cNvContentPartPr/>
              <p14:nvPr/>
            </p14:nvContentPartPr>
            <p14:xfrm>
              <a:off x="4575550" y="368830"/>
              <a:ext cx="295920" cy="4888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F39CBAF5-2894-48AF-85F5-C368ACE5624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556470" y="349750"/>
                <a:ext cx="333720" cy="5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A84B861-A4CA-419B-9A09-AEE1D2D59BB6}"/>
                  </a:ext>
                </a:extLst>
              </p14:cNvPr>
              <p14:cNvContentPartPr/>
              <p14:nvPr/>
            </p14:nvContentPartPr>
            <p14:xfrm>
              <a:off x="4984510" y="223750"/>
              <a:ext cx="186480" cy="189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A84B861-A4CA-419B-9A09-AEE1D2D59BB6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65430" y="204670"/>
                <a:ext cx="22428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9D59593F-2848-44C0-B501-5F9C99ADD169}"/>
                  </a:ext>
                </a:extLst>
              </p14:cNvPr>
              <p14:cNvContentPartPr/>
              <p14:nvPr/>
            </p14:nvContentPartPr>
            <p14:xfrm>
              <a:off x="1711030" y="1339390"/>
              <a:ext cx="329760" cy="35964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9D59593F-2848-44C0-B501-5F9C99ADD16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91950" y="1320310"/>
                <a:ext cx="367560" cy="3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8B7340B2-374A-4A85-B64C-16CC0991E24E}"/>
                  </a:ext>
                </a:extLst>
              </p14:cNvPr>
              <p14:cNvContentPartPr/>
              <p14:nvPr/>
            </p14:nvContentPartPr>
            <p14:xfrm>
              <a:off x="2130070" y="1596070"/>
              <a:ext cx="166680" cy="1886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8B7340B2-374A-4A85-B64C-16CC0991E24E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110990" y="1576990"/>
                <a:ext cx="20448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DB357E1-6015-45D1-951F-B82C5113C4AB}"/>
                  </a:ext>
                </a:extLst>
              </p14:cNvPr>
              <p14:cNvContentPartPr/>
              <p14:nvPr/>
            </p14:nvContentPartPr>
            <p14:xfrm>
              <a:off x="2495470" y="1503910"/>
              <a:ext cx="162360" cy="75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DB357E1-6015-45D1-951F-B82C5113C4AB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476390" y="1484830"/>
                <a:ext cx="20016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F4D82C62-5FA4-4807-A973-466AF126229F}"/>
                  </a:ext>
                </a:extLst>
              </p14:cNvPr>
              <p14:cNvContentPartPr/>
              <p14:nvPr/>
            </p14:nvContentPartPr>
            <p14:xfrm>
              <a:off x="2518150" y="1589590"/>
              <a:ext cx="164880" cy="1512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F4D82C62-5FA4-4807-A973-466AF126229F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499070" y="1570510"/>
                <a:ext cx="2026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BE7298E5-37B3-4E1A-B678-CAB647347165}"/>
                  </a:ext>
                </a:extLst>
              </p14:cNvPr>
              <p14:cNvContentPartPr/>
              <p14:nvPr/>
            </p14:nvContentPartPr>
            <p14:xfrm>
              <a:off x="3136630" y="1348390"/>
              <a:ext cx="209880" cy="35208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BE7298E5-37B3-4E1A-B678-CAB647347165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117550" y="1329310"/>
                <a:ext cx="247680" cy="38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480DCCB-E84A-4223-A70E-65A1B3D73D5F}"/>
                  </a:ext>
                </a:extLst>
              </p14:cNvPr>
              <p14:cNvContentPartPr/>
              <p14:nvPr/>
            </p14:nvContentPartPr>
            <p14:xfrm>
              <a:off x="3397270" y="1569430"/>
              <a:ext cx="67320" cy="16200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480DCCB-E84A-4223-A70E-65A1B3D73D5F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378190" y="1550350"/>
                <a:ext cx="10512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0F6F827B-F648-497D-A0CD-B5AB289F8408}"/>
                  </a:ext>
                </a:extLst>
              </p14:cNvPr>
              <p14:cNvContentPartPr/>
              <p14:nvPr/>
            </p14:nvContentPartPr>
            <p14:xfrm>
              <a:off x="3601030" y="1418950"/>
              <a:ext cx="223200" cy="2494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0F6F827B-F648-497D-A0CD-B5AB289F840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581950" y="1399870"/>
                <a:ext cx="26100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F54F7B6F-50F6-4E9D-AD1A-E68AE7B21C28}"/>
                  </a:ext>
                </a:extLst>
              </p14:cNvPr>
              <p14:cNvContentPartPr/>
              <p14:nvPr/>
            </p14:nvContentPartPr>
            <p14:xfrm>
              <a:off x="4231390" y="1255510"/>
              <a:ext cx="419400" cy="46476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F54F7B6F-50F6-4E9D-AD1A-E68AE7B21C2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212310" y="1236430"/>
                <a:ext cx="457200" cy="50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74B80B60-4184-4075-8E3F-9723D42B3BBB}"/>
                  </a:ext>
                </a:extLst>
              </p14:cNvPr>
              <p14:cNvContentPartPr/>
              <p14:nvPr/>
            </p14:nvContentPartPr>
            <p14:xfrm>
              <a:off x="4924750" y="1259470"/>
              <a:ext cx="313560" cy="61560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74B80B60-4184-4075-8E3F-9723D42B3BBB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905670" y="1240390"/>
                <a:ext cx="351360" cy="65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C89916AF-9DB5-41AC-B0ED-FB9A5A527081}"/>
                  </a:ext>
                </a:extLst>
              </p14:cNvPr>
              <p14:cNvContentPartPr/>
              <p14:nvPr/>
            </p14:nvContentPartPr>
            <p14:xfrm>
              <a:off x="5278270" y="1562950"/>
              <a:ext cx="234720" cy="18936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C89916AF-9DB5-41AC-B0ED-FB9A5A527081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259190" y="1543870"/>
                <a:ext cx="27252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3D68B103-B3DF-4096-BD3F-17E5BDF2D15D}"/>
                  </a:ext>
                </a:extLst>
              </p14:cNvPr>
              <p14:cNvContentPartPr/>
              <p14:nvPr/>
            </p14:nvContentPartPr>
            <p14:xfrm>
              <a:off x="5820430" y="1750510"/>
              <a:ext cx="48960" cy="1260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3D68B103-B3DF-4096-BD3F-17E5BDF2D15D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801350" y="1731430"/>
                <a:ext cx="867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76E2A1D1-9B0D-4770-812E-758C66CA4BCC}"/>
                  </a:ext>
                </a:extLst>
              </p14:cNvPr>
              <p14:cNvContentPartPr/>
              <p14:nvPr/>
            </p14:nvContentPartPr>
            <p14:xfrm>
              <a:off x="996430" y="2385550"/>
              <a:ext cx="415080" cy="35064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76E2A1D1-9B0D-4770-812E-758C66CA4BCC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77350" y="2366470"/>
                <a:ext cx="452880" cy="38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69C5ACAB-50EA-4089-A593-D62BF408619A}"/>
                  </a:ext>
                </a:extLst>
              </p14:cNvPr>
              <p14:cNvContentPartPr/>
              <p14:nvPr/>
            </p14:nvContentPartPr>
            <p14:xfrm>
              <a:off x="1709230" y="2354950"/>
              <a:ext cx="344520" cy="37044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69C5ACAB-50EA-4089-A593-D62BF408619A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690150" y="2335870"/>
                <a:ext cx="38232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C81EEA3B-7BF7-439A-B789-4C78BF6F4C30}"/>
                  </a:ext>
                </a:extLst>
              </p14:cNvPr>
              <p14:cNvContentPartPr/>
              <p14:nvPr/>
            </p14:nvContentPartPr>
            <p14:xfrm>
              <a:off x="2546590" y="2220670"/>
              <a:ext cx="350280" cy="5061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C81EEA3B-7BF7-439A-B789-4C78BF6F4C30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527510" y="2201590"/>
                <a:ext cx="388080" cy="54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C11A4C8B-3072-4023-82EB-68A08D27117A}"/>
                  </a:ext>
                </a:extLst>
              </p14:cNvPr>
              <p14:cNvContentPartPr/>
              <p14:nvPr/>
            </p14:nvContentPartPr>
            <p14:xfrm>
              <a:off x="2974990" y="2627470"/>
              <a:ext cx="186120" cy="9792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C11A4C8B-3072-4023-82EB-68A08D27117A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955910" y="2608390"/>
                <a:ext cx="22392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AA8DAAFF-22DD-4C05-9B10-140449A87D90}"/>
                  </a:ext>
                </a:extLst>
              </p14:cNvPr>
              <p14:cNvContentPartPr/>
              <p14:nvPr/>
            </p14:nvContentPartPr>
            <p14:xfrm>
              <a:off x="3379270" y="2732950"/>
              <a:ext cx="12240" cy="720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AA8DAAFF-22DD-4C05-9B10-140449A87D90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360190" y="2713870"/>
                <a:ext cx="5004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096475D9-AF78-43AF-B4FA-A8ECA5834135}"/>
                  </a:ext>
                </a:extLst>
              </p14:cNvPr>
              <p14:cNvContentPartPr/>
              <p14:nvPr/>
            </p14:nvContentPartPr>
            <p14:xfrm>
              <a:off x="3858790" y="2405710"/>
              <a:ext cx="504720" cy="32508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096475D9-AF78-43AF-B4FA-A8ECA583413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839710" y="2386630"/>
                <a:ext cx="54252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DADCFB0B-A9C6-47F6-864A-A7B96D933D4E}"/>
                  </a:ext>
                </a:extLst>
              </p14:cNvPr>
              <p14:cNvContentPartPr/>
              <p14:nvPr/>
            </p14:nvContentPartPr>
            <p14:xfrm>
              <a:off x="4890550" y="2368270"/>
              <a:ext cx="253440" cy="40500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DADCFB0B-A9C6-47F6-864A-A7B96D933D4E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871470" y="2349190"/>
                <a:ext cx="29124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AD066AF4-A9A5-4E5C-9A1D-25041F912FBF}"/>
                  </a:ext>
                </a:extLst>
              </p14:cNvPr>
              <p14:cNvContentPartPr/>
              <p14:nvPr/>
            </p14:nvContentPartPr>
            <p14:xfrm>
              <a:off x="5188630" y="2681110"/>
              <a:ext cx="181440" cy="1188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AD066AF4-A9A5-4E5C-9A1D-25041F912FBF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169550" y="2662030"/>
                <a:ext cx="219240" cy="15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F976542B-E92F-42DA-8516-14CD161E69E2}"/>
                  </a:ext>
                </a:extLst>
              </p14:cNvPr>
              <p14:cNvContentPartPr/>
              <p14:nvPr/>
            </p14:nvContentPartPr>
            <p14:xfrm>
              <a:off x="5336950" y="2190070"/>
              <a:ext cx="103680" cy="18648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F976542B-E92F-42DA-8516-14CD161E69E2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317870" y="2170990"/>
                <a:ext cx="14148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08D4CCF9-81B0-48D6-AE18-AA0078C3F062}"/>
                  </a:ext>
                </a:extLst>
              </p14:cNvPr>
              <p14:cNvContentPartPr/>
              <p14:nvPr/>
            </p14:nvContentPartPr>
            <p14:xfrm>
              <a:off x="5273950" y="2240110"/>
              <a:ext cx="218880" cy="612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08D4CCF9-81B0-48D6-AE18-AA0078C3F062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254870" y="2221030"/>
                <a:ext cx="25668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8EF84BAF-C34F-4E6E-97D8-7E31D77E73CD}"/>
                  </a:ext>
                </a:extLst>
              </p14:cNvPr>
              <p14:cNvContentPartPr/>
              <p14:nvPr/>
            </p14:nvContentPartPr>
            <p14:xfrm>
              <a:off x="5642590" y="2195830"/>
              <a:ext cx="173880" cy="60948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8EF84BAF-C34F-4E6E-97D8-7E31D77E73CD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623510" y="2176750"/>
                <a:ext cx="211680" cy="64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C9DD9BDA-9DF7-4737-A847-EE2117BEB969}"/>
                  </a:ext>
                </a:extLst>
              </p14:cNvPr>
              <p14:cNvContentPartPr/>
              <p14:nvPr/>
            </p14:nvContentPartPr>
            <p14:xfrm>
              <a:off x="6054070" y="2251270"/>
              <a:ext cx="136080" cy="40752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C9DD9BDA-9DF7-4737-A847-EE2117BEB96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034990" y="2232190"/>
                <a:ext cx="173880" cy="44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2B640622-F407-4A02-B01D-F2C0586072AE}"/>
                  </a:ext>
                </a:extLst>
              </p14:cNvPr>
              <p14:cNvContentPartPr/>
              <p14:nvPr/>
            </p14:nvContentPartPr>
            <p14:xfrm>
              <a:off x="6302110" y="2478070"/>
              <a:ext cx="167400" cy="504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2B640622-F407-4A02-B01D-F2C0586072AE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283030" y="2458990"/>
                <a:ext cx="20520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C2514EE9-28E9-4D0F-A69E-556F41C50B30}"/>
                  </a:ext>
                </a:extLst>
              </p14:cNvPr>
              <p14:cNvContentPartPr/>
              <p14:nvPr/>
            </p14:nvContentPartPr>
            <p14:xfrm>
              <a:off x="6741670" y="2217790"/>
              <a:ext cx="205560" cy="41724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C2514EE9-28E9-4D0F-A69E-556F41C50B30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722590" y="2198710"/>
                <a:ext cx="243360" cy="45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7C498A21-D6FB-480B-A2BA-432A85A45679}"/>
                  </a:ext>
                </a:extLst>
              </p14:cNvPr>
              <p14:cNvContentPartPr/>
              <p14:nvPr/>
            </p14:nvContentPartPr>
            <p14:xfrm>
              <a:off x="7104190" y="2272510"/>
              <a:ext cx="204120" cy="36252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7C498A21-D6FB-480B-A2BA-432A85A45679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085110" y="2253430"/>
                <a:ext cx="241920" cy="40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ACE91CD-1173-4686-A7D3-67F8DD532691}"/>
                  </a:ext>
                </a:extLst>
              </p14:cNvPr>
              <p14:cNvContentPartPr/>
              <p14:nvPr/>
            </p14:nvContentPartPr>
            <p14:xfrm>
              <a:off x="7330270" y="2541430"/>
              <a:ext cx="175680" cy="11484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ACE91CD-1173-4686-A7D3-67F8DD532691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311190" y="2522350"/>
                <a:ext cx="21348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F4A46BAE-34A8-46CC-A1F2-A536D081A954}"/>
                  </a:ext>
                </a:extLst>
              </p14:cNvPr>
              <p14:cNvContentPartPr/>
              <p14:nvPr/>
            </p14:nvContentPartPr>
            <p14:xfrm>
              <a:off x="7613230" y="2164510"/>
              <a:ext cx="122760" cy="58860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F4A46BAE-34A8-46CC-A1F2-A536D081A954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594150" y="2145430"/>
                <a:ext cx="160560" cy="62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C938571A-DE3F-445D-AC04-4F3A8554DAF5}"/>
                  </a:ext>
                </a:extLst>
              </p14:cNvPr>
              <p14:cNvContentPartPr/>
              <p14:nvPr/>
            </p14:nvContentPartPr>
            <p14:xfrm>
              <a:off x="7956310" y="2353510"/>
              <a:ext cx="199440" cy="3240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C938571A-DE3F-445D-AC04-4F3A8554DAF5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937230" y="2334430"/>
                <a:ext cx="23724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7FAC1C6A-14F3-4627-856F-11818AE96DF4}"/>
                  </a:ext>
                </a:extLst>
              </p14:cNvPr>
              <p14:cNvContentPartPr/>
              <p14:nvPr/>
            </p14:nvContentPartPr>
            <p14:xfrm>
              <a:off x="8040190" y="2426950"/>
              <a:ext cx="175680" cy="1908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7FAC1C6A-14F3-4627-856F-11818AE96DF4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021110" y="2407870"/>
                <a:ext cx="2134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8F8F75DF-E4DE-4EEF-81AE-060B2355F09F}"/>
                  </a:ext>
                </a:extLst>
              </p14:cNvPr>
              <p14:cNvContentPartPr/>
              <p14:nvPr/>
            </p14:nvContentPartPr>
            <p14:xfrm>
              <a:off x="8378590" y="2354590"/>
              <a:ext cx="212760" cy="19620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8F8F75DF-E4DE-4EEF-81AE-060B2355F09F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359510" y="2335510"/>
                <a:ext cx="25056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690960D0-06B1-465A-BCA0-4779383870DC}"/>
                  </a:ext>
                </a:extLst>
              </p14:cNvPr>
              <p14:cNvContentPartPr/>
              <p14:nvPr/>
            </p14:nvContentPartPr>
            <p14:xfrm>
              <a:off x="5884510" y="2988190"/>
              <a:ext cx="328680" cy="59004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690960D0-06B1-465A-BCA0-4779383870DC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865430" y="2969110"/>
                <a:ext cx="366480" cy="62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2C3A0527-8A4B-4F33-A497-52CC956FD093}"/>
                  </a:ext>
                </a:extLst>
              </p14:cNvPr>
              <p14:cNvContentPartPr/>
              <p14:nvPr/>
            </p14:nvContentPartPr>
            <p14:xfrm>
              <a:off x="1574590" y="4071070"/>
              <a:ext cx="340200" cy="40572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2C3A0527-8A4B-4F33-A497-52CC956FD093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555510" y="4051990"/>
                <a:ext cx="37800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0B562033-A6AE-40E2-882A-2D5A8E67CF56}"/>
                  </a:ext>
                </a:extLst>
              </p14:cNvPr>
              <p14:cNvContentPartPr/>
              <p14:nvPr/>
            </p14:nvContentPartPr>
            <p14:xfrm>
              <a:off x="1948630" y="4373110"/>
              <a:ext cx="187920" cy="13752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0B562033-A6AE-40E2-882A-2D5A8E67CF56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929550" y="4354030"/>
                <a:ext cx="22572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DDC99345-32DA-4C1C-AA00-821667C56CA1}"/>
                  </a:ext>
                </a:extLst>
              </p14:cNvPr>
              <p14:cNvContentPartPr/>
              <p14:nvPr/>
            </p14:nvContentPartPr>
            <p14:xfrm>
              <a:off x="2104870" y="3863710"/>
              <a:ext cx="137880" cy="1958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DDC99345-32DA-4C1C-AA00-821667C56CA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085790" y="3844630"/>
                <a:ext cx="17568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BBFD9452-42F3-41D6-8057-77B847A9997D}"/>
                  </a:ext>
                </a:extLst>
              </p14:cNvPr>
              <p14:cNvContentPartPr/>
              <p14:nvPr/>
            </p14:nvContentPartPr>
            <p14:xfrm>
              <a:off x="2062750" y="3994750"/>
              <a:ext cx="154800" cy="468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BBFD9452-42F3-41D6-8057-77B847A9997D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043670" y="3975670"/>
                <a:ext cx="19260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428FF3B0-2CD2-4BFB-B6B9-3D14761E74A4}"/>
                  </a:ext>
                </a:extLst>
              </p14:cNvPr>
              <p14:cNvContentPartPr/>
              <p14:nvPr/>
            </p14:nvContentPartPr>
            <p14:xfrm>
              <a:off x="2490790" y="4001950"/>
              <a:ext cx="131040" cy="43308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428FF3B0-2CD2-4BFB-B6B9-3D14761E74A4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471710" y="3982870"/>
                <a:ext cx="16884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628EDDB-C806-4040-B097-52E21A15D4DE}"/>
                  </a:ext>
                </a:extLst>
              </p14:cNvPr>
              <p14:cNvContentPartPr/>
              <p14:nvPr/>
            </p14:nvContentPartPr>
            <p14:xfrm>
              <a:off x="2760790" y="3987190"/>
              <a:ext cx="442080" cy="39096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628EDDB-C806-4040-B097-52E21A15D4DE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741710" y="3968110"/>
                <a:ext cx="479880" cy="42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E74B551F-D50F-4379-A8EF-539A7DBFD142}"/>
                  </a:ext>
                </a:extLst>
              </p14:cNvPr>
              <p14:cNvContentPartPr/>
              <p14:nvPr/>
            </p14:nvContentPartPr>
            <p14:xfrm>
              <a:off x="3431470" y="4012390"/>
              <a:ext cx="185040" cy="45720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E74B551F-D50F-4379-A8EF-539A7DBFD142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412390" y="3993310"/>
                <a:ext cx="222840" cy="4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BD35CD0B-37D8-4914-A6B1-390019E1AFCF}"/>
                  </a:ext>
                </a:extLst>
              </p14:cNvPr>
              <p14:cNvContentPartPr/>
              <p14:nvPr/>
            </p14:nvContentPartPr>
            <p14:xfrm>
              <a:off x="3488710" y="4224070"/>
              <a:ext cx="155880" cy="720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BD35CD0B-37D8-4914-A6B1-390019E1AFCF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469630" y="4204990"/>
                <a:ext cx="19368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84997958-DC97-44B8-B655-ECFCAA84A224}"/>
                  </a:ext>
                </a:extLst>
              </p14:cNvPr>
              <p14:cNvContentPartPr/>
              <p14:nvPr/>
            </p14:nvContentPartPr>
            <p14:xfrm>
              <a:off x="3783550" y="4033630"/>
              <a:ext cx="297720" cy="36252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84997958-DC97-44B8-B655-ECFCAA84A224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764470" y="4014550"/>
                <a:ext cx="335520" cy="40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5B753AD6-D1B5-40BE-A10C-9FC20357AAC0}"/>
                  </a:ext>
                </a:extLst>
              </p14:cNvPr>
              <p14:cNvContentPartPr/>
              <p14:nvPr/>
            </p14:nvContentPartPr>
            <p14:xfrm>
              <a:off x="4286830" y="4198870"/>
              <a:ext cx="240120" cy="2052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5B753AD6-D1B5-40BE-A10C-9FC20357AAC0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267750" y="4179790"/>
                <a:ext cx="27792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7ADFCA48-2409-4DB6-9730-0002C8B1D566}"/>
                  </a:ext>
                </a:extLst>
              </p14:cNvPr>
              <p14:cNvContentPartPr/>
              <p14:nvPr/>
            </p14:nvContentPartPr>
            <p14:xfrm>
              <a:off x="4828270" y="3968470"/>
              <a:ext cx="212400" cy="39852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7ADFCA48-2409-4DB6-9730-0002C8B1D566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809190" y="3949390"/>
                <a:ext cx="250200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EE979F76-1614-430B-BC84-A14C2E875F7F}"/>
                  </a:ext>
                </a:extLst>
              </p14:cNvPr>
              <p14:cNvContentPartPr/>
              <p14:nvPr/>
            </p14:nvContentPartPr>
            <p14:xfrm>
              <a:off x="5165950" y="4011310"/>
              <a:ext cx="335880" cy="36684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EE979F76-1614-430B-BC84-A14C2E875F7F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146870" y="3992230"/>
                <a:ext cx="373680" cy="40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F52F0CC4-D50A-4355-A848-1CE8311B1F04}"/>
                  </a:ext>
                </a:extLst>
              </p14:cNvPr>
              <p14:cNvContentPartPr/>
              <p14:nvPr/>
            </p14:nvContentPartPr>
            <p14:xfrm>
              <a:off x="5795950" y="3972430"/>
              <a:ext cx="252720" cy="53280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F52F0CC4-D50A-4355-A848-1CE8311B1F04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776870" y="3953350"/>
                <a:ext cx="290520" cy="5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8BC1B033-C7A3-4AD0-8835-281B0F796CDC}"/>
                  </a:ext>
                </a:extLst>
              </p14:cNvPr>
              <p14:cNvContentPartPr/>
              <p14:nvPr/>
            </p14:nvContentPartPr>
            <p14:xfrm>
              <a:off x="6096910" y="4222990"/>
              <a:ext cx="164160" cy="19044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8BC1B033-C7A3-4AD0-8835-281B0F796CDC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077830" y="4203910"/>
                <a:ext cx="201960" cy="2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35C509D7-CCE7-44E5-B008-9F6AC8DCCAFE}"/>
                  </a:ext>
                </a:extLst>
              </p14:cNvPr>
              <p14:cNvContentPartPr/>
              <p14:nvPr/>
            </p14:nvContentPartPr>
            <p14:xfrm>
              <a:off x="6377710" y="3850030"/>
              <a:ext cx="150840" cy="67140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35C509D7-CCE7-44E5-B008-9F6AC8DCCAFE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358630" y="3830950"/>
                <a:ext cx="188640" cy="70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0B21D537-5881-4A76-BE3C-001C01476D0B}"/>
                  </a:ext>
                </a:extLst>
              </p14:cNvPr>
              <p14:cNvContentPartPr/>
              <p14:nvPr/>
            </p14:nvContentPartPr>
            <p14:xfrm>
              <a:off x="6833110" y="4129750"/>
              <a:ext cx="198000" cy="4968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0B21D537-5881-4A76-BE3C-001C01476D0B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6814030" y="4110670"/>
                <a:ext cx="23580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653AF9C2-B4CA-4D1B-BC76-34B794017579}"/>
                  </a:ext>
                </a:extLst>
              </p14:cNvPr>
              <p14:cNvContentPartPr/>
              <p14:nvPr/>
            </p14:nvContentPartPr>
            <p14:xfrm>
              <a:off x="6855430" y="4245310"/>
              <a:ext cx="207000" cy="576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653AF9C2-B4CA-4D1B-BC76-34B794017579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6836350" y="4226230"/>
                <a:ext cx="24480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BE16F50A-E12C-4213-A204-EBA9802CB322}"/>
                  </a:ext>
                </a:extLst>
              </p14:cNvPr>
              <p14:cNvContentPartPr/>
              <p14:nvPr/>
            </p14:nvContentPartPr>
            <p14:xfrm>
              <a:off x="7187710" y="4202110"/>
              <a:ext cx="226800" cy="21744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BE16F50A-E12C-4213-A204-EBA9802CB322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168630" y="4183030"/>
                <a:ext cx="2646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6E242E2-2EB8-4236-A83A-0D7C50FD2244}"/>
                  </a:ext>
                </a:extLst>
              </p14:cNvPr>
              <p14:cNvContentPartPr/>
              <p14:nvPr/>
            </p14:nvContentPartPr>
            <p14:xfrm>
              <a:off x="7773430" y="4411630"/>
              <a:ext cx="16920" cy="612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6E242E2-2EB8-4236-A83A-0D7C50FD2244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754350" y="4392550"/>
                <a:ext cx="5472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75491BFB-B714-48F5-A5E4-CB72AB1BE49A}"/>
                  </a:ext>
                </a:extLst>
              </p14:cNvPr>
              <p14:cNvContentPartPr/>
              <p14:nvPr/>
            </p14:nvContentPartPr>
            <p14:xfrm>
              <a:off x="1957990" y="5098870"/>
              <a:ext cx="211320" cy="54360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75491BFB-B714-48F5-A5E4-CB72AB1BE49A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938910" y="5079790"/>
                <a:ext cx="249120" cy="58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84577BE3-CAF8-4FF5-8B87-96FA94A8928C}"/>
                  </a:ext>
                </a:extLst>
              </p14:cNvPr>
              <p14:cNvContentPartPr/>
              <p14:nvPr/>
            </p14:nvContentPartPr>
            <p14:xfrm>
              <a:off x="2284510" y="5222710"/>
              <a:ext cx="314640" cy="34776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84577BE3-CAF8-4FF5-8B87-96FA94A8928C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265430" y="5203630"/>
                <a:ext cx="35244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2F0D8E27-505A-4CC3-BFCB-ACA5A8886E15}"/>
                  </a:ext>
                </a:extLst>
              </p14:cNvPr>
              <p14:cNvContentPartPr/>
              <p14:nvPr/>
            </p14:nvContentPartPr>
            <p14:xfrm>
              <a:off x="2983990" y="5226310"/>
              <a:ext cx="173880" cy="21960"/>
            </p14:xfrm>
          </p:contentPart>
        </mc:Choice>
        <mc:Fallback xmlns=""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2F0D8E27-505A-4CC3-BFCB-ACA5A8886E15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964910" y="5207230"/>
                <a:ext cx="21168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E2AB542F-1108-47D5-8111-D4DC090B263E}"/>
                  </a:ext>
                </a:extLst>
              </p14:cNvPr>
              <p14:cNvContentPartPr/>
              <p14:nvPr/>
            </p14:nvContentPartPr>
            <p14:xfrm>
              <a:off x="2937550" y="5351950"/>
              <a:ext cx="180000" cy="18360"/>
            </p14:xfrm>
          </p:contentPart>
        </mc:Choice>
        <mc:Fallback xmlns=""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E2AB542F-1108-47D5-8111-D4DC090B263E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918470" y="5332870"/>
                <a:ext cx="21780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7973C2F0-843C-43AA-A5AA-45DE87A48B89}"/>
                  </a:ext>
                </a:extLst>
              </p14:cNvPr>
              <p14:cNvContentPartPr/>
              <p14:nvPr/>
            </p14:nvContentPartPr>
            <p14:xfrm>
              <a:off x="3599590" y="5086990"/>
              <a:ext cx="198000" cy="44892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7973C2F0-843C-43AA-A5AA-45DE87A48B89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580510" y="5067910"/>
                <a:ext cx="23580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47C6036E-BD8B-479A-B159-13D26B1A25E0}"/>
                  </a:ext>
                </a:extLst>
              </p14:cNvPr>
              <p14:cNvContentPartPr/>
              <p14:nvPr/>
            </p14:nvContentPartPr>
            <p14:xfrm>
              <a:off x="3962110" y="5434390"/>
              <a:ext cx="169200" cy="14004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47C6036E-BD8B-479A-B159-13D26B1A25E0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943030" y="5415310"/>
                <a:ext cx="20700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8524EEA7-27E8-4C70-8159-154A30D3A93D}"/>
                  </a:ext>
                </a:extLst>
              </p14:cNvPr>
              <p14:cNvContentPartPr/>
              <p14:nvPr/>
            </p14:nvContentPartPr>
            <p14:xfrm>
              <a:off x="4417870" y="5129470"/>
              <a:ext cx="450360" cy="50652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8524EEA7-27E8-4C70-8159-154A30D3A93D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398790" y="5110390"/>
                <a:ext cx="488160" cy="54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5CA3A8D6-6AE0-486F-A996-A72FA223FF7A}"/>
                  </a:ext>
                </a:extLst>
              </p14:cNvPr>
              <p14:cNvContentPartPr/>
              <p14:nvPr/>
            </p14:nvContentPartPr>
            <p14:xfrm>
              <a:off x="5188630" y="5177350"/>
              <a:ext cx="620640" cy="29592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5CA3A8D6-6AE0-486F-A996-A72FA223FF7A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169550" y="5158270"/>
                <a:ext cx="65844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2A17135C-8601-4E08-B5D6-4A26BF557E90}"/>
                  </a:ext>
                </a:extLst>
              </p14:cNvPr>
              <p14:cNvContentPartPr/>
              <p14:nvPr/>
            </p14:nvContentPartPr>
            <p14:xfrm>
              <a:off x="6302830" y="5162590"/>
              <a:ext cx="728280" cy="2721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2A17135C-8601-4E08-B5D6-4A26BF557E90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6283750" y="5143510"/>
                <a:ext cx="766080" cy="30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D63F1F22-63DA-43F0-94CD-8E7A29765424}"/>
                  </a:ext>
                </a:extLst>
              </p14:cNvPr>
              <p14:cNvContentPartPr/>
              <p14:nvPr/>
            </p14:nvContentPartPr>
            <p14:xfrm>
              <a:off x="7477150" y="5144230"/>
              <a:ext cx="462240" cy="48204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D63F1F22-63DA-43F0-94CD-8E7A29765424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7458070" y="5125150"/>
                <a:ext cx="500040" cy="51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B9F15124-846B-4F60-AD31-9255C92A0EFF}"/>
                  </a:ext>
                </a:extLst>
              </p14:cNvPr>
              <p14:cNvContentPartPr/>
              <p14:nvPr/>
            </p14:nvContentPartPr>
            <p14:xfrm>
              <a:off x="7801870" y="5369230"/>
              <a:ext cx="138240" cy="2160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B9F15124-846B-4F60-AD31-9255C92A0EFF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7782790" y="5350150"/>
                <a:ext cx="17604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610D5F66-0D35-45C3-8887-6C4883FE8755}"/>
                  </a:ext>
                </a:extLst>
              </p14:cNvPr>
              <p14:cNvContentPartPr/>
              <p14:nvPr/>
            </p14:nvContentPartPr>
            <p14:xfrm>
              <a:off x="8201830" y="5425030"/>
              <a:ext cx="18360" cy="72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610D5F66-0D35-45C3-8887-6C4883FE8755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8182750" y="5405950"/>
                <a:ext cx="561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94289526-9BB5-4582-9F5B-C3137613C3B2}"/>
                  </a:ext>
                </a:extLst>
              </p14:cNvPr>
              <p14:cNvContentPartPr/>
              <p14:nvPr/>
            </p14:nvContentPartPr>
            <p14:xfrm>
              <a:off x="8709430" y="5184190"/>
              <a:ext cx="526320" cy="21204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94289526-9BB5-4582-9F5B-C3137613C3B2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8690350" y="5165110"/>
                <a:ext cx="56412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5BF12750-8836-491A-B71C-8E42B453E8D0}"/>
                  </a:ext>
                </a:extLst>
              </p14:cNvPr>
              <p14:cNvContentPartPr/>
              <p14:nvPr/>
            </p14:nvContentPartPr>
            <p14:xfrm>
              <a:off x="9558310" y="5224150"/>
              <a:ext cx="232920" cy="18108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5BF12750-8836-491A-B71C-8E42B453E8D0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9539230" y="5205070"/>
                <a:ext cx="270720" cy="21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320B6061-0C31-4106-9EFB-74F574F1F7C2}"/>
                  </a:ext>
                </a:extLst>
              </p14:cNvPr>
              <p14:cNvContentPartPr/>
              <p14:nvPr/>
            </p14:nvContentPartPr>
            <p14:xfrm>
              <a:off x="9936310" y="5008150"/>
              <a:ext cx="120240" cy="43704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320B6061-0C31-4106-9EFB-74F574F1F7C2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9917230" y="4989070"/>
                <a:ext cx="15804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47813EC5-1BEC-4406-B718-3A7038768217}"/>
                  </a:ext>
                </a:extLst>
              </p14:cNvPr>
              <p14:cNvContentPartPr/>
              <p14:nvPr/>
            </p14:nvContentPartPr>
            <p14:xfrm>
              <a:off x="10042150" y="5247910"/>
              <a:ext cx="142200" cy="21348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47813EC5-1BEC-4406-B718-3A7038768217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0023070" y="5228830"/>
                <a:ext cx="18000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BCC4F082-CCA6-40E7-A411-07A7B5F4597F}"/>
                  </a:ext>
                </a:extLst>
              </p14:cNvPr>
              <p14:cNvContentPartPr/>
              <p14:nvPr/>
            </p14:nvContentPartPr>
            <p14:xfrm>
              <a:off x="10167070" y="5272390"/>
              <a:ext cx="205560" cy="16020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BCC4F082-CCA6-40E7-A411-07A7B5F4597F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0147990" y="5253310"/>
                <a:ext cx="24336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1274EA8D-4D82-493D-90F4-119D655EC9BD}"/>
                  </a:ext>
                </a:extLst>
              </p14:cNvPr>
              <p14:cNvContentPartPr/>
              <p14:nvPr/>
            </p14:nvContentPartPr>
            <p14:xfrm>
              <a:off x="10894990" y="5334670"/>
              <a:ext cx="19800" cy="22680"/>
            </p14:xfrm>
          </p:contentPart>
        </mc:Choice>
        <mc:Fallback xmlns=""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1274EA8D-4D82-493D-90F4-119D655EC9BD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10875910" y="5315590"/>
                <a:ext cx="5760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208CB622-65CF-486D-BF23-DB5F42396547}"/>
                  </a:ext>
                </a:extLst>
              </p14:cNvPr>
              <p14:cNvContentPartPr/>
              <p14:nvPr/>
            </p14:nvContentPartPr>
            <p14:xfrm>
              <a:off x="683230" y="5956390"/>
              <a:ext cx="222120" cy="46620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208CB622-65CF-486D-BF23-DB5F42396547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664150" y="5937310"/>
                <a:ext cx="259920" cy="50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B0DEE37A-9D42-4B15-947C-38DDF194FF2E}"/>
                  </a:ext>
                </a:extLst>
              </p14:cNvPr>
              <p14:cNvContentPartPr/>
              <p14:nvPr/>
            </p14:nvContentPartPr>
            <p14:xfrm>
              <a:off x="988510" y="6191830"/>
              <a:ext cx="230040" cy="18216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B0DEE37A-9D42-4B15-947C-38DDF194FF2E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969430" y="6172750"/>
                <a:ext cx="26784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F8EE21B1-469C-4BCB-AD74-89B423AE56DC}"/>
                  </a:ext>
                </a:extLst>
              </p14:cNvPr>
              <p14:cNvContentPartPr/>
              <p14:nvPr/>
            </p14:nvContentPartPr>
            <p14:xfrm>
              <a:off x="1319710" y="5860270"/>
              <a:ext cx="52920" cy="51840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F8EE21B1-469C-4BCB-AD74-89B423AE56DC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1300630" y="5841190"/>
                <a:ext cx="90720" cy="55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F9CDF2BC-D905-4758-86DF-881ABC45ECAA}"/>
                  </a:ext>
                </a:extLst>
              </p14:cNvPr>
              <p14:cNvContentPartPr/>
              <p14:nvPr/>
            </p14:nvContentPartPr>
            <p14:xfrm>
              <a:off x="1406830" y="5824270"/>
              <a:ext cx="91800" cy="59040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F9CDF2BC-D905-4758-86DF-881ABC45ECAA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1387750" y="5805190"/>
                <a:ext cx="129600" cy="62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5FA88224-E9D3-4046-AA9F-CB4E44F6A9C3}"/>
                  </a:ext>
                </a:extLst>
              </p14:cNvPr>
              <p14:cNvContentPartPr/>
              <p14:nvPr/>
            </p14:nvContentPartPr>
            <p14:xfrm>
              <a:off x="1893910" y="6194350"/>
              <a:ext cx="130320" cy="21672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5FA88224-E9D3-4046-AA9F-CB4E44F6A9C3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1874830" y="6175270"/>
                <a:ext cx="16812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3C56446D-EE7D-4937-8821-E1DAA49B231B}"/>
                  </a:ext>
                </a:extLst>
              </p14:cNvPr>
              <p14:cNvContentPartPr/>
              <p14:nvPr/>
            </p14:nvContentPartPr>
            <p14:xfrm>
              <a:off x="2058430" y="6220270"/>
              <a:ext cx="169560" cy="20772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3C56446D-EE7D-4937-8821-E1DAA49B231B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2039350" y="6201190"/>
                <a:ext cx="207360" cy="2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5346B84F-D217-40DF-A13C-1FE95F15B95B}"/>
                  </a:ext>
                </a:extLst>
              </p14:cNvPr>
              <p14:cNvContentPartPr/>
              <p14:nvPr/>
            </p14:nvContentPartPr>
            <p14:xfrm>
              <a:off x="2365150" y="5898790"/>
              <a:ext cx="546480" cy="506520"/>
            </p14:xfrm>
          </p:contentPart>
        </mc:Choice>
        <mc:Fallback xmlns=""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5346B84F-D217-40DF-A13C-1FE95F15B95B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2346070" y="5879710"/>
                <a:ext cx="584280" cy="54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63" name="Ink 162">
                <a:extLst>
                  <a:ext uri="{FF2B5EF4-FFF2-40B4-BE49-F238E27FC236}">
                    <a16:creationId xmlns:a16="http://schemas.microsoft.com/office/drawing/2014/main" id="{F8192997-871B-48A6-A5B6-F8335FF6D91C}"/>
                  </a:ext>
                </a:extLst>
              </p14:cNvPr>
              <p14:cNvContentPartPr/>
              <p14:nvPr/>
            </p14:nvContentPartPr>
            <p14:xfrm>
              <a:off x="2949430" y="6089230"/>
              <a:ext cx="195480" cy="544320"/>
            </p14:xfrm>
          </p:contentPart>
        </mc:Choice>
        <mc:Fallback xmlns="">
          <p:pic>
            <p:nvPicPr>
              <p:cNvPr id="163" name="Ink 162">
                <a:extLst>
                  <a:ext uri="{FF2B5EF4-FFF2-40B4-BE49-F238E27FC236}">
                    <a16:creationId xmlns:a16="http://schemas.microsoft.com/office/drawing/2014/main" id="{F8192997-871B-48A6-A5B6-F8335FF6D91C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930350" y="6070150"/>
                <a:ext cx="233280" cy="58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8C463ECB-7001-4B08-96BA-147EABAB01C9}"/>
                  </a:ext>
                </a:extLst>
              </p14:cNvPr>
              <p14:cNvContentPartPr/>
              <p14:nvPr/>
            </p14:nvContentPartPr>
            <p14:xfrm>
              <a:off x="3259390" y="6154750"/>
              <a:ext cx="236880" cy="23436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8C463ECB-7001-4B08-96BA-147EABAB01C9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240310" y="6135670"/>
                <a:ext cx="274680" cy="2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BA7EDAC7-884E-4DB1-8D8B-5F5BBB87BB42}"/>
                  </a:ext>
                </a:extLst>
              </p14:cNvPr>
              <p14:cNvContentPartPr/>
              <p14:nvPr/>
            </p14:nvContentPartPr>
            <p14:xfrm>
              <a:off x="3579790" y="5962870"/>
              <a:ext cx="279360" cy="44640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BA7EDAC7-884E-4DB1-8D8B-5F5BBB87BB42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560710" y="5943790"/>
                <a:ext cx="31716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EAF8E688-F5B4-4ADB-AAE2-DF57D11D5E38}"/>
                  </a:ext>
                </a:extLst>
              </p14:cNvPr>
              <p14:cNvContentPartPr/>
              <p14:nvPr/>
            </p14:nvContentPartPr>
            <p14:xfrm>
              <a:off x="3967870" y="6289030"/>
              <a:ext cx="19800" cy="13356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EAF8E688-F5B4-4ADB-AAE2-DF57D11D5E38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948790" y="6269950"/>
                <a:ext cx="5760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BE44A0E0-F249-43E1-9A99-A77582B7BA33}"/>
                  </a:ext>
                </a:extLst>
              </p14:cNvPr>
              <p14:cNvContentPartPr/>
              <p14:nvPr/>
            </p14:nvContentPartPr>
            <p14:xfrm>
              <a:off x="3988750" y="6146470"/>
              <a:ext cx="5040" cy="2304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BE44A0E0-F249-43E1-9A99-A77582B7BA33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3969670" y="6127390"/>
                <a:ext cx="4284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754003A3-F444-4567-B5E0-F2415A6CEA72}"/>
                  </a:ext>
                </a:extLst>
              </p14:cNvPr>
              <p14:cNvContentPartPr/>
              <p14:nvPr/>
            </p14:nvContentPartPr>
            <p14:xfrm>
              <a:off x="4108270" y="6033430"/>
              <a:ext cx="501120" cy="408960"/>
            </p14:xfrm>
          </p:contentPart>
        </mc:Choice>
        <mc:Fallback xmlns=""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754003A3-F444-4567-B5E0-F2415A6CEA72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4089190" y="6014350"/>
                <a:ext cx="538920" cy="44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AF125429-69C9-4129-9028-C374651FD3C8}"/>
                  </a:ext>
                </a:extLst>
              </p14:cNvPr>
              <p14:cNvContentPartPr/>
              <p14:nvPr/>
            </p14:nvContentPartPr>
            <p14:xfrm>
              <a:off x="4710910" y="6026950"/>
              <a:ext cx="455400" cy="33552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AF125429-69C9-4129-9028-C374651FD3C8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4691830" y="6007870"/>
                <a:ext cx="49320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B4F8DB81-DD42-4380-92CC-B33173A18DCD}"/>
                  </a:ext>
                </a:extLst>
              </p14:cNvPr>
              <p14:cNvContentPartPr/>
              <p14:nvPr/>
            </p14:nvContentPartPr>
            <p14:xfrm>
              <a:off x="5693710" y="6187870"/>
              <a:ext cx="416160" cy="20808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B4F8DB81-DD42-4380-92CC-B33173A18DCD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5674630" y="6168790"/>
                <a:ext cx="45396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88" name="Ink 187">
                <a:extLst>
                  <a:ext uri="{FF2B5EF4-FFF2-40B4-BE49-F238E27FC236}">
                    <a16:creationId xmlns:a16="http://schemas.microsoft.com/office/drawing/2014/main" id="{7C3AF455-90B6-43EF-905D-2A9ABDB00831}"/>
                  </a:ext>
                </a:extLst>
              </p14:cNvPr>
              <p14:cNvContentPartPr/>
              <p14:nvPr/>
            </p14:nvContentPartPr>
            <p14:xfrm>
              <a:off x="6252430" y="5920390"/>
              <a:ext cx="794520" cy="475560"/>
            </p14:xfrm>
          </p:contentPart>
        </mc:Choice>
        <mc:Fallback xmlns="">
          <p:pic>
            <p:nvPicPr>
              <p:cNvPr id="188" name="Ink 187">
                <a:extLst>
                  <a:ext uri="{FF2B5EF4-FFF2-40B4-BE49-F238E27FC236}">
                    <a16:creationId xmlns:a16="http://schemas.microsoft.com/office/drawing/2014/main" id="{7C3AF455-90B6-43EF-905D-2A9ABDB00831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6233350" y="5901310"/>
                <a:ext cx="832320" cy="51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B01FF49D-F3B3-4C7A-98DE-4005DCF78626}"/>
                  </a:ext>
                </a:extLst>
              </p14:cNvPr>
              <p14:cNvContentPartPr/>
              <p14:nvPr/>
            </p14:nvContentPartPr>
            <p14:xfrm>
              <a:off x="7735990" y="6050710"/>
              <a:ext cx="81360" cy="36504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B01FF49D-F3B3-4C7A-98DE-4005DCF78626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7716910" y="6031630"/>
                <a:ext cx="119160" cy="40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5793251F-B911-45FB-B7F0-7579A517A493}"/>
                  </a:ext>
                </a:extLst>
              </p14:cNvPr>
              <p14:cNvContentPartPr/>
              <p14:nvPr/>
            </p14:nvContentPartPr>
            <p14:xfrm>
              <a:off x="8103190" y="6030910"/>
              <a:ext cx="392040" cy="34236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5793251F-B911-45FB-B7F0-7579A517A493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8084110" y="6011830"/>
                <a:ext cx="42984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BA23849A-F3B2-4E84-A290-68EBEA65667C}"/>
                  </a:ext>
                </a:extLst>
              </p14:cNvPr>
              <p14:cNvContentPartPr/>
              <p14:nvPr/>
            </p14:nvContentPartPr>
            <p14:xfrm>
              <a:off x="8658670" y="6061510"/>
              <a:ext cx="647640" cy="56736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BA23849A-F3B2-4E84-A290-68EBEA65667C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8639590" y="6042430"/>
                <a:ext cx="685440" cy="60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98374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446CEDE-847E-4923-B9E0-C0904787AAF9}"/>
                  </a:ext>
                </a:extLst>
              </p14:cNvPr>
              <p14:cNvContentPartPr/>
              <p14:nvPr/>
            </p14:nvContentPartPr>
            <p14:xfrm>
              <a:off x="796630" y="306190"/>
              <a:ext cx="497880" cy="5875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446CEDE-847E-4923-B9E0-C0904787AAF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550" y="287110"/>
                <a:ext cx="535680" cy="62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D372AFB-D84D-41A0-B338-E169A78045A0}"/>
                  </a:ext>
                </a:extLst>
              </p14:cNvPr>
              <p14:cNvContentPartPr/>
              <p14:nvPr/>
            </p14:nvContentPartPr>
            <p14:xfrm>
              <a:off x="1474870" y="393670"/>
              <a:ext cx="104040" cy="3913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D372AFB-D84D-41A0-B338-E169A78045A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55790" y="374590"/>
                <a:ext cx="141840" cy="42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D95AF7D3-E9C2-4434-8B0B-CDC57893DAF7}"/>
                  </a:ext>
                </a:extLst>
              </p14:cNvPr>
              <p14:cNvContentPartPr/>
              <p14:nvPr/>
            </p14:nvContentPartPr>
            <p14:xfrm>
              <a:off x="1703110" y="294310"/>
              <a:ext cx="628200" cy="4982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D95AF7D3-E9C2-4434-8B0B-CDC57893DAF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84030" y="275230"/>
                <a:ext cx="666000" cy="53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53DCB0BC-B010-4343-86B9-4F8F282D9F20}"/>
                  </a:ext>
                </a:extLst>
              </p14:cNvPr>
              <p14:cNvContentPartPr/>
              <p14:nvPr/>
            </p14:nvContentPartPr>
            <p14:xfrm>
              <a:off x="2791030" y="571150"/>
              <a:ext cx="158040" cy="1378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53DCB0BC-B010-4343-86B9-4F8F282D9F2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71950" y="552070"/>
                <a:ext cx="19584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9680DC1-956F-45C4-B6D6-84D6F2EEAD9F}"/>
                  </a:ext>
                </a:extLst>
              </p14:cNvPr>
              <p14:cNvContentPartPr/>
              <p14:nvPr/>
            </p14:nvContentPartPr>
            <p14:xfrm>
              <a:off x="3057070" y="338950"/>
              <a:ext cx="234360" cy="6278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9680DC1-956F-45C4-B6D6-84D6F2EEAD9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37990" y="319870"/>
                <a:ext cx="272160" cy="66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FFA19B7B-61C8-4648-987B-A98FFB3562C1}"/>
                  </a:ext>
                </a:extLst>
              </p14:cNvPr>
              <p14:cNvContentPartPr/>
              <p14:nvPr/>
            </p14:nvContentPartPr>
            <p14:xfrm>
              <a:off x="3798670" y="442630"/>
              <a:ext cx="837720" cy="36900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FFA19B7B-61C8-4648-987B-A98FFB3562C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79590" y="423550"/>
                <a:ext cx="875520" cy="4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7242FA87-4EB3-4629-AC19-EA7D9D28DDB3}"/>
                  </a:ext>
                </a:extLst>
              </p14:cNvPr>
              <p14:cNvContentPartPr/>
              <p14:nvPr/>
            </p14:nvContentPartPr>
            <p14:xfrm>
              <a:off x="847750" y="1384750"/>
              <a:ext cx="297720" cy="37584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7242FA87-4EB3-4629-AC19-EA7D9D28DDB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8670" y="1365670"/>
                <a:ext cx="335520" cy="41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346495DF-38BC-4840-BFFF-5A13A112722C}"/>
                  </a:ext>
                </a:extLst>
              </p14:cNvPr>
              <p14:cNvContentPartPr/>
              <p14:nvPr/>
            </p14:nvContentPartPr>
            <p14:xfrm>
              <a:off x="1587190" y="1331830"/>
              <a:ext cx="359280" cy="41112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346495DF-38BC-4840-BFFF-5A13A112722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68110" y="1312750"/>
                <a:ext cx="397080" cy="44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4480CDCC-6B97-48A3-9B4C-FEE0B278D338}"/>
                  </a:ext>
                </a:extLst>
              </p14:cNvPr>
              <p14:cNvContentPartPr/>
              <p14:nvPr/>
            </p14:nvContentPartPr>
            <p14:xfrm>
              <a:off x="2019190" y="1548190"/>
              <a:ext cx="424440" cy="1882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4480CDCC-6B97-48A3-9B4C-FEE0B278D33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00110" y="1529110"/>
                <a:ext cx="46224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7DBDDA2F-C088-42E3-8334-11F78114A50F}"/>
                  </a:ext>
                </a:extLst>
              </p14:cNvPr>
              <p14:cNvContentPartPr/>
              <p14:nvPr/>
            </p14:nvContentPartPr>
            <p14:xfrm>
              <a:off x="2942950" y="1424350"/>
              <a:ext cx="540000" cy="25092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7DBDDA2F-C088-42E3-8334-11F78114A50F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23870" y="1405270"/>
                <a:ext cx="57780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458434D8-94B8-4C27-AD38-D588710FEAE2}"/>
                  </a:ext>
                </a:extLst>
              </p14:cNvPr>
              <p14:cNvContentPartPr/>
              <p14:nvPr/>
            </p14:nvContentPartPr>
            <p14:xfrm>
              <a:off x="3792550" y="1287190"/>
              <a:ext cx="281880" cy="37368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458434D8-94B8-4C27-AD38-D588710FEAE2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773470" y="1268110"/>
                <a:ext cx="31968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4C0F39CE-F915-4587-B389-3B316DE0DF14}"/>
                  </a:ext>
                </a:extLst>
              </p14:cNvPr>
              <p14:cNvContentPartPr/>
              <p14:nvPr/>
            </p14:nvContentPartPr>
            <p14:xfrm>
              <a:off x="4481590" y="1391950"/>
              <a:ext cx="702720" cy="69588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4C0F39CE-F915-4587-B389-3B316DE0DF14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462510" y="1372870"/>
                <a:ext cx="740520" cy="7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709A67B2-ECBD-4C1A-9B5F-DD472CF6AA9A}"/>
                  </a:ext>
                </a:extLst>
              </p14:cNvPr>
              <p14:cNvContentPartPr/>
              <p14:nvPr/>
            </p14:nvContentPartPr>
            <p14:xfrm>
              <a:off x="5597590" y="1206190"/>
              <a:ext cx="442080" cy="46080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709A67B2-ECBD-4C1A-9B5F-DD472CF6AA9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578510" y="1187110"/>
                <a:ext cx="479880" cy="49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48A3B58B-4186-42A7-8550-D9E7DD30A1FE}"/>
                  </a:ext>
                </a:extLst>
              </p14:cNvPr>
              <p14:cNvContentPartPr/>
              <p14:nvPr/>
            </p14:nvContentPartPr>
            <p14:xfrm>
              <a:off x="6115630" y="1392670"/>
              <a:ext cx="151920" cy="52020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48A3B58B-4186-42A7-8550-D9E7DD30A1FE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096550" y="1373590"/>
                <a:ext cx="189720" cy="55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B5C151D8-7EBF-4A34-B422-E2814A86BE2D}"/>
                  </a:ext>
                </a:extLst>
              </p14:cNvPr>
              <p14:cNvContentPartPr/>
              <p14:nvPr/>
            </p14:nvContentPartPr>
            <p14:xfrm>
              <a:off x="6367270" y="1376110"/>
              <a:ext cx="189000" cy="19260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B5C151D8-7EBF-4A34-B422-E2814A86BE2D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348190" y="1357030"/>
                <a:ext cx="22680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97364F78-E3FF-4FF8-9508-49DC0263D39C}"/>
                  </a:ext>
                </a:extLst>
              </p14:cNvPr>
              <p14:cNvContentPartPr/>
              <p14:nvPr/>
            </p14:nvContentPartPr>
            <p14:xfrm>
              <a:off x="6754990" y="1541710"/>
              <a:ext cx="18000" cy="1476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97364F78-E3FF-4FF8-9508-49DC0263D39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735910" y="1522630"/>
                <a:ext cx="5580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4ED3E344-1486-4DBB-AFE8-0364C8D2D29B}"/>
                  </a:ext>
                </a:extLst>
              </p14:cNvPr>
              <p14:cNvContentPartPr/>
              <p14:nvPr/>
            </p14:nvContentPartPr>
            <p14:xfrm>
              <a:off x="7127950" y="1508230"/>
              <a:ext cx="16920" cy="5652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4ED3E344-1486-4DBB-AFE8-0364C8D2D29B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108870" y="1489150"/>
                <a:ext cx="5472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AAF42E8E-5F39-4BA2-A9CA-ADB00162C12B}"/>
                  </a:ext>
                </a:extLst>
              </p14:cNvPr>
              <p14:cNvContentPartPr/>
              <p14:nvPr/>
            </p14:nvContentPartPr>
            <p14:xfrm>
              <a:off x="7099510" y="1311310"/>
              <a:ext cx="73800" cy="2844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AAF42E8E-5F39-4BA2-A9CA-ADB00162C12B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80430" y="1292230"/>
                <a:ext cx="11160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5C9587F1-6A47-4F91-AE56-3AD2A8709E9E}"/>
                  </a:ext>
                </a:extLst>
              </p14:cNvPr>
              <p14:cNvContentPartPr/>
              <p14:nvPr/>
            </p14:nvContentPartPr>
            <p14:xfrm>
              <a:off x="7274830" y="1454590"/>
              <a:ext cx="160560" cy="14580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5C9587F1-6A47-4F91-AE56-3AD2A8709E9E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255750" y="1435510"/>
                <a:ext cx="19836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3B96C3FF-3467-4DDE-BAC4-56F70FA5898D}"/>
                  </a:ext>
                </a:extLst>
              </p14:cNvPr>
              <p14:cNvContentPartPr/>
              <p14:nvPr/>
            </p14:nvContentPartPr>
            <p14:xfrm>
              <a:off x="7695670" y="1294030"/>
              <a:ext cx="565200" cy="33840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3B96C3FF-3467-4DDE-BAC4-56F70FA5898D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676590" y="1274950"/>
                <a:ext cx="603000" cy="3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BFD40A40-BD15-4E9D-B52E-310C1AEFEBFA}"/>
                  </a:ext>
                </a:extLst>
              </p14:cNvPr>
              <p14:cNvContentPartPr/>
              <p14:nvPr/>
            </p14:nvContentPartPr>
            <p14:xfrm>
              <a:off x="8531230" y="1473670"/>
              <a:ext cx="201240" cy="1440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BFD40A40-BD15-4E9D-B52E-310C1AEFEBFA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512150" y="1454590"/>
                <a:ext cx="23904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4CB66A61-CE2C-42DB-960C-63B433F97D15}"/>
                  </a:ext>
                </a:extLst>
              </p14:cNvPr>
              <p14:cNvContentPartPr/>
              <p14:nvPr/>
            </p14:nvContentPartPr>
            <p14:xfrm>
              <a:off x="8866750" y="1568350"/>
              <a:ext cx="8280" cy="7596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4CB66A61-CE2C-42DB-960C-63B433F97D15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847670" y="1549270"/>
                <a:ext cx="4608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F7471EB4-2A08-49CD-8110-571E639D0548}"/>
                  </a:ext>
                </a:extLst>
              </p14:cNvPr>
              <p14:cNvContentPartPr/>
              <p14:nvPr/>
            </p14:nvContentPartPr>
            <p14:xfrm>
              <a:off x="8859550" y="1397710"/>
              <a:ext cx="49680" cy="5112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F7471EB4-2A08-49CD-8110-571E639D054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840470" y="1378630"/>
                <a:ext cx="8748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8F52F200-D78E-4F69-8ACB-C2C1D6B53414}"/>
                  </a:ext>
                </a:extLst>
              </p14:cNvPr>
              <p14:cNvContentPartPr/>
              <p14:nvPr/>
            </p14:nvContentPartPr>
            <p14:xfrm>
              <a:off x="9006790" y="1336510"/>
              <a:ext cx="163080" cy="30204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8F52F200-D78E-4F69-8ACB-C2C1D6B5341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987710" y="1317430"/>
                <a:ext cx="20088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EBB7E417-7E55-496E-A603-76A9E3565C60}"/>
                  </a:ext>
                </a:extLst>
              </p14:cNvPr>
              <p14:cNvContentPartPr/>
              <p14:nvPr/>
            </p14:nvContentPartPr>
            <p14:xfrm>
              <a:off x="9266710" y="1294030"/>
              <a:ext cx="177840" cy="32076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EBB7E417-7E55-496E-A603-76A9E3565C60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247630" y="1274950"/>
                <a:ext cx="215640" cy="35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51E3BE73-6CC0-4DB5-ABB8-ED2D5E937BB3}"/>
                  </a:ext>
                </a:extLst>
              </p14:cNvPr>
              <p14:cNvContentPartPr/>
              <p14:nvPr/>
            </p14:nvContentPartPr>
            <p14:xfrm>
              <a:off x="9539230" y="1244710"/>
              <a:ext cx="59040" cy="41904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51E3BE73-6CC0-4DB5-ABB8-ED2D5E937BB3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520150" y="1225630"/>
                <a:ext cx="96840" cy="45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93BA3A54-F2F9-4DA6-A135-4CF8838402DD}"/>
                  </a:ext>
                </a:extLst>
              </p14:cNvPr>
              <p14:cNvContentPartPr/>
              <p14:nvPr/>
            </p14:nvContentPartPr>
            <p14:xfrm>
              <a:off x="9693670" y="1450630"/>
              <a:ext cx="156240" cy="25632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93BA3A54-F2F9-4DA6-A135-4CF8838402DD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674590" y="1431550"/>
                <a:ext cx="19404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7F527046-23E4-4E33-B3B0-A942067DC06E}"/>
                  </a:ext>
                </a:extLst>
              </p14:cNvPr>
              <p14:cNvContentPartPr/>
              <p14:nvPr/>
            </p14:nvContentPartPr>
            <p14:xfrm>
              <a:off x="10081750" y="1708030"/>
              <a:ext cx="36000" cy="1584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7F527046-23E4-4E33-B3B0-A942067DC06E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062670" y="1688950"/>
                <a:ext cx="7380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E0E137F6-EEE4-47C2-9090-28A03B6B878A}"/>
                  </a:ext>
                </a:extLst>
              </p14:cNvPr>
              <p14:cNvContentPartPr/>
              <p14:nvPr/>
            </p14:nvContentPartPr>
            <p14:xfrm>
              <a:off x="773230" y="2654110"/>
              <a:ext cx="204120" cy="22176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E0E137F6-EEE4-47C2-9090-28A03B6B878A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54150" y="2635030"/>
                <a:ext cx="24192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3AA25096-3EFC-4B34-A5F7-8DF87C653E65}"/>
                  </a:ext>
                </a:extLst>
              </p14:cNvPr>
              <p14:cNvContentPartPr/>
              <p14:nvPr/>
            </p14:nvContentPartPr>
            <p14:xfrm>
              <a:off x="697630" y="2473390"/>
              <a:ext cx="402480" cy="45432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3AA25096-3EFC-4B34-A5F7-8DF87C653E65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78550" y="2454310"/>
                <a:ext cx="44028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843C9420-2D49-470C-89E0-D0C9C346D20B}"/>
                  </a:ext>
                </a:extLst>
              </p14:cNvPr>
              <p14:cNvContentPartPr/>
              <p14:nvPr/>
            </p14:nvContentPartPr>
            <p14:xfrm>
              <a:off x="1481350" y="2381590"/>
              <a:ext cx="874800" cy="58356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843C9420-2D49-470C-89E0-D0C9C346D20B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462270" y="2362510"/>
                <a:ext cx="912600" cy="62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42F833E-C80A-411E-9369-9BE5D7B86B84}"/>
                  </a:ext>
                </a:extLst>
              </p14:cNvPr>
              <p14:cNvContentPartPr/>
              <p14:nvPr/>
            </p14:nvContentPartPr>
            <p14:xfrm>
              <a:off x="2892550" y="2375110"/>
              <a:ext cx="1154880" cy="35568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42F833E-C80A-411E-9369-9BE5D7B86B84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873470" y="2356030"/>
                <a:ext cx="1192680" cy="39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B934EF3C-F811-4E21-A685-30F79315F5A9}"/>
                  </a:ext>
                </a:extLst>
              </p14:cNvPr>
              <p14:cNvContentPartPr/>
              <p14:nvPr/>
            </p14:nvContentPartPr>
            <p14:xfrm>
              <a:off x="4472590" y="2485630"/>
              <a:ext cx="489960" cy="35964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B934EF3C-F811-4E21-A685-30F79315F5A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453510" y="2466550"/>
                <a:ext cx="527760" cy="3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FDF102F3-1177-48E0-AC0D-1C2ADC245920}"/>
                  </a:ext>
                </a:extLst>
              </p14:cNvPr>
              <p14:cNvContentPartPr/>
              <p14:nvPr/>
            </p14:nvContentPartPr>
            <p14:xfrm>
              <a:off x="5426230" y="2661310"/>
              <a:ext cx="18000" cy="16020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FDF102F3-1177-48E0-AC0D-1C2ADC245920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407150" y="2642230"/>
                <a:ext cx="5580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A3215F1F-C99B-4CBA-A49D-38F31556BB0D}"/>
                  </a:ext>
                </a:extLst>
              </p14:cNvPr>
              <p14:cNvContentPartPr/>
              <p14:nvPr/>
            </p14:nvContentPartPr>
            <p14:xfrm>
              <a:off x="5408590" y="2508310"/>
              <a:ext cx="48240" cy="2016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A3215F1F-C99B-4CBA-A49D-38F31556BB0D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389510" y="2489230"/>
                <a:ext cx="8604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98A49922-20AB-4737-998F-C21267FCF1A6}"/>
                  </a:ext>
                </a:extLst>
              </p14:cNvPr>
              <p14:cNvContentPartPr/>
              <p14:nvPr/>
            </p14:nvContentPartPr>
            <p14:xfrm>
              <a:off x="5579590" y="2645110"/>
              <a:ext cx="124560" cy="14040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98A49922-20AB-4737-998F-C21267FCF1A6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560510" y="2626030"/>
                <a:ext cx="16236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693EACE-0940-4DDE-A8BF-0610322035F8}"/>
                  </a:ext>
                </a:extLst>
              </p14:cNvPr>
              <p14:cNvContentPartPr/>
              <p14:nvPr/>
            </p14:nvContentPartPr>
            <p14:xfrm>
              <a:off x="6058750" y="2575270"/>
              <a:ext cx="972360" cy="23148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693EACE-0940-4DDE-A8BF-0610322035F8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039670" y="2556190"/>
                <a:ext cx="101016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3B66EB1B-6C92-42F4-99F5-84B47B99DEE4}"/>
                  </a:ext>
                </a:extLst>
              </p14:cNvPr>
              <p14:cNvContentPartPr/>
              <p14:nvPr/>
            </p14:nvContentPartPr>
            <p14:xfrm>
              <a:off x="7015630" y="2601190"/>
              <a:ext cx="262440" cy="45468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3B66EB1B-6C92-42F4-99F5-84B47B99DEE4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996550" y="2582110"/>
                <a:ext cx="300240" cy="49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687DB75B-4CFD-488A-8083-40FC2EE8080F}"/>
                  </a:ext>
                </a:extLst>
              </p14:cNvPr>
              <p14:cNvContentPartPr/>
              <p14:nvPr/>
            </p14:nvContentPartPr>
            <p14:xfrm>
              <a:off x="7592350" y="2866150"/>
              <a:ext cx="64800" cy="1656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687DB75B-4CFD-488A-8083-40FC2EE8080F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573270" y="2847070"/>
                <a:ext cx="10260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48C3054A-4357-4D3F-ADDB-0FA1E2B90957}"/>
                  </a:ext>
                </a:extLst>
              </p14:cNvPr>
              <p14:cNvContentPartPr/>
              <p14:nvPr/>
            </p14:nvContentPartPr>
            <p14:xfrm>
              <a:off x="2239510" y="3204550"/>
              <a:ext cx="1324440" cy="53604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48C3054A-4357-4D3F-ADDB-0FA1E2B90957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220430" y="3185470"/>
                <a:ext cx="1362240" cy="57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7C939C9E-37E1-4561-84D8-0C229AE864DC}"/>
                  </a:ext>
                </a:extLst>
              </p14:cNvPr>
              <p14:cNvContentPartPr/>
              <p14:nvPr/>
            </p14:nvContentPartPr>
            <p14:xfrm>
              <a:off x="3612190" y="3292390"/>
              <a:ext cx="349560" cy="40500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7C939C9E-37E1-4561-84D8-0C229AE864DC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593110" y="3273310"/>
                <a:ext cx="38736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0535C1E3-7554-4613-83DE-0F9E07FD205E}"/>
                  </a:ext>
                </a:extLst>
              </p14:cNvPr>
              <p14:cNvContentPartPr/>
              <p14:nvPr/>
            </p14:nvContentPartPr>
            <p14:xfrm>
              <a:off x="4102510" y="3697030"/>
              <a:ext cx="16920" cy="1224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0535C1E3-7554-4613-83DE-0F9E07FD205E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083430" y="3677950"/>
                <a:ext cx="547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98FCE8A9-8103-41CA-8E6C-5899C8199D59}"/>
                  </a:ext>
                </a:extLst>
              </p14:cNvPr>
              <p14:cNvContentPartPr/>
              <p14:nvPr/>
            </p14:nvContentPartPr>
            <p14:xfrm>
              <a:off x="4691110" y="3349630"/>
              <a:ext cx="707400" cy="225360"/>
            </p14:xfrm>
          </p:contentPart>
        </mc:Choice>
        <mc:Fallback xmlns=""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98FCE8A9-8103-41CA-8E6C-5899C8199D59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672030" y="3330550"/>
                <a:ext cx="74520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85279C9D-FEF1-4984-862C-86B155099AA7}"/>
                  </a:ext>
                </a:extLst>
              </p14:cNvPr>
              <p14:cNvContentPartPr/>
              <p14:nvPr/>
            </p14:nvContentPartPr>
            <p14:xfrm>
              <a:off x="5848870" y="3333430"/>
              <a:ext cx="1378440" cy="38772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85279C9D-FEF1-4984-862C-86B155099AA7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829790" y="3314350"/>
                <a:ext cx="141624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964B870A-616E-4B90-99FC-2D4E6AF13457}"/>
                  </a:ext>
                </a:extLst>
              </p14:cNvPr>
              <p14:cNvContentPartPr/>
              <p14:nvPr/>
            </p14:nvContentPartPr>
            <p14:xfrm>
              <a:off x="7365910" y="3470590"/>
              <a:ext cx="34920" cy="13896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964B870A-616E-4B90-99FC-2D4E6AF13457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346830" y="3451510"/>
                <a:ext cx="7272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44E4F1C9-2AEC-4551-9A6E-8618D3955520}"/>
                  </a:ext>
                </a:extLst>
              </p14:cNvPr>
              <p14:cNvContentPartPr/>
              <p14:nvPr/>
            </p14:nvContentPartPr>
            <p14:xfrm>
              <a:off x="7379590" y="3337390"/>
              <a:ext cx="476640" cy="74232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44E4F1C9-2AEC-4551-9A6E-8618D3955520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7360510" y="3318310"/>
                <a:ext cx="514440" cy="78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EDB3524B-0B2A-4F12-8EA1-E440553C4606}"/>
                  </a:ext>
                </a:extLst>
              </p14:cNvPr>
              <p14:cNvContentPartPr/>
              <p14:nvPr/>
            </p14:nvContentPartPr>
            <p14:xfrm>
              <a:off x="8223070" y="3786310"/>
              <a:ext cx="31680" cy="828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EDB3524B-0B2A-4F12-8EA1-E440553C4606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8203990" y="3767230"/>
                <a:ext cx="6948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701A9FF7-C3EA-4A48-BED7-7078BC866280}"/>
                  </a:ext>
                </a:extLst>
              </p14:cNvPr>
              <p14:cNvContentPartPr/>
              <p14:nvPr/>
            </p14:nvContentPartPr>
            <p14:xfrm>
              <a:off x="6323350" y="4009870"/>
              <a:ext cx="153000" cy="40500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701A9FF7-C3EA-4A48-BED7-7078BC866280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304270" y="3990790"/>
                <a:ext cx="19080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8D1B840D-9915-416F-BA50-B8A035667592}"/>
                  </a:ext>
                </a:extLst>
              </p14:cNvPr>
              <p14:cNvContentPartPr/>
              <p14:nvPr/>
            </p14:nvContentPartPr>
            <p14:xfrm>
              <a:off x="5447470" y="4698190"/>
              <a:ext cx="162720" cy="42768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8D1B840D-9915-416F-BA50-B8A035667592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428390" y="4679110"/>
                <a:ext cx="200520" cy="4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FA2D4D5E-B1B4-49C3-BDF8-95D4A763E2BC}"/>
                  </a:ext>
                </a:extLst>
              </p14:cNvPr>
              <p14:cNvContentPartPr/>
              <p14:nvPr/>
            </p14:nvContentPartPr>
            <p14:xfrm>
              <a:off x="5452150" y="4879270"/>
              <a:ext cx="132120" cy="2736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FA2D4D5E-B1B4-49C3-BDF8-95D4A763E2BC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433070" y="4860190"/>
                <a:ext cx="16992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7910D7DC-2590-402D-8E00-F02F34CDD636}"/>
                  </a:ext>
                </a:extLst>
              </p14:cNvPr>
              <p14:cNvContentPartPr/>
              <p14:nvPr/>
            </p14:nvContentPartPr>
            <p14:xfrm>
              <a:off x="5717110" y="4684870"/>
              <a:ext cx="881280" cy="37836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7910D7DC-2590-402D-8E00-F02F34CDD636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698030" y="4665790"/>
                <a:ext cx="91908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EECF8AE3-9A61-4761-8D81-C2E8A16116FC}"/>
                  </a:ext>
                </a:extLst>
              </p14:cNvPr>
              <p14:cNvContentPartPr/>
              <p14:nvPr/>
            </p14:nvContentPartPr>
            <p14:xfrm>
              <a:off x="6871990" y="4656430"/>
              <a:ext cx="554400" cy="54612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EECF8AE3-9A61-4761-8D81-C2E8A16116FC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852910" y="4637350"/>
                <a:ext cx="592200" cy="58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570F0D53-166E-47DB-8512-904636C79464}"/>
                  </a:ext>
                </a:extLst>
              </p14:cNvPr>
              <p14:cNvContentPartPr/>
              <p14:nvPr/>
            </p14:nvContentPartPr>
            <p14:xfrm>
              <a:off x="8016070" y="4633030"/>
              <a:ext cx="154800" cy="59868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570F0D53-166E-47DB-8512-904636C79464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996990" y="4613950"/>
                <a:ext cx="192600" cy="63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CFB6571C-7F1A-4D39-865E-CDED5B0AA8C5}"/>
                  </a:ext>
                </a:extLst>
              </p14:cNvPr>
              <p14:cNvContentPartPr/>
              <p14:nvPr/>
            </p14:nvContentPartPr>
            <p14:xfrm>
              <a:off x="7885750" y="4881790"/>
              <a:ext cx="232560" cy="3096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CFB6571C-7F1A-4D39-865E-CDED5B0AA8C5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866670" y="4862710"/>
                <a:ext cx="27036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6B08C446-1216-4D47-9E72-25440AC19542}"/>
                  </a:ext>
                </a:extLst>
              </p14:cNvPr>
              <p14:cNvContentPartPr/>
              <p14:nvPr/>
            </p14:nvContentPartPr>
            <p14:xfrm>
              <a:off x="8174470" y="4909870"/>
              <a:ext cx="26280" cy="14004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6B08C446-1216-4D47-9E72-25440AC19542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8155390" y="4890790"/>
                <a:ext cx="6408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5BE39A77-3BCF-4A8C-AE55-E055F899D241}"/>
                  </a:ext>
                </a:extLst>
              </p14:cNvPr>
              <p14:cNvContentPartPr/>
              <p14:nvPr/>
            </p14:nvContentPartPr>
            <p14:xfrm>
              <a:off x="8214070" y="4796470"/>
              <a:ext cx="10800" cy="864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5BE39A77-3BCF-4A8C-AE55-E055F899D241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8194990" y="4777390"/>
                <a:ext cx="486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DF70C3E6-83C0-4FEA-8186-26712CBD1592}"/>
                  </a:ext>
                </a:extLst>
              </p14:cNvPr>
              <p14:cNvContentPartPr/>
              <p14:nvPr/>
            </p14:nvContentPartPr>
            <p14:xfrm>
              <a:off x="8231710" y="4804750"/>
              <a:ext cx="6480" cy="540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DF70C3E6-83C0-4FEA-8186-26712CBD1592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212630" y="4785670"/>
                <a:ext cx="4428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52D13BAB-642B-476E-8297-ED882D673283}"/>
                  </a:ext>
                </a:extLst>
              </p14:cNvPr>
              <p14:cNvContentPartPr/>
              <p14:nvPr/>
            </p14:nvContentPartPr>
            <p14:xfrm>
              <a:off x="8287510" y="4891150"/>
              <a:ext cx="123120" cy="15696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52D13BAB-642B-476E-8297-ED882D673283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268430" y="4872070"/>
                <a:ext cx="16092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2CEB6754-F415-435F-82FC-182DFA7760BC}"/>
                  </a:ext>
                </a:extLst>
              </p14:cNvPr>
              <p14:cNvContentPartPr/>
              <p14:nvPr/>
            </p14:nvContentPartPr>
            <p14:xfrm>
              <a:off x="8443030" y="4678030"/>
              <a:ext cx="391680" cy="369360"/>
            </p14:xfrm>
          </p:contentPart>
        </mc:Choice>
        <mc:Fallback xmlns=""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2CEB6754-F415-435F-82FC-182DFA7760BC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423950" y="4658950"/>
                <a:ext cx="42948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1B9A2B71-7399-4019-A164-22F952B94DE5}"/>
                  </a:ext>
                </a:extLst>
              </p14:cNvPr>
              <p14:cNvContentPartPr/>
              <p14:nvPr/>
            </p14:nvContentPartPr>
            <p14:xfrm>
              <a:off x="9166630" y="4747510"/>
              <a:ext cx="196920" cy="243720"/>
            </p14:xfrm>
          </p:contentPart>
        </mc:Choice>
        <mc:Fallback xmlns=""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1B9A2B71-7399-4019-A164-22F952B94DE5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9147550" y="4728430"/>
                <a:ext cx="234720" cy="2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3E8F0EE0-5222-44A2-842A-DC3A5D19A66C}"/>
                  </a:ext>
                </a:extLst>
              </p14:cNvPr>
              <p14:cNvContentPartPr/>
              <p14:nvPr/>
            </p14:nvContentPartPr>
            <p14:xfrm>
              <a:off x="9741190" y="4778110"/>
              <a:ext cx="888840" cy="580680"/>
            </p14:xfrm>
          </p:contentPart>
        </mc:Choice>
        <mc:Fallback xmlns=""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3E8F0EE0-5222-44A2-842A-DC3A5D19A66C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9722110" y="4759030"/>
                <a:ext cx="926640" cy="61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C89A01C0-CBA4-42B8-A7EC-60A29DDF3650}"/>
                  </a:ext>
                </a:extLst>
              </p14:cNvPr>
              <p14:cNvContentPartPr/>
              <p14:nvPr/>
            </p14:nvContentPartPr>
            <p14:xfrm>
              <a:off x="10843870" y="5219830"/>
              <a:ext cx="30240" cy="21960"/>
            </p14:xfrm>
          </p:contentPart>
        </mc:Choice>
        <mc:Fallback xmlns=""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C89A01C0-CBA4-42B8-A7EC-60A29DDF3650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0824790" y="5200750"/>
                <a:ext cx="68040" cy="5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25310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9BAAE71-3D6C-4039-A615-43FC9A5CF379}"/>
                  </a:ext>
                </a:extLst>
              </p14:cNvPr>
              <p14:cNvContentPartPr/>
              <p14:nvPr/>
            </p14:nvContentPartPr>
            <p14:xfrm>
              <a:off x="500710" y="391150"/>
              <a:ext cx="894600" cy="4611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9BAAE71-3D6C-4039-A615-43FC9A5CF37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1630" y="372070"/>
                <a:ext cx="932400" cy="49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69F78869-930A-4C2D-AAC6-F8DF7634BE9E}"/>
                  </a:ext>
                </a:extLst>
              </p14:cNvPr>
              <p14:cNvContentPartPr/>
              <p14:nvPr/>
            </p14:nvContentPartPr>
            <p14:xfrm>
              <a:off x="1855390" y="359470"/>
              <a:ext cx="1045080" cy="4802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69F78869-930A-4C2D-AAC6-F8DF7634BE9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36310" y="340390"/>
                <a:ext cx="108288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3AC8E9F2-0994-4E2F-8092-F4DF41D99289}"/>
                  </a:ext>
                </a:extLst>
              </p14:cNvPr>
              <p14:cNvContentPartPr/>
              <p14:nvPr/>
            </p14:nvContentPartPr>
            <p14:xfrm>
              <a:off x="3212950" y="329950"/>
              <a:ext cx="656280" cy="71208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3AC8E9F2-0994-4E2F-8092-F4DF41D9928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93870" y="310870"/>
                <a:ext cx="694080" cy="74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B77FF5EA-6F72-490F-8FB0-CBEE00B4F02B}"/>
                  </a:ext>
                </a:extLst>
              </p14:cNvPr>
              <p14:cNvContentPartPr/>
              <p14:nvPr/>
            </p14:nvContentPartPr>
            <p14:xfrm>
              <a:off x="4424710" y="431470"/>
              <a:ext cx="539640" cy="48888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B77FF5EA-6F72-490F-8FB0-CBEE00B4F02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05630" y="412390"/>
                <a:ext cx="577440" cy="5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B3C02F0-FC98-40A8-9C04-2BB3A029F76E}"/>
                  </a:ext>
                </a:extLst>
              </p14:cNvPr>
              <p14:cNvContentPartPr/>
              <p14:nvPr/>
            </p14:nvContentPartPr>
            <p14:xfrm>
              <a:off x="5493910" y="484750"/>
              <a:ext cx="312480" cy="34992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B3C02F0-FC98-40A8-9C04-2BB3A029F76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74830" y="465670"/>
                <a:ext cx="350280" cy="3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FA8699A5-E1A8-4E4D-977E-E26B5BE7A412}"/>
                  </a:ext>
                </a:extLst>
              </p14:cNvPr>
              <p14:cNvContentPartPr/>
              <p14:nvPr/>
            </p14:nvContentPartPr>
            <p14:xfrm>
              <a:off x="1198390" y="1301950"/>
              <a:ext cx="1311120" cy="41832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FA8699A5-E1A8-4E4D-977E-E26B5BE7A41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79310" y="1282870"/>
                <a:ext cx="134892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7E11765D-7D0D-4423-B035-8DCEFA74D9C7}"/>
                  </a:ext>
                </a:extLst>
              </p14:cNvPr>
              <p14:cNvContentPartPr/>
              <p14:nvPr/>
            </p14:nvContentPartPr>
            <p14:xfrm>
              <a:off x="2627230" y="1337950"/>
              <a:ext cx="572760" cy="3891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7E11765D-7D0D-4423-B035-8DCEFA74D9C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608150" y="1318870"/>
                <a:ext cx="61056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3C56FD3D-848B-4F5E-8EC7-F73206F22C1B}"/>
                  </a:ext>
                </a:extLst>
              </p14:cNvPr>
              <p14:cNvContentPartPr/>
              <p14:nvPr/>
            </p14:nvContentPartPr>
            <p14:xfrm>
              <a:off x="3762670" y="1353790"/>
              <a:ext cx="467640" cy="32544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3C56FD3D-848B-4F5E-8EC7-F73206F22C1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43590" y="1334710"/>
                <a:ext cx="505440" cy="3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C43BF4B7-A1A9-4D41-A9B2-18BB4802C421}"/>
                  </a:ext>
                </a:extLst>
              </p14:cNvPr>
              <p14:cNvContentPartPr/>
              <p14:nvPr/>
            </p14:nvContentPartPr>
            <p14:xfrm>
              <a:off x="4343710" y="1458910"/>
              <a:ext cx="244440" cy="21744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C43BF4B7-A1A9-4D41-A9B2-18BB4802C42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24630" y="1439830"/>
                <a:ext cx="28224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685D8C8-DCED-4895-86DE-72E8E6FC1E61}"/>
                  </a:ext>
                </a:extLst>
              </p14:cNvPr>
              <p14:cNvContentPartPr/>
              <p14:nvPr/>
            </p14:nvContentPartPr>
            <p14:xfrm>
              <a:off x="4730350" y="1258030"/>
              <a:ext cx="504000" cy="44100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685D8C8-DCED-4895-86DE-72E8E6FC1E61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711270" y="1238950"/>
                <a:ext cx="541800" cy="47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04516605-AE96-436A-AF4A-97D87C363B4F}"/>
                  </a:ext>
                </a:extLst>
              </p14:cNvPr>
              <p14:cNvContentPartPr/>
              <p14:nvPr/>
            </p14:nvContentPartPr>
            <p14:xfrm>
              <a:off x="5631070" y="1252630"/>
              <a:ext cx="1440360" cy="45036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04516605-AE96-436A-AF4A-97D87C363B4F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611990" y="1233550"/>
                <a:ext cx="1478160" cy="48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915A75DD-2820-4210-97D3-9CC756B46DF5}"/>
                  </a:ext>
                </a:extLst>
              </p14:cNvPr>
              <p14:cNvContentPartPr/>
              <p14:nvPr/>
            </p14:nvContentPartPr>
            <p14:xfrm>
              <a:off x="7499830" y="1220590"/>
              <a:ext cx="1255320" cy="44388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915A75DD-2820-4210-97D3-9CC756B46DF5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480750" y="1201510"/>
                <a:ext cx="1293120" cy="48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84352B35-45AC-4159-BE45-10FA831791E2}"/>
                  </a:ext>
                </a:extLst>
              </p14:cNvPr>
              <p14:cNvContentPartPr/>
              <p14:nvPr/>
            </p14:nvContentPartPr>
            <p14:xfrm>
              <a:off x="9352030" y="1164790"/>
              <a:ext cx="114480" cy="37044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84352B35-45AC-4159-BE45-10FA831791E2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332950" y="1145710"/>
                <a:ext cx="15228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C9D4D66E-2722-4B62-9F22-97235BE9A715}"/>
                  </a:ext>
                </a:extLst>
              </p14:cNvPr>
              <p14:cNvContentPartPr/>
              <p14:nvPr/>
            </p14:nvContentPartPr>
            <p14:xfrm>
              <a:off x="9687190" y="1263430"/>
              <a:ext cx="137160" cy="22356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C9D4D66E-2722-4B62-9F22-97235BE9A715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668110" y="1244350"/>
                <a:ext cx="17496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B0171427-5F10-4C0C-867D-B55D5007E236}"/>
                  </a:ext>
                </a:extLst>
              </p14:cNvPr>
              <p14:cNvContentPartPr/>
              <p14:nvPr/>
            </p14:nvContentPartPr>
            <p14:xfrm>
              <a:off x="9741190" y="1332910"/>
              <a:ext cx="192600" cy="17892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B0171427-5F10-4C0C-867D-B55D5007E23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722110" y="1313830"/>
                <a:ext cx="23040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7C56F0DF-72FE-4616-9441-BAE23DB50C5B}"/>
                  </a:ext>
                </a:extLst>
              </p14:cNvPr>
              <p14:cNvContentPartPr/>
              <p14:nvPr/>
            </p14:nvContentPartPr>
            <p14:xfrm>
              <a:off x="10024510" y="1265950"/>
              <a:ext cx="219240" cy="22284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7C56F0DF-72FE-4616-9441-BAE23DB50C5B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005430" y="1246870"/>
                <a:ext cx="25704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06BC7107-575E-444E-B912-6C2B35A8AC7D}"/>
                  </a:ext>
                </a:extLst>
              </p14:cNvPr>
              <p14:cNvContentPartPr/>
              <p14:nvPr/>
            </p14:nvContentPartPr>
            <p14:xfrm>
              <a:off x="10333390" y="1183510"/>
              <a:ext cx="413640" cy="35892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06BC7107-575E-444E-B912-6C2B35A8AC7D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314310" y="1164430"/>
                <a:ext cx="451440" cy="39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E9C6E0BB-8357-4FC5-97C3-4EE936022C9C}"/>
                  </a:ext>
                </a:extLst>
              </p14:cNvPr>
              <p14:cNvContentPartPr/>
              <p14:nvPr/>
            </p14:nvContentPartPr>
            <p14:xfrm>
              <a:off x="10897870" y="1261990"/>
              <a:ext cx="157320" cy="22464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E9C6E0BB-8357-4FC5-97C3-4EE936022C9C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878790" y="1242910"/>
                <a:ext cx="195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633458B6-7F27-49E9-9180-4F4BD35DCA77}"/>
                  </a:ext>
                </a:extLst>
              </p14:cNvPr>
              <p14:cNvContentPartPr/>
              <p14:nvPr/>
            </p14:nvContentPartPr>
            <p14:xfrm>
              <a:off x="11184070" y="1147510"/>
              <a:ext cx="144360" cy="32004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633458B6-7F27-49E9-9180-4F4BD35DCA7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1164990" y="1128430"/>
                <a:ext cx="18216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3154545-155D-46CF-B875-EDB075DBB196}"/>
                  </a:ext>
                </a:extLst>
              </p14:cNvPr>
              <p14:cNvContentPartPr/>
              <p14:nvPr/>
            </p14:nvContentPartPr>
            <p14:xfrm>
              <a:off x="1376590" y="2201590"/>
              <a:ext cx="138240" cy="43164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3154545-155D-46CF-B875-EDB075DBB196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357510" y="2182510"/>
                <a:ext cx="17604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E2651E6A-F4C5-4516-A70D-2B758ACE963F}"/>
                  </a:ext>
                </a:extLst>
              </p14:cNvPr>
              <p14:cNvContentPartPr/>
              <p14:nvPr/>
            </p14:nvContentPartPr>
            <p14:xfrm>
              <a:off x="1815070" y="2219230"/>
              <a:ext cx="405360" cy="35424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E2651E6A-F4C5-4516-A70D-2B758ACE963F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795990" y="2200150"/>
                <a:ext cx="44316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4B33E272-4125-4690-A486-CEB5B22E0FF9}"/>
                  </a:ext>
                </a:extLst>
              </p14:cNvPr>
              <p14:cNvContentPartPr/>
              <p14:nvPr/>
            </p14:nvContentPartPr>
            <p14:xfrm>
              <a:off x="2279830" y="2426950"/>
              <a:ext cx="154800" cy="13140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4B33E272-4125-4690-A486-CEB5B22E0FF9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260750" y="2407870"/>
                <a:ext cx="19260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A2D602F7-CF14-4CDF-9355-D73628E196FD}"/>
                  </a:ext>
                </a:extLst>
              </p14:cNvPr>
              <p14:cNvContentPartPr/>
              <p14:nvPr/>
            </p14:nvContentPartPr>
            <p14:xfrm>
              <a:off x="2531470" y="2152630"/>
              <a:ext cx="174240" cy="39564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A2D602F7-CF14-4CDF-9355-D73628E196FD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512390" y="2133550"/>
                <a:ext cx="212040" cy="4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C8AB780D-6F93-4F88-8C80-2315C2A2509C}"/>
                  </a:ext>
                </a:extLst>
              </p14:cNvPr>
              <p14:cNvContentPartPr/>
              <p14:nvPr/>
            </p14:nvContentPartPr>
            <p14:xfrm>
              <a:off x="2974990" y="2489590"/>
              <a:ext cx="7560" cy="3348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C8AB780D-6F93-4F88-8C80-2315C2A2509C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955910" y="2470510"/>
                <a:ext cx="4536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3C1A0C59-303A-469C-BC5C-1BB550EF7B63}"/>
                  </a:ext>
                </a:extLst>
              </p14:cNvPr>
              <p14:cNvContentPartPr/>
              <p14:nvPr/>
            </p14:nvContentPartPr>
            <p14:xfrm>
              <a:off x="3536590" y="2173510"/>
              <a:ext cx="182880" cy="35136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3C1A0C59-303A-469C-BC5C-1BB550EF7B63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517510" y="2154430"/>
                <a:ext cx="220680" cy="38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1C43354C-C580-4B97-8B36-478486190EB7}"/>
                  </a:ext>
                </a:extLst>
              </p14:cNvPr>
              <p14:cNvContentPartPr/>
              <p14:nvPr/>
            </p14:nvContentPartPr>
            <p14:xfrm>
              <a:off x="3848350" y="2316430"/>
              <a:ext cx="144000" cy="21996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1C43354C-C580-4B97-8B36-478486190EB7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829270" y="2297350"/>
                <a:ext cx="18180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4E23AB4B-1806-4FA7-A625-F1D81E903CC7}"/>
                  </a:ext>
                </a:extLst>
              </p14:cNvPr>
              <p14:cNvContentPartPr/>
              <p14:nvPr/>
            </p14:nvContentPartPr>
            <p14:xfrm>
              <a:off x="4119070" y="2096830"/>
              <a:ext cx="925920" cy="44496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4E23AB4B-1806-4FA7-A625-F1D81E903CC7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099990" y="2077750"/>
                <a:ext cx="963720" cy="48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A05193FA-B347-4035-B0F4-86F7E143B324}"/>
                  </a:ext>
                </a:extLst>
              </p14:cNvPr>
              <p14:cNvContentPartPr/>
              <p14:nvPr/>
            </p14:nvContentPartPr>
            <p14:xfrm>
              <a:off x="5181070" y="2462950"/>
              <a:ext cx="22680" cy="576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A05193FA-B347-4035-B0F4-86F7E143B324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161990" y="2443870"/>
                <a:ext cx="6048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D2C92992-99A8-4366-A9DD-D0B40730B4CB}"/>
                  </a:ext>
                </a:extLst>
              </p14:cNvPr>
              <p14:cNvContentPartPr/>
              <p14:nvPr/>
            </p14:nvContentPartPr>
            <p14:xfrm>
              <a:off x="5605870" y="2154070"/>
              <a:ext cx="29160" cy="32256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D2C92992-99A8-4366-A9DD-D0B40730B4CB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586790" y="2134990"/>
                <a:ext cx="6696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834072A-2271-4AB5-BD49-FB568C22C549}"/>
                  </a:ext>
                </a:extLst>
              </p14:cNvPr>
              <p14:cNvContentPartPr/>
              <p14:nvPr/>
            </p14:nvContentPartPr>
            <p14:xfrm>
              <a:off x="5737270" y="2159470"/>
              <a:ext cx="137520" cy="33660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834072A-2271-4AB5-BD49-FB568C22C54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718190" y="2140390"/>
                <a:ext cx="17532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3AF74E57-0054-40ED-8002-25B161B2DA2E}"/>
                  </a:ext>
                </a:extLst>
              </p14:cNvPr>
              <p14:cNvContentPartPr/>
              <p14:nvPr/>
            </p14:nvContentPartPr>
            <p14:xfrm>
              <a:off x="6082150" y="2059390"/>
              <a:ext cx="426240" cy="39348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3AF74E57-0054-40ED-8002-25B161B2DA2E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063070" y="2040310"/>
                <a:ext cx="464040" cy="43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A2F2BFCF-73CC-4C4C-B064-2E9DA35102F8}"/>
                  </a:ext>
                </a:extLst>
              </p14:cNvPr>
              <p14:cNvContentPartPr/>
              <p14:nvPr/>
            </p14:nvContentPartPr>
            <p14:xfrm>
              <a:off x="6713230" y="2020870"/>
              <a:ext cx="211680" cy="5392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A2F2BFCF-73CC-4C4C-B064-2E9DA35102F8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694150" y="2001790"/>
                <a:ext cx="249480" cy="57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340438FB-40D8-4D1B-A0C5-0D0FE726E548}"/>
                  </a:ext>
                </a:extLst>
              </p14:cNvPr>
              <p14:cNvContentPartPr/>
              <p14:nvPr/>
            </p14:nvContentPartPr>
            <p14:xfrm>
              <a:off x="7225510" y="2458990"/>
              <a:ext cx="17280" cy="1224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340438FB-40D8-4D1B-A0C5-0D0FE726E548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206430" y="2439910"/>
                <a:ext cx="5508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E5B9DC15-A14B-4D8B-AC4C-921800458469}"/>
                  </a:ext>
                </a:extLst>
              </p14:cNvPr>
              <p14:cNvContentPartPr/>
              <p14:nvPr/>
            </p14:nvContentPartPr>
            <p14:xfrm>
              <a:off x="1154830" y="3177910"/>
              <a:ext cx="211680" cy="46476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E5B9DC15-A14B-4D8B-AC4C-921800458469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35750" y="3158830"/>
                <a:ext cx="249480" cy="50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014E8379-71F6-4710-AC0D-3424F058DD9E}"/>
                  </a:ext>
                </a:extLst>
              </p14:cNvPr>
              <p14:cNvContentPartPr/>
              <p14:nvPr/>
            </p14:nvContentPartPr>
            <p14:xfrm>
              <a:off x="1469830" y="3533230"/>
              <a:ext cx="137880" cy="14544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014E8379-71F6-4710-AC0D-3424F058DD9E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450750" y="3514150"/>
                <a:ext cx="17568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4685728C-19C9-4601-82AA-4B2AF1AA29D8}"/>
                  </a:ext>
                </a:extLst>
              </p14:cNvPr>
              <p14:cNvContentPartPr/>
              <p14:nvPr/>
            </p14:nvContentPartPr>
            <p14:xfrm>
              <a:off x="1778350" y="3361150"/>
              <a:ext cx="126000" cy="2880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4685728C-19C9-4601-82AA-4B2AF1AA29D8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759270" y="3342070"/>
                <a:ext cx="16380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55962F4C-7807-422D-A71F-5FADB756C0B6}"/>
                  </a:ext>
                </a:extLst>
              </p14:cNvPr>
              <p14:cNvContentPartPr/>
              <p14:nvPr/>
            </p14:nvContentPartPr>
            <p14:xfrm>
              <a:off x="1809670" y="3474550"/>
              <a:ext cx="136800" cy="2304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55962F4C-7807-422D-A71F-5FADB756C0B6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790590" y="3455470"/>
                <a:ext cx="17460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3CA1BEC4-A4C3-43C6-8FFC-7CC0C197E1D7}"/>
                  </a:ext>
                </a:extLst>
              </p14:cNvPr>
              <p14:cNvContentPartPr/>
              <p14:nvPr/>
            </p14:nvContentPartPr>
            <p14:xfrm>
              <a:off x="2491870" y="3151630"/>
              <a:ext cx="168840" cy="99720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3CA1BEC4-A4C3-43C6-8FFC-7CC0C197E1D7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472790" y="3132550"/>
                <a:ext cx="206640" cy="10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C9AB9BE1-F8A6-41A7-88D6-B596A7AA3A6E}"/>
                  </a:ext>
                </a:extLst>
              </p14:cNvPr>
              <p14:cNvContentPartPr/>
              <p14:nvPr/>
            </p14:nvContentPartPr>
            <p14:xfrm>
              <a:off x="2810830" y="2970190"/>
              <a:ext cx="323280" cy="59148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C9AB9BE1-F8A6-41A7-88D6-B596A7AA3A6E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791750" y="2951110"/>
                <a:ext cx="361080" cy="62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A877395D-A07C-4F46-B1BD-F5098444EBF3}"/>
                  </a:ext>
                </a:extLst>
              </p14:cNvPr>
              <p14:cNvContentPartPr/>
              <p14:nvPr/>
            </p14:nvContentPartPr>
            <p14:xfrm>
              <a:off x="2892910" y="3764710"/>
              <a:ext cx="149760" cy="20520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A877395D-A07C-4F46-B1BD-F5098444EBF3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873830" y="3745630"/>
                <a:ext cx="18756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EBEF745F-0005-41C3-9B06-94D78C55D9B4}"/>
                  </a:ext>
                </a:extLst>
              </p14:cNvPr>
              <p14:cNvContentPartPr/>
              <p14:nvPr/>
            </p14:nvContentPartPr>
            <p14:xfrm>
              <a:off x="3364150" y="3650230"/>
              <a:ext cx="32040" cy="525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EBEF745F-0005-41C3-9B06-94D78C55D9B4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345070" y="3631150"/>
                <a:ext cx="6984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F88E5A49-FFF6-4775-8638-965B5400A744}"/>
                  </a:ext>
                </a:extLst>
              </p14:cNvPr>
              <p14:cNvContentPartPr/>
              <p14:nvPr/>
            </p14:nvContentPartPr>
            <p14:xfrm>
              <a:off x="3590590" y="3836710"/>
              <a:ext cx="25560" cy="5616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F88E5A49-FFF6-4775-8638-965B5400A744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571510" y="3817630"/>
                <a:ext cx="633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8B113721-7CA3-4C61-A08C-F7F4E9130AFF}"/>
                  </a:ext>
                </a:extLst>
              </p14:cNvPr>
              <p14:cNvContentPartPr/>
              <p14:nvPr/>
            </p14:nvContentPartPr>
            <p14:xfrm>
              <a:off x="3566470" y="3168550"/>
              <a:ext cx="76680" cy="1368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8B113721-7CA3-4C61-A08C-F7F4E9130AFF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547390" y="3149470"/>
                <a:ext cx="1144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013B946E-E459-4C6C-B21C-245F0BA5E2A0}"/>
                  </a:ext>
                </a:extLst>
              </p14:cNvPr>
              <p14:cNvContentPartPr/>
              <p14:nvPr/>
            </p14:nvContentPartPr>
            <p14:xfrm>
              <a:off x="3806230" y="3109870"/>
              <a:ext cx="1331640" cy="1298520"/>
            </p14:xfrm>
          </p:contentPart>
        </mc:Choice>
        <mc:Fallback xmlns=""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013B946E-E459-4C6C-B21C-245F0BA5E2A0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787150" y="3090790"/>
                <a:ext cx="1369440" cy="13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FE5CE6CF-E068-4754-A4A7-53D6B11F745C}"/>
                  </a:ext>
                </a:extLst>
              </p14:cNvPr>
              <p14:cNvContentPartPr/>
              <p14:nvPr/>
            </p14:nvContentPartPr>
            <p14:xfrm>
              <a:off x="6225070" y="3316150"/>
              <a:ext cx="216000" cy="35172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FE5CE6CF-E068-4754-A4A7-53D6B11F745C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205990" y="3297070"/>
                <a:ext cx="253800" cy="38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5277BBFF-6AE7-4125-9450-70CE5B50D9D5}"/>
                  </a:ext>
                </a:extLst>
              </p14:cNvPr>
              <p14:cNvContentPartPr/>
              <p14:nvPr/>
            </p14:nvContentPartPr>
            <p14:xfrm>
              <a:off x="6544030" y="3579670"/>
              <a:ext cx="154440" cy="13644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5277BBFF-6AE7-4125-9450-70CE5B50D9D5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524950" y="3560590"/>
                <a:ext cx="19224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F71A503B-EAD1-4594-A0F6-7C95028DEB30}"/>
                  </a:ext>
                </a:extLst>
              </p14:cNvPr>
              <p14:cNvContentPartPr/>
              <p14:nvPr/>
            </p14:nvContentPartPr>
            <p14:xfrm>
              <a:off x="6115630" y="3077470"/>
              <a:ext cx="382320" cy="12492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F71A503B-EAD1-4594-A0F6-7C95028DEB30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096550" y="3058390"/>
                <a:ext cx="42012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52722DD4-50C0-422C-AEA0-3DE59BA81086}"/>
                  </a:ext>
                </a:extLst>
              </p14:cNvPr>
              <p14:cNvContentPartPr/>
              <p14:nvPr/>
            </p14:nvContentPartPr>
            <p14:xfrm>
              <a:off x="6940750" y="3361510"/>
              <a:ext cx="177120" cy="864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52722DD4-50C0-422C-AEA0-3DE59BA81086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921670" y="3342430"/>
                <a:ext cx="21492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6E72A0F7-2CA8-40AF-ADAF-89B7B06C1604}"/>
                  </a:ext>
                </a:extLst>
              </p14:cNvPr>
              <p14:cNvContentPartPr/>
              <p14:nvPr/>
            </p14:nvContentPartPr>
            <p14:xfrm>
              <a:off x="6976750" y="3465190"/>
              <a:ext cx="145800" cy="2520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6E72A0F7-2CA8-40AF-ADAF-89B7B06C1604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6957670" y="3446110"/>
                <a:ext cx="18360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4F511E23-BC43-4CD6-A36C-C027CD8F582F}"/>
                  </a:ext>
                </a:extLst>
              </p14:cNvPr>
              <p14:cNvContentPartPr/>
              <p14:nvPr/>
            </p14:nvContentPartPr>
            <p14:xfrm>
              <a:off x="7616830" y="3120670"/>
              <a:ext cx="192960" cy="117612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4F511E23-BC43-4CD6-A36C-C027CD8F582F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7597750" y="3101590"/>
                <a:ext cx="230760" cy="121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DC2B22A1-5B17-4E95-B1EE-C76A48C75200}"/>
                  </a:ext>
                </a:extLst>
              </p14:cNvPr>
              <p14:cNvContentPartPr/>
              <p14:nvPr/>
            </p14:nvContentPartPr>
            <p14:xfrm>
              <a:off x="8285350" y="3121750"/>
              <a:ext cx="228600" cy="327960"/>
            </p14:xfrm>
          </p:contentPart>
        </mc:Choice>
        <mc:Fallback xmlns=""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DC2B22A1-5B17-4E95-B1EE-C76A48C75200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266270" y="3102670"/>
                <a:ext cx="266400" cy="36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5E44BDFE-EDB0-44CD-83B9-D861A6B2D542}"/>
                  </a:ext>
                </a:extLst>
              </p14:cNvPr>
              <p14:cNvContentPartPr/>
              <p14:nvPr/>
            </p14:nvContentPartPr>
            <p14:xfrm>
              <a:off x="8628790" y="3314350"/>
              <a:ext cx="176400" cy="158040"/>
            </p14:xfrm>
          </p:contentPart>
        </mc:Choice>
        <mc:Fallback xmlns=""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5E44BDFE-EDB0-44CD-83B9-D861A6B2D542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609553" y="3295270"/>
                <a:ext cx="214511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13F30AA8-6181-462A-9907-1B5E51F50C84}"/>
                  </a:ext>
                </a:extLst>
              </p14:cNvPr>
              <p14:cNvContentPartPr/>
              <p14:nvPr/>
            </p14:nvContentPartPr>
            <p14:xfrm>
              <a:off x="7978630" y="3708910"/>
              <a:ext cx="172800" cy="1116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13F30AA8-6181-462A-9907-1B5E51F50C84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959550" y="3689830"/>
                <a:ext cx="2106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F4FF7498-AFB9-4E2D-9A02-8BB663E0AA02}"/>
                  </a:ext>
                </a:extLst>
              </p14:cNvPr>
              <p14:cNvContentPartPr/>
              <p14:nvPr/>
            </p14:nvContentPartPr>
            <p14:xfrm>
              <a:off x="8401270" y="3734110"/>
              <a:ext cx="93240" cy="720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F4FF7498-AFB9-4E2D-9A02-8BB663E0AA02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8382190" y="3715030"/>
                <a:ext cx="13104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293E8729-7D01-4A07-B24B-A40AD999F988}"/>
                  </a:ext>
                </a:extLst>
              </p14:cNvPr>
              <p14:cNvContentPartPr/>
              <p14:nvPr/>
            </p14:nvContentPartPr>
            <p14:xfrm>
              <a:off x="7975030" y="4033990"/>
              <a:ext cx="172440" cy="13824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293E8729-7D01-4A07-B24B-A40AD999F988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955950" y="4014910"/>
                <a:ext cx="210240" cy="1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85B1C8F3-40D6-429F-BD1E-BA84731D9C81}"/>
                  </a:ext>
                </a:extLst>
              </p14:cNvPr>
              <p14:cNvContentPartPr/>
              <p14:nvPr/>
            </p14:nvContentPartPr>
            <p14:xfrm>
              <a:off x="8320270" y="4065670"/>
              <a:ext cx="34920" cy="432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85B1C8F3-40D6-429F-BD1E-BA84731D9C81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8301190" y="4046590"/>
                <a:ext cx="727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9CFAF43B-B299-4062-936D-2E64B3B2B871}"/>
                  </a:ext>
                </a:extLst>
              </p14:cNvPr>
              <p14:cNvContentPartPr/>
              <p14:nvPr/>
            </p14:nvContentPartPr>
            <p14:xfrm>
              <a:off x="8503150" y="4051270"/>
              <a:ext cx="127440" cy="3096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9CFAF43B-B299-4062-936D-2E64B3B2B871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484070" y="4032190"/>
                <a:ext cx="16524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753239DD-EAF1-49E5-B266-A5C0B4151BB1}"/>
                  </a:ext>
                </a:extLst>
              </p14:cNvPr>
              <p14:cNvContentPartPr/>
              <p14:nvPr/>
            </p14:nvContentPartPr>
            <p14:xfrm>
              <a:off x="8899870" y="3024550"/>
              <a:ext cx="913680" cy="127044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753239DD-EAF1-49E5-B266-A5C0B4151BB1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880790" y="3005470"/>
                <a:ext cx="951480" cy="13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9F820BF3-318A-416F-BC71-F6A4549FFF04}"/>
                  </a:ext>
                </a:extLst>
              </p14:cNvPr>
              <p14:cNvContentPartPr/>
              <p14:nvPr/>
            </p14:nvContentPartPr>
            <p14:xfrm>
              <a:off x="943870" y="4837870"/>
              <a:ext cx="222120" cy="43956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9F820BF3-318A-416F-BC71-F6A4549FFF04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924790" y="4818790"/>
                <a:ext cx="25992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58CC4280-14F0-4876-87CE-D640730CAA3A}"/>
                  </a:ext>
                </a:extLst>
              </p14:cNvPr>
              <p14:cNvContentPartPr/>
              <p14:nvPr/>
            </p14:nvContentPartPr>
            <p14:xfrm>
              <a:off x="1200190" y="5117590"/>
              <a:ext cx="27360" cy="10260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58CC4280-14F0-4876-87CE-D640730CAA3A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181110" y="5098510"/>
                <a:ext cx="65160" cy="1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C58B04C8-898F-40AF-9EA4-A45DEB54FDB6}"/>
                  </a:ext>
                </a:extLst>
              </p14:cNvPr>
              <p14:cNvContentPartPr/>
              <p14:nvPr/>
            </p14:nvContentPartPr>
            <p14:xfrm>
              <a:off x="1221070" y="4937590"/>
              <a:ext cx="66240" cy="3780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C58B04C8-898F-40AF-9EA4-A45DEB54FDB6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1201990" y="4918510"/>
                <a:ext cx="10404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503075F2-388C-4901-B577-621DE73E0BDF}"/>
                  </a:ext>
                </a:extLst>
              </p14:cNvPr>
              <p14:cNvContentPartPr/>
              <p14:nvPr/>
            </p14:nvContentPartPr>
            <p14:xfrm>
              <a:off x="1342030" y="5058910"/>
              <a:ext cx="97920" cy="15480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503075F2-388C-4901-B577-621DE73E0BDF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322950" y="5039830"/>
                <a:ext cx="13572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51594CA5-8B3E-4852-9753-40746F02DA70}"/>
                  </a:ext>
                </a:extLst>
              </p14:cNvPr>
              <p14:cNvContentPartPr/>
              <p14:nvPr/>
            </p14:nvContentPartPr>
            <p14:xfrm>
              <a:off x="1518070" y="4852630"/>
              <a:ext cx="170640" cy="46224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51594CA5-8B3E-4852-9753-40746F02DA70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498990" y="4833550"/>
                <a:ext cx="20844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5F7D48E9-D787-4C86-880C-1F7477F57377}"/>
                  </a:ext>
                </a:extLst>
              </p14:cNvPr>
              <p14:cNvContentPartPr/>
              <p14:nvPr/>
            </p14:nvContentPartPr>
            <p14:xfrm>
              <a:off x="2308270" y="4901950"/>
              <a:ext cx="301680" cy="24768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5F7D48E9-D787-4C86-880C-1F7477F57377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289190" y="4882870"/>
                <a:ext cx="33948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49CDA4DF-31D7-4966-AAB6-777C133A6A1E}"/>
                  </a:ext>
                </a:extLst>
              </p14:cNvPr>
              <p14:cNvContentPartPr/>
              <p14:nvPr/>
            </p14:nvContentPartPr>
            <p14:xfrm>
              <a:off x="2709670" y="5130910"/>
              <a:ext cx="154800" cy="15264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49CDA4DF-31D7-4966-AAB6-777C133A6A1E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690590" y="5111830"/>
                <a:ext cx="19260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B52DD783-B285-4C28-9924-0B63A4892A30}"/>
                  </a:ext>
                </a:extLst>
              </p14:cNvPr>
              <p14:cNvContentPartPr/>
              <p14:nvPr/>
            </p14:nvContentPartPr>
            <p14:xfrm>
              <a:off x="2983990" y="5058550"/>
              <a:ext cx="145440" cy="1656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B52DD783-B285-4C28-9924-0B63A4892A30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964910" y="5039470"/>
                <a:ext cx="18324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338D8A76-0D5D-4309-A634-860D0FB2D1B9}"/>
                  </a:ext>
                </a:extLst>
              </p14:cNvPr>
              <p14:cNvContentPartPr/>
              <p14:nvPr/>
            </p14:nvContentPartPr>
            <p14:xfrm>
              <a:off x="3033310" y="5142790"/>
              <a:ext cx="127800" cy="1152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338D8A76-0D5D-4309-A634-860D0FB2D1B9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014230" y="5123710"/>
                <a:ext cx="16560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D1EA1F85-CD15-4B4B-986D-43CAD30DE97E}"/>
                  </a:ext>
                </a:extLst>
              </p14:cNvPr>
              <p14:cNvContentPartPr/>
              <p14:nvPr/>
            </p14:nvContentPartPr>
            <p14:xfrm>
              <a:off x="3567910" y="4906990"/>
              <a:ext cx="231120" cy="254160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D1EA1F85-CD15-4B4B-986D-43CAD30DE97E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3548830" y="4887910"/>
                <a:ext cx="26892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47A42370-3F7E-41BE-AB76-5D8B490436C7}"/>
                  </a:ext>
                </a:extLst>
              </p14:cNvPr>
              <p14:cNvContentPartPr/>
              <p14:nvPr/>
            </p14:nvContentPartPr>
            <p14:xfrm>
              <a:off x="3811990" y="5126950"/>
              <a:ext cx="79920" cy="81720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47A42370-3F7E-41BE-AB76-5D8B490436C7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3792910" y="5107870"/>
                <a:ext cx="11772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6EB0E10D-F231-4A6C-8EBB-1CC659A7F280}"/>
                  </a:ext>
                </a:extLst>
              </p14:cNvPr>
              <p14:cNvContentPartPr/>
              <p14:nvPr/>
            </p14:nvContentPartPr>
            <p14:xfrm>
              <a:off x="4114750" y="4968550"/>
              <a:ext cx="155880" cy="16272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6EB0E10D-F231-4A6C-8EBB-1CC659A7F280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095670" y="4949470"/>
                <a:ext cx="193680" cy="20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2F9FCD6C-7086-4BF6-B019-71226516672A}"/>
                  </a:ext>
                </a:extLst>
              </p14:cNvPr>
              <p14:cNvContentPartPr/>
              <p14:nvPr/>
            </p14:nvContentPartPr>
            <p14:xfrm>
              <a:off x="4658350" y="4807270"/>
              <a:ext cx="331560" cy="415800"/>
            </p14:xfrm>
          </p:contentPart>
        </mc:Choice>
        <mc:Fallback xmlns=""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2F9FCD6C-7086-4BF6-B019-71226516672A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4639270" y="4788190"/>
                <a:ext cx="369360" cy="45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13B9FA31-8C62-4398-B178-8C6CB159FA15}"/>
                  </a:ext>
                </a:extLst>
              </p14:cNvPr>
              <p14:cNvContentPartPr/>
              <p14:nvPr/>
            </p14:nvContentPartPr>
            <p14:xfrm>
              <a:off x="5227870" y="4836430"/>
              <a:ext cx="240120" cy="528120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13B9FA31-8C62-4398-B178-8C6CB159FA15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208790" y="4817350"/>
                <a:ext cx="277920" cy="56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43842FDC-B393-4820-92F8-26DEDA294185}"/>
                  </a:ext>
                </a:extLst>
              </p14:cNvPr>
              <p14:cNvContentPartPr/>
              <p14:nvPr/>
            </p14:nvContentPartPr>
            <p14:xfrm>
              <a:off x="5492470" y="5128030"/>
              <a:ext cx="114120" cy="135000"/>
            </p14:xfrm>
          </p:contentPart>
        </mc:Choice>
        <mc:Fallback xmlns=""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43842FDC-B393-4820-92F8-26DEDA294185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473390" y="5108950"/>
                <a:ext cx="15192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F6618584-A283-4417-A3B7-14823AE431BA}"/>
                  </a:ext>
                </a:extLst>
              </p14:cNvPr>
              <p14:cNvContentPartPr/>
              <p14:nvPr/>
            </p14:nvContentPartPr>
            <p14:xfrm>
              <a:off x="5872990" y="5309110"/>
              <a:ext cx="13680" cy="12600"/>
            </p14:xfrm>
          </p:contentPart>
        </mc:Choice>
        <mc:Fallback xmlns=""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F6618584-A283-4417-A3B7-14823AE431BA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5853910" y="5290030"/>
                <a:ext cx="514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51E3087D-44CE-4B58-A89D-BC3940DA85AD}"/>
                  </a:ext>
                </a:extLst>
              </p14:cNvPr>
              <p14:cNvContentPartPr/>
              <p14:nvPr/>
            </p14:nvContentPartPr>
            <p14:xfrm>
              <a:off x="6424150" y="4915990"/>
              <a:ext cx="116280" cy="228600"/>
            </p14:xfrm>
          </p:contentPart>
        </mc:Choice>
        <mc:Fallback xmlns=""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51E3087D-44CE-4B58-A89D-BC3940DA85AD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405070" y="4896910"/>
                <a:ext cx="15408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5F528A60-7414-4659-B151-BFE2BE1C4D1B}"/>
                  </a:ext>
                </a:extLst>
              </p14:cNvPr>
              <p14:cNvContentPartPr/>
              <p14:nvPr/>
            </p14:nvContentPartPr>
            <p14:xfrm>
              <a:off x="6599470" y="5118670"/>
              <a:ext cx="28800" cy="25920"/>
            </p14:xfrm>
          </p:contentPart>
        </mc:Choice>
        <mc:Fallback xmlns=""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5F528A60-7414-4659-B151-BFE2BE1C4D1B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6580390" y="5099590"/>
                <a:ext cx="666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F8119038-CC26-452A-9AA6-F79B0A2F7340}"/>
                  </a:ext>
                </a:extLst>
              </p14:cNvPr>
              <p14:cNvContentPartPr/>
              <p14:nvPr/>
            </p14:nvContentPartPr>
            <p14:xfrm>
              <a:off x="6711790" y="4845790"/>
              <a:ext cx="115560" cy="261360"/>
            </p14:xfrm>
          </p:contentPart>
        </mc:Choice>
        <mc:Fallback xmlns=""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F8119038-CC26-452A-9AA6-F79B0A2F7340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6692710" y="4826710"/>
                <a:ext cx="153360" cy="2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13232992-CA61-4C78-A6B5-5AEE5962254F}"/>
                  </a:ext>
                </a:extLst>
              </p14:cNvPr>
              <p14:cNvContentPartPr/>
              <p14:nvPr/>
            </p14:nvContentPartPr>
            <p14:xfrm>
              <a:off x="7060630" y="5069710"/>
              <a:ext cx="18360" cy="18360"/>
            </p14:xfrm>
          </p:contentPart>
        </mc:Choice>
        <mc:Fallback xmlns=""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13232992-CA61-4C78-A6B5-5AEE5962254F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041550" y="5050630"/>
                <a:ext cx="5616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09E11FD2-3244-482E-94A2-B4F660E7B527}"/>
                  </a:ext>
                </a:extLst>
              </p14:cNvPr>
              <p14:cNvContentPartPr/>
              <p14:nvPr/>
            </p14:nvContentPartPr>
            <p14:xfrm>
              <a:off x="2231950" y="5937670"/>
              <a:ext cx="243360" cy="23184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09E11FD2-3244-482E-94A2-B4F660E7B527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2212870" y="5918590"/>
                <a:ext cx="281160" cy="2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FF480746-5057-41D2-950D-7CFDB46EEEE2}"/>
                  </a:ext>
                </a:extLst>
              </p14:cNvPr>
              <p14:cNvContentPartPr/>
              <p14:nvPr/>
            </p14:nvContentPartPr>
            <p14:xfrm>
              <a:off x="2588350" y="6097510"/>
              <a:ext cx="12600" cy="9468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FF480746-5057-41D2-950D-7CFDB46EEEE2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2569270" y="6078430"/>
                <a:ext cx="5040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5FB29537-A888-482F-AA46-C856729B1724}"/>
                  </a:ext>
                </a:extLst>
              </p14:cNvPr>
              <p14:cNvContentPartPr/>
              <p14:nvPr/>
            </p14:nvContentPartPr>
            <p14:xfrm>
              <a:off x="2584030" y="5865670"/>
              <a:ext cx="15120" cy="8280"/>
            </p14:xfrm>
          </p:contentPart>
        </mc:Choice>
        <mc:Fallback xmlns=""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5FB29537-A888-482F-AA46-C856729B1724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564950" y="5846590"/>
                <a:ext cx="5292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C13B2870-D813-4F5C-8B18-4C085B9F8C10}"/>
                  </a:ext>
                </a:extLst>
              </p14:cNvPr>
              <p14:cNvContentPartPr/>
              <p14:nvPr/>
            </p14:nvContentPartPr>
            <p14:xfrm>
              <a:off x="2744230" y="5994910"/>
              <a:ext cx="149760" cy="19584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C13B2870-D813-4F5C-8B18-4C085B9F8C10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2725150" y="5975830"/>
                <a:ext cx="18756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F7D758DB-005A-44AF-A7B5-8CA3A738D1B3}"/>
                  </a:ext>
                </a:extLst>
              </p14:cNvPr>
              <p14:cNvContentPartPr/>
              <p14:nvPr/>
            </p14:nvContentPartPr>
            <p14:xfrm>
              <a:off x="2429590" y="6371470"/>
              <a:ext cx="182160" cy="281160"/>
            </p14:xfrm>
          </p:contentPart>
        </mc:Choice>
        <mc:Fallback xmlns=""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F7D758DB-005A-44AF-A7B5-8CA3A738D1B3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410510" y="6352390"/>
                <a:ext cx="219960" cy="31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F7948DEB-E874-4926-92CD-985A4A46885C}"/>
                  </a:ext>
                </a:extLst>
              </p14:cNvPr>
              <p14:cNvContentPartPr/>
              <p14:nvPr/>
            </p14:nvContentPartPr>
            <p14:xfrm>
              <a:off x="3268390" y="5755150"/>
              <a:ext cx="30240" cy="418680"/>
            </p14:xfrm>
          </p:contentPart>
        </mc:Choice>
        <mc:Fallback xmlns=""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F7948DEB-E874-4926-92CD-985A4A46885C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3249310" y="5736070"/>
                <a:ext cx="68040" cy="45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3D997045-9CD3-4678-B89B-8E67105C55E7}"/>
                  </a:ext>
                </a:extLst>
              </p14:cNvPr>
              <p14:cNvContentPartPr/>
              <p14:nvPr/>
            </p14:nvContentPartPr>
            <p14:xfrm>
              <a:off x="3378910" y="5755150"/>
              <a:ext cx="9720" cy="422280"/>
            </p14:xfrm>
          </p:contentPart>
        </mc:Choice>
        <mc:Fallback xmlns=""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3D997045-9CD3-4678-B89B-8E67105C55E7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359830" y="5736070"/>
                <a:ext cx="47520" cy="46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55922B54-B071-4D08-9C21-A4252B1D3FBA}"/>
                  </a:ext>
                </a:extLst>
              </p14:cNvPr>
              <p14:cNvContentPartPr/>
              <p14:nvPr/>
            </p14:nvContentPartPr>
            <p14:xfrm>
              <a:off x="3690670" y="5729950"/>
              <a:ext cx="374760" cy="353160"/>
            </p14:xfrm>
          </p:contentPart>
        </mc:Choice>
        <mc:Fallback xmlns=""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55922B54-B071-4D08-9C21-A4252B1D3FBA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3671590" y="5710870"/>
                <a:ext cx="41256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5A380DB0-3DD4-4577-B9C4-1B2BC83AE280}"/>
                  </a:ext>
                </a:extLst>
              </p14:cNvPr>
              <p14:cNvContentPartPr/>
              <p14:nvPr/>
            </p14:nvContentPartPr>
            <p14:xfrm>
              <a:off x="4347670" y="5751190"/>
              <a:ext cx="185040" cy="496800"/>
            </p14:xfrm>
          </p:contentPart>
        </mc:Choice>
        <mc:Fallback xmlns=""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5A380DB0-3DD4-4577-B9C4-1B2BC83AE280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4328590" y="5732110"/>
                <a:ext cx="222840" cy="53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E09F7F0E-21CB-4B6C-9956-86BE49EDD375}"/>
                  </a:ext>
                </a:extLst>
              </p14:cNvPr>
              <p14:cNvContentPartPr/>
              <p14:nvPr/>
            </p14:nvContentPartPr>
            <p14:xfrm>
              <a:off x="4725670" y="5779270"/>
              <a:ext cx="213120" cy="380880"/>
            </p14:xfrm>
          </p:contentPart>
        </mc:Choice>
        <mc:Fallback xmlns=""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E09F7F0E-21CB-4B6C-9956-86BE49EDD375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4706590" y="5760190"/>
                <a:ext cx="250920" cy="41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FA20CF6F-08C5-4D2C-BAE7-80E4666D7755}"/>
                  </a:ext>
                </a:extLst>
              </p14:cNvPr>
              <p14:cNvContentPartPr/>
              <p14:nvPr/>
            </p14:nvContentPartPr>
            <p14:xfrm>
              <a:off x="4924750" y="6017590"/>
              <a:ext cx="117360" cy="150840"/>
            </p14:xfrm>
          </p:contentPart>
        </mc:Choice>
        <mc:Fallback xmlns=""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FA20CF6F-08C5-4D2C-BAE7-80E4666D7755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4905670" y="5998510"/>
                <a:ext cx="15516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5EE424E8-7113-43E4-A69D-2A56A97B0B62}"/>
                  </a:ext>
                </a:extLst>
              </p14:cNvPr>
              <p14:cNvContentPartPr/>
              <p14:nvPr/>
            </p14:nvContentPartPr>
            <p14:xfrm>
              <a:off x="5197630" y="5715910"/>
              <a:ext cx="96120" cy="483120"/>
            </p14:xfrm>
          </p:contentPart>
        </mc:Choice>
        <mc:Fallback xmlns=""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5EE424E8-7113-43E4-A69D-2A56A97B0B62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5178550" y="5696830"/>
                <a:ext cx="133920" cy="52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4EADD831-B71A-49B4-8E8D-CD883D5B6003}"/>
                  </a:ext>
                </a:extLst>
              </p14:cNvPr>
              <p14:cNvContentPartPr/>
              <p14:nvPr/>
            </p14:nvContentPartPr>
            <p14:xfrm>
              <a:off x="5437030" y="6196870"/>
              <a:ext cx="166680" cy="9396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4EADD831-B71A-49B4-8E8D-CD883D5B6003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417950" y="6177790"/>
                <a:ext cx="204480" cy="13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55303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F871AF5-5879-462E-9EE3-5E7ACC10F061}"/>
                  </a:ext>
                </a:extLst>
              </p14:cNvPr>
              <p14:cNvContentPartPr/>
              <p14:nvPr/>
            </p14:nvContentPartPr>
            <p14:xfrm>
              <a:off x="1094710" y="524350"/>
              <a:ext cx="14400" cy="4276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F871AF5-5879-462E-9EE3-5E7ACC10F06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5630" y="505270"/>
                <a:ext cx="52200" cy="4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8559FA27-1297-420B-9CE3-406029B22A93}"/>
                  </a:ext>
                </a:extLst>
              </p14:cNvPr>
              <p14:cNvContentPartPr/>
              <p14:nvPr/>
            </p14:nvContentPartPr>
            <p14:xfrm>
              <a:off x="1201630" y="514990"/>
              <a:ext cx="18360" cy="3718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8559FA27-1297-420B-9CE3-406029B22A9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550" y="495910"/>
                <a:ext cx="56160" cy="40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8C9231C-BD84-4E1C-8AD7-B7FB1B65B0B3}"/>
                  </a:ext>
                </a:extLst>
              </p14:cNvPr>
              <p14:cNvContentPartPr/>
              <p14:nvPr/>
            </p14:nvContentPartPr>
            <p14:xfrm>
              <a:off x="1440670" y="466030"/>
              <a:ext cx="151200" cy="417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8C9231C-BD84-4E1C-8AD7-B7FB1B65B0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21590" y="446950"/>
                <a:ext cx="189000" cy="45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1B39654-3A0F-4037-BA12-B86939841409}"/>
                  </a:ext>
                </a:extLst>
              </p14:cNvPr>
              <p14:cNvContentPartPr/>
              <p14:nvPr/>
            </p14:nvContentPartPr>
            <p14:xfrm>
              <a:off x="1729750" y="641710"/>
              <a:ext cx="183600" cy="147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1B39654-3A0F-4037-BA12-B8693984140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10670" y="622630"/>
                <a:ext cx="22140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69CDB55-1BB6-4221-A9A8-FF0FA32E3B2C}"/>
                  </a:ext>
                </a:extLst>
              </p14:cNvPr>
              <p14:cNvContentPartPr/>
              <p14:nvPr/>
            </p14:nvContentPartPr>
            <p14:xfrm>
              <a:off x="2390710" y="448750"/>
              <a:ext cx="201960" cy="4341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69CDB55-1BB6-4221-A9A8-FF0FA32E3B2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371630" y="429670"/>
                <a:ext cx="239760" cy="47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E652FB8-9371-4445-A325-4AD5542007AC}"/>
                  </a:ext>
                </a:extLst>
              </p14:cNvPr>
              <p14:cNvContentPartPr/>
              <p14:nvPr/>
            </p14:nvContentPartPr>
            <p14:xfrm>
              <a:off x="2441830" y="645670"/>
              <a:ext cx="146880" cy="57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E652FB8-9371-4445-A325-4AD5542007A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22750" y="626590"/>
                <a:ext cx="18468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5B3EC22-BD4B-4CE2-8DD6-F0DCC643E100}"/>
                  </a:ext>
                </a:extLst>
              </p14:cNvPr>
              <p14:cNvContentPartPr/>
              <p14:nvPr/>
            </p14:nvContentPartPr>
            <p14:xfrm>
              <a:off x="2794990" y="477910"/>
              <a:ext cx="237240" cy="3610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5B3EC22-BD4B-4CE2-8DD6-F0DCC643E10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75910" y="458830"/>
                <a:ext cx="275040" cy="39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ABDC441-2A29-4156-A8C9-3D72817629AC}"/>
                  </a:ext>
                </a:extLst>
              </p14:cNvPr>
              <p14:cNvContentPartPr/>
              <p14:nvPr/>
            </p14:nvContentPartPr>
            <p14:xfrm>
              <a:off x="3055630" y="749350"/>
              <a:ext cx="147240" cy="1256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ABDC441-2A29-4156-A8C9-3D72817629A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36550" y="730270"/>
                <a:ext cx="18504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0BDB0E06-7B8D-40CA-9806-25A3487DCD62}"/>
                  </a:ext>
                </a:extLst>
              </p14:cNvPr>
              <p14:cNvContentPartPr/>
              <p14:nvPr/>
            </p14:nvContentPartPr>
            <p14:xfrm>
              <a:off x="3374590" y="444430"/>
              <a:ext cx="5040" cy="4280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0BDB0E06-7B8D-40CA-9806-25A3487DCD6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55510" y="425350"/>
                <a:ext cx="4284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90E610B5-9F5F-4207-9569-5ED842983F86}"/>
                  </a:ext>
                </a:extLst>
              </p14:cNvPr>
              <p14:cNvContentPartPr/>
              <p14:nvPr/>
            </p14:nvContentPartPr>
            <p14:xfrm>
              <a:off x="3436150" y="419230"/>
              <a:ext cx="14040" cy="4464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90E610B5-9F5F-4207-9569-5ED842983F86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17070" y="400150"/>
                <a:ext cx="5184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7BDAD2D5-F87C-4189-AC49-47C64E8BCFE9}"/>
                  </a:ext>
                </a:extLst>
              </p14:cNvPr>
              <p14:cNvContentPartPr/>
              <p14:nvPr/>
            </p14:nvContentPartPr>
            <p14:xfrm>
              <a:off x="3562150" y="619030"/>
              <a:ext cx="144000" cy="590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7BDAD2D5-F87C-4189-AC49-47C64E8BCFE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543070" y="599950"/>
                <a:ext cx="1818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C13C2229-5793-48BC-BF18-76E2CA6C3E63}"/>
                  </a:ext>
                </a:extLst>
              </p14:cNvPr>
              <p14:cNvContentPartPr/>
              <p14:nvPr/>
            </p14:nvContentPartPr>
            <p14:xfrm>
              <a:off x="4135630" y="386110"/>
              <a:ext cx="79920" cy="44640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C13C2229-5793-48BC-BF18-76E2CA6C3E63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116550" y="367030"/>
                <a:ext cx="11772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CCDE31BF-4B9D-4AA5-90D5-D58D614E0F0C}"/>
                  </a:ext>
                </a:extLst>
              </p14:cNvPr>
              <p14:cNvContentPartPr/>
              <p14:nvPr/>
            </p14:nvContentPartPr>
            <p14:xfrm>
              <a:off x="4528030" y="404470"/>
              <a:ext cx="383760" cy="36540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CCDE31BF-4B9D-4AA5-90D5-D58D614E0F0C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508950" y="385390"/>
                <a:ext cx="421560" cy="40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86CBA70E-0961-4789-A46B-7FBADF052711}"/>
                  </a:ext>
                </a:extLst>
              </p14:cNvPr>
              <p14:cNvContentPartPr/>
              <p14:nvPr/>
            </p14:nvContentPartPr>
            <p14:xfrm>
              <a:off x="5094310" y="472510"/>
              <a:ext cx="190440" cy="4064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86CBA70E-0961-4789-A46B-7FBADF052711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75230" y="453430"/>
                <a:ext cx="22824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D8D3EE27-E9C8-4DB0-ADED-7E96829E84F6}"/>
                  </a:ext>
                </a:extLst>
              </p14:cNvPr>
              <p14:cNvContentPartPr/>
              <p14:nvPr/>
            </p14:nvContentPartPr>
            <p14:xfrm>
              <a:off x="5195830" y="656110"/>
              <a:ext cx="168120" cy="468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D8D3EE27-E9C8-4DB0-ADED-7E96829E84F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176750" y="637030"/>
                <a:ext cx="20592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69531116-EB18-4924-A27B-F509AE46794C}"/>
                  </a:ext>
                </a:extLst>
              </p14:cNvPr>
              <p14:cNvContentPartPr/>
              <p14:nvPr/>
            </p14:nvContentPartPr>
            <p14:xfrm>
              <a:off x="5527030" y="493750"/>
              <a:ext cx="350280" cy="29880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69531116-EB18-4924-A27B-F509AE46794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507950" y="474670"/>
                <a:ext cx="388080" cy="3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DC469A0D-9039-4CC3-80BC-D941DE65BE53}"/>
                  </a:ext>
                </a:extLst>
              </p14:cNvPr>
              <p14:cNvContentPartPr/>
              <p14:nvPr/>
            </p14:nvContentPartPr>
            <p14:xfrm>
              <a:off x="6465550" y="467110"/>
              <a:ext cx="333360" cy="35604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DC469A0D-9039-4CC3-80BC-D941DE65BE53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446470" y="448030"/>
                <a:ext cx="371160" cy="39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88BA1DAC-0886-4C35-B643-24F613C35CCE}"/>
                  </a:ext>
                </a:extLst>
              </p14:cNvPr>
              <p14:cNvContentPartPr/>
              <p14:nvPr/>
            </p14:nvContentPartPr>
            <p14:xfrm>
              <a:off x="7027150" y="457750"/>
              <a:ext cx="200520" cy="40032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88BA1DAC-0886-4C35-B643-24F613C35CC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08070" y="438670"/>
                <a:ext cx="238320" cy="43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6B1660AB-F274-4279-9917-C733984CA2C7}"/>
                  </a:ext>
                </a:extLst>
              </p14:cNvPr>
              <p14:cNvContentPartPr/>
              <p14:nvPr/>
            </p14:nvContentPartPr>
            <p14:xfrm>
              <a:off x="7274830" y="718750"/>
              <a:ext cx="139680" cy="13752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6B1660AB-F274-4279-9917-C733984CA2C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255750" y="699670"/>
                <a:ext cx="17748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5FCE2C86-D75F-427B-92EB-3786CADFD6BF}"/>
                  </a:ext>
                </a:extLst>
              </p14:cNvPr>
              <p14:cNvContentPartPr/>
              <p14:nvPr/>
            </p14:nvContentPartPr>
            <p14:xfrm>
              <a:off x="7631230" y="295390"/>
              <a:ext cx="148680" cy="53280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5FCE2C86-D75F-427B-92EB-3786CADFD6BF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612150" y="276310"/>
                <a:ext cx="186480" cy="5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B8CC5213-3397-428E-86E3-B5330A6E1207}"/>
                  </a:ext>
                </a:extLst>
              </p14:cNvPr>
              <p14:cNvContentPartPr/>
              <p14:nvPr/>
            </p14:nvContentPartPr>
            <p14:xfrm>
              <a:off x="2534710" y="1555030"/>
              <a:ext cx="185760" cy="1620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B8CC5213-3397-428E-86E3-B5330A6E1207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515630" y="1535950"/>
                <a:ext cx="2235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F0CD23BA-8D86-4144-8999-53E137662251}"/>
                  </a:ext>
                </a:extLst>
              </p14:cNvPr>
              <p14:cNvContentPartPr/>
              <p14:nvPr/>
            </p14:nvContentPartPr>
            <p14:xfrm>
              <a:off x="2526790" y="1646470"/>
              <a:ext cx="259560" cy="2124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F0CD23BA-8D86-4144-8999-53E137662251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507710" y="1627390"/>
                <a:ext cx="29736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FEDE25DC-5551-442A-AD81-B250264E6431}"/>
                  </a:ext>
                </a:extLst>
              </p14:cNvPr>
              <p14:cNvContentPartPr/>
              <p14:nvPr/>
            </p14:nvContentPartPr>
            <p14:xfrm>
              <a:off x="3106750" y="1378990"/>
              <a:ext cx="70560" cy="5518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FEDE25DC-5551-442A-AD81-B250264E6431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087670" y="1359910"/>
                <a:ext cx="108360" cy="58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2C6C3FD1-8AB2-49DE-8371-C7E150DDF0B4}"/>
                  </a:ext>
                </a:extLst>
              </p14:cNvPr>
              <p14:cNvContentPartPr/>
              <p14:nvPr/>
            </p14:nvContentPartPr>
            <p14:xfrm>
              <a:off x="3584470" y="1438750"/>
              <a:ext cx="210960" cy="52776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2C6C3FD1-8AB2-49DE-8371-C7E150DDF0B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565390" y="1419670"/>
                <a:ext cx="248760" cy="56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65E89591-9A84-4107-A953-4092D6B0D585}"/>
                  </a:ext>
                </a:extLst>
              </p14:cNvPr>
              <p14:cNvContentPartPr/>
              <p14:nvPr/>
            </p14:nvContentPartPr>
            <p14:xfrm>
              <a:off x="3918550" y="1447030"/>
              <a:ext cx="186120" cy="30600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65E89591-9A84-4107-A953-4092D6B0D585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899470" y="1427950"/>
                <a:ext cx="223920" cy="34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68E31024-C395-47D3-8167-92A8006E1A72}"/>
                  </a:ext>
                </a:extLst>
              </p14:cNvPr>
              <p14:cNvContentPartPr/>
              <p14:nvPr/>
            </p14:nvContentPartPr>
            <p14:xfrm>
              <a:off x="4218070" y="1620190"/>
              <a:ext cx="10800" cy="21744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68E31024-C395-47D3-8167-92A8006E1A72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198990" y="1601110"/>
                <a:ext cx="486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72AD53CB-E7B4-4D9B-A648-57FEC3EC2D0D}"/>
                  </a:ext>
                </a:extLst>
              </p14:cNvPr>
              <p14:cNvContentPartPr/>
              <p14:nvPr/>
            </p14:nvContentPartPr>
            <p14:xfrm>
              <a:off x="4517590" y="1614790"/>
              <a:ext cx="227520" cy="720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72AD53CB-E7B4-4D9B-A648-57FEC3EC2D0D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498510" y="1595710"/>
                <a:ext cx="26532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4CA293B6-D99B-49DC-A812-EADABD72E339}"/>
                  </a:ext>
                </a:extLst>
              </p14:cNvPr>
              <p14:cNvContentPartPr/>
              <p14:nvPr/>
            </p14:nvContentPartPr>
            <p14:xfrm>
              <a:off x="6043270" y="509950"/>
              <a:ext cx="323640" cy="34632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4CA293B6-D99B-49DC-A812-EADABD72E339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024190" y="490870"/>
                <a:ext cx="361440" cy="38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F746E448-2C03-4A7C-8C83-CC122A793B98}"/>
                  </a:ext>
                </a:extLst>
              </p14:cNvPr>
              <p14:cNvContentPartPr/>
              <p14:nvPr/>
            </p14:nvContentPartPr>
            <p14:xfrm>
              <a:off x="5002150" y="1417870"/>
              <a:ext cx="499680" cy="38628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F746E448-2C03-4A7C-8C83-CC122A793B98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983070" y="1398790"/>
                <a:ext cx="537480" cy="42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5F0E6B43-5E21-40BC-B6DB-CC8E9813711A}"/>
                  </a:ext>
                </a:extLst>
              </p14:cNvPr>
              <p14:cNvContentPartPr/>
              <p14:nvPr/>
            </p14:nvContentPartPr>
            <p14:xfrm>
              <a:off x="5513350" y="1686790"/>
              <a:ext cx="15480" cy="15588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5F0E6B43-5E21-40BC-B6DB-CC8E9813711A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494270" y="1667710"/>
                <a:ext cx="5328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A05A528C-5E9A-4EF2-8C3B-223D80885952}"/>
                  </a:ext>
                </a:extLst>
              </p14:cNvPr>
              <p14:cNvContentPartPr/>
              <p14:nvPr/>
            </p14:nvContentPartPr>
            <p14:xfrm>
              <a:off x="5923750" y="1369990"/>
              <a:ext cx="181800" cy="36756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A05A528C-5E9A-4EF2-8C3B-223D80885952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904670" y="1350910"/>
                <a:ext cx="21960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7FDF6567-4EAB-41F2-8A40-AC74B65D4C32}"/>
                  </a:ext>
                </a:extLst>
              </p14:cNvPr>
              <p14:cNvContentPartPr/>
              <p14:nvPr/>
            </p14:nvContentPartPr>
            <p14:xfrm>
              <a:off x="6191590" y="1645390"/>
              <a:ext cx="132480" cy="16668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7FDF6567-4EAB-41F2-8A40-AC74B65D4C32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172510" y="1626310"/>
                <a:ext cx="17028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9728EAA0-9A26-4165-87BF-D33AEAF8AF42}"/>
                  </a:ext>
                </a:extLst>
              </p14:cNvPr>
              <p14:cNvContentPartPr/>
              <p14:nvPr/>
            </p14:nvContentPartPr>
            <p14:xfrm>
              <a:off x="5910430" y="1140670"/>
              <a:ext cx="266760" cy="15912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9728EAA0-9A26-4165-87BF-D33AEAF8AF42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891350" y="1121590"/>
                <a:ext cx="30456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388A424-43CC-49E1-94FE-C4BB9BEA8064}"/>
                  </a:ext>
                </a:extLst>
              </p14:cNvPr>
              <p14:cNvContentPartPr/>
              <p14:nvPr/>
            </p14:nvContentPartPr>
            <p14:xfrm>
              <a:off x="6589030" y="1344430"/>
              <a:ext cx="183960" cy="46440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388A424-43CC-49E1-94FE-C4BB9BEA8064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569950" y="1325350"/>
                <a:ext cx="221760" cy="50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71B1B4CB-74DE-41AB-A7D4-B8568B5FFC65}"/>
                  </a:ext>
                </a:extLst>
              </p14:cNvPr>
              <p14:cNvContentPartPr/>
              <p14:nvPr/>
            </p14:nvContentPartPr>
            <p14:xfrm>
              <a:off x="6851110" y="1687870"/>
              <a:ext cx="157320" cy="13752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71B1B4CB-74DE-41AB-A7D4-B8568B5FFC65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832030" y="1668790"/>
                <a:ext cx="19512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A2D87C04-F338-4110-BE1F-0B762E1C05AF}"/>
                  </a:ext>
                </a:extLst>
              </p14:cNvPr>
              <p14:cNvContentPartPr/>
              <p14:nvPr/>
            </p14:nvContentPartPr>
            <p14:xfrm>
              <a:off x="7222270" y="1269910"/>
              <a:ext cx="97920" cy="54216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A2D87C04-F338-4110-BE1F-0B762E1C05AF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203190" y="1250830"/>
                <a:ext cx="135720" cy="57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B72C846A-99F9-4AC7-AD3A-28775C510997}"/>
                  </a:ext>
                </a:extLst>
              </p14:cNvPr>
              <p14:cNvContentPartPr/>
              <p14:nvPr/>
            </p14:nvContentPartPr>
            <p14:xfrm>
              <a:off x="2456590" y="2502190"/>
              <a:ext cx="253080" cy="1152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B72C846A-99F9-4AC7-AD3A-28775C510997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437510" y="2483110"/>
                <a:ext cx="2908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3773971C-ED84-408F-9E7C-97C5AC290D5B}"/>
                  </a:ext>
                </a:extLst>
              </p14:cNvPr>
              <p14:cNvContentPartPr/>
              <p14:nvPr/>
            </p14:nvContentPartPr>
            <p14:xfrm>
              <a:off x="2476750" y="2627830"/>
              <a:ext cx="273960" cy="1548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3773971C-ED84-408F-9E7C-97C5AC290D5B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457670" y="2608750"/>
                <a:ext cx="31176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7968D24F-5495-4495-8561-819620E98564}"/>
                  </a:ext>
                </a:extLst>
              </p14:cNvPr>
              <p14:cNvContentPartPr/>
              <p14:nvPr/>
            </p14:nvContentPartPr>
            <p14:xfrm>
              <a:off x="3118630" y="2385550"/>
              <a:ext cx="69120" cy="41256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7968D24F-5495-4495-8561-819620E98564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099550" y="2366470"/>
                <a:ext cx="106920" cy="4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34ADD350-685F-497C-A6FC-4DF223DCD18F}"/>
                  </a:ext>
                </a:extLst>
              </p14:cNvPr>
              <p14:cNvContentPartPr/>
              <p14:nvPr/>
            </p14:nvContentPartPr>
            <p14:xfrm>
              <a:off x="3520750" y="2428030"/>
              <a:ext cx="155880" cy="41652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34ADD350-685F-497C-A6FC-4DF223DCD18F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501670" y="2408950"/>
                <a:ext cx="193680" cy="45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5362B302-CA35-4831-8AB4-C0020A634CE6}"/>
                  </a:ext>
                </a:extLst>
              </p14:cNvPr>
              <p14:cNvContentPartPr/>
              <p14:nvPr/>
            </p14:nvContentPartPr>
            <p14:xfrm>
              <a:off x="3798670" y="2479150"/>
              <a:ext cx="181440" cy="20232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5362B302-CA35-4831-8AB4-C0020A634CE6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779590" y="2460070"/>
                <a:ext cx="21924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AEEF935E-90E0-4EAE-AF35-160B3ABCD890}"/>
                  </a:ext>
                </a:extLst>
              </p14:cNvPr>
              <p14:cNvContentPartPr/>
              <p14:nvPr/>
            </p14:nvContentPartPr>
            <p14:xfrm>
              <a:off x="4063630" y="2640070"/>
              <a:ext cx="18360" cy="16956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AEEF935E-90E0-4EAE-AF35-160B3ABCD890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044550" y="2620990"/>
                <a:ext cx="5616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7D5930D9-3C5C-4E29-B2BE-6F6AA267965E}"/>
                  </a:ext>
                </a:extLst>
              </p14:cNvPr>
              <p14:cNvContentPartPr/>
              <p14:nvPr/>
            </p14:nvContentPartPr>
            <p14:xfrm>
              <a:off x="3764470" y="2239390"/>
              <a:ext cx="322920" cy="15372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7D5930D9-3C5C-4E29-B2BE-6F6AA267965E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745390" y="2220310"/>
                <a:ext cx="36072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570A1F73-6CE2-48E7-8AF7-4D507CDF5F22}"/>
                  </a:ext>
                </a:extLst>
              </p14:cNvPr>
              <p14:cNvContentPartPr/>
              <p14:nvPr/>
            </p14:nvContentPartPr>
            <p14:xfrm>
              <a:off x="4397710" y="2525590"/>
              <a:ext cx="209520" cy="1476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570A1F73-6CE2-48E7-8AF7-4D507CDF5F22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378630" y="2506510"/>
                <a:ext cx="24732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147F7B31-ECE3-4538-81E9-4FDE608741C1}"/>
                  </a:ext>
                </a:extLst>
              </p14:cNvPr>
              <p14:cNvContentPartPr/>
              <p14:nvPr/>
            </p14:nvContentPartPr>
            <p14:xfrm>
              <a:off x="5053270" y="2169550"/>
              <a:ext cx="432000" cy="66780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147F7B31-ECE3-4538-81E9-4FDE608741C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034190" y="2150470"/>
                <a:ext cx="469800" cy="70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1DA8ACC7-4743-4CF6-82AE-649167E71CA8}"/>
                  </a:ext>
                </a:extLst>
              </p14:cNvPr>
              <p14:cNvContentPartPr/>
              <p14:nvPr/>
            </p14:nvContentPartPr>
            <p14:xfrm>
              <a:off x="5721430" y="2304550"/>
              <a:ext cx="226080" cy="51336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1DA8ACC7-4743-4CF6-82AE-649167E71CA8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702350" y="2285470"/>
                <a:ext cx="263880" cy="55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76BAF896-595E-4B52-B73F-B9A847504D1B}"/>
                  </a:ext>
                </a:extLst>
              </p14:cNvPr>
              <p14:cNvContentPartPr/>
              <p14:nvPr/>
            </p14:nvContentPartPr>
            <p14:xfrm>
              <a:off x="6045070" y="2641150"/>
              <a:ext cx="132120" cy="16020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76BAF896-595E-4B52-B73F-B9A847504D1B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025990" y="2622070"/>
                <a:ext cx="16992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288A9CCA-7A6E-4D2C-821D-124AE51F6A58}"/>
                  </a:ext>
                </a:extLst>
              </p14:cNvPr>
              <p14:cNvContentPartPr/>
              <p14:nvPr/>
            </p14:nvContentPartPr>
            <p14:xfrm>
              <a:off x="6365470" y="2227150"/>
              <a:ext cx="138240" cy="61956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288A9CCA-7A6E-4D2C-821D-124AE51F6A58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346390" y="2208070"/>
                <a:ext cx="176040" cy="65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510A7DC5-CB12-4947-B1F9-96FD440AA7D6}"/>
                  </a:ext>
                </a:extLst>
              </p14:cNvPr>
              <p14:cNvContentPartPr/>
              <p14:nvPr/>
            </p14:nvContentPartPr>
            <p14:xfrm>
              <a:off x="7783150" y="1079470"/>
              <a:ext cx="916920" cy="62496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510A7DC5-CB12-4947-B1F9-96FD440AA7D6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764070" y="1060390"/>
                <a:ext cx="954720" cy="66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B46CDE09-F614-491C-AC56-CFE8B3F45486}"/>
                  </a:ext>
                </a:extLst>
              </p14:cNvPr>
              <p14:cNvContentPartPr/>
              <p14:nvPr/>
            </p14:nvContentPartPr>
            <p14:xfrm>
              <a:off x="8884750" y="1090630"/>
              <a:ext cx="277920" cy="22392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B46CDE09-F614-491C-AC56-CFE8B3F45486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865670" y="1071550"/>
                <a:ext cx="31572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A29E1808-0B41-4C7D-9D06-1FE71EE2F49A}"/>
                  </a:ext>
                </a:extLst>
              </p14:cNvPr>
              <p14:cNvContentPartPr/>
              <p14:nvPr/>
            </p14:nvContentPartPr>
            <p14:xfrm>
              <a:off x="9377590" y="1026190"/>
              <a:ext cx="542520" cy="42120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A29E1808-0B41-4C7D-9D06-1FE71EE2F49A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9358510" y="1007110"/>
                <a:ext cx="580320" cy="4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1C118802-7267-4F76-8468-6720CDAA68CE}"/>
                  </a:ext>
                </a:extLst>
              </p14:cNvPr>
              <p14:cNvContentPartPr/>
              <p14:nvPr/>
            </p14:nvContentPartPr>
            <p14:xfrm>
              <a:off x="7974310" y="1773190"/>
              <a:ext cx="1119240" cy="25164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1C118802-7267-4F76-8468-6720CDAA68CE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7955230" y="1754110"/>
                <a:ext cx="115704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3669E2F0-71F4-4426-BFAF-8EFE27A839CB}"/>
                  </a:ext>
                </a:extLst>
              </p14:cNvPr>
              <p14:cNvContentPartPr/>
              <p14:nvPr/>
            </p14:nvContentPartPr>
            <p14:xfrm>
              <a:off x="1578910" y="3454750"/>
              <a:ext cx="172800" cy="124380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3669E2F0-71F4-4426-BFAF-8EFE27A839CB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559830" y="3435670"/>
                <a:ext cx="210600" cy="12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38F05E76-3FCF-4AC8-8FA9-359491A55414}"/>
                  </a:ext>
                </a:extLst>
              </p14:cNvPr>
              <p14:cNvContentPartPr/>
              <p14:nvPr/>
            </p14:nvContentPartPr>
            <p14:xfrm>
              <a:off x="2563150" y="3500110"/>
              <a:ext cx="218520" cy="129744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38F05E76-3FCF-4AC8-8FA9-359491A55414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544070" y="3481030"/>
                <a:ext cx="256320" cy="133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CEF70D01-4F3A-4EDE-A1F3-7F2B973C79D1}"/>
                  </a:ext>
                </a:extLst>
              </p14:cNvPr>
              <p14:cNvContentPartPr/>
              <p14:nvPr/>
            </p14:nvContentPartPr>
            <p14:xfrm>
              <a:off x="864670" y="3948670"/>
              <a:ext cx="148680" cy="18792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CEF70D01-4F3A-4EDE-A1F3-7F2B973C79D1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845590" y="3929590"/>
                <a:ext cx="18648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FE7DB63B-639C-48E9-B2F6-BD70450CB202}"/>
                  </a:ext>
                </a:extLst>
              </p14:cNvPr>
              <p14:cNvContentPartPr/>
              <p14:nvPr/>
            </p14:nvContentPartPr>
            <p14:xfrm>
              <a:off x="1074190" y="4001950"/>
              <a:ext cx="63360" cy="1224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FE7DB63B-639C-48E9-B2F6-BD70450CB202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055110" y="3982870"/>
                <a:ext cx="10116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CBFE8F73-0920-4E17-92C6-70D897C26F34}"/>
                  </a:ext>
                </a:extLst>
              </p14:cNvPr>
              <p14:cNvContentPartPr/>
              <p14:nvPr/>
            </p14:nvContentPartPr>
            <p14:xfrm>
              <a:off x="1110190" y="3941830"/>
              <a:ext cx="30240" cy="1101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CBFE8F73-0920-4E17-92C6-70D897C26F34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091110" y="3922750"/>
                <a:ext cx="68040" cy="1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41FDFE45-79DF-420E-8119-77159AF21497}"/>
                  </a:ext>
                </a:extLst>
              </p14:cNvPr>
              <p14:cNvContentPartPr/>
              <p14:nvPr/>
            </p14:nvContentPartPr>
            <p14:xfrm>
              <a:off x="2177230" y="3115270"/>
              <a:ext cx="159480" cy="18684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41FDFE45-79DF-420E-8119-77159AF21497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158150" y="3096190"/>
                <a:ext cx="19728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F0775B14-46A5-4179-BDE9-28E68315FFB8}"/>
                  </a:ext>
                </a:extLst>
              </p14:cNvPr>
              <p14:cNvContentPartPr/>
              <p14:nvPr/>
            </p14:nvContentPartPr>
            <p14:xfrm>
              <a:off x="1847110" y="3629710"/>
              <a:ext cx="388080" cy="57348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F0775B14-46A5-4179-BDE9-28E68315FFB8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828030" y="3610630"/>
                <a:ext cx="425880" cy="61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BE9D1F06-CFEC-4706-B7B1-1DD8A858FD61}"/>
                  </a:ext>
                </a:extLst>
              </p14:cNvPr>
              <p14:cNvContentPartPr/>
              <p14:nvPr/>
            </p14:nvContentPartPr>
            <p14:xfrm>
              <a:off x="3620470" y="3968470"/>
              <a:ext cx="199440" cy="7236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BE9D1F06-CFEC-4706-B7B1-1DD8A858FD61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601390" y="3949390"/>
                <a:ext cx="23724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39DB11FD-114F-43C9-A4E4-2C9DCB173E4E}"/>
                  </a:ext>
                </a:extLst>
              </p14:cNvPr>
              <p14:cNvContentPartPr/>
              <p14:nvPr/>
            </p14:nvContentPartPr>
            <p14:xfrm>
              <a:off x="3125470" y="3840670"/>
              <a:ext cx="360360" cy="37872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39DB11FD-114F-43C9-A4E4-2C9DCB173E4E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3106390" y="3821590"/>
                <a:ext cx="398160" cy="41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8417EFC6-D0FC-43AF-9239-661BB6475913}"/>
                  </a:ext>
                </a:extLst>
              </p14:cNvPr>
              <p14:cNvContentPartPr/>
              <p14:nvPr/>
            </p14:nvContentPartPr>
            <p14:xfrm>
              <a:off x="4111870" y="3857590"/>
              <a:ext cx="144000" cy="38952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8417EFC6-D0FC-43AF-9239-661BB6475913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092790" y="3838510"/>
                <a:ext cx="18180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DFAAA852-4315-4604-A1AA-4E3641015080}"/>
                  </a:ext>
                </a:extLst>
              </p14:cNvPr>
              <p14:cNvContentPartPr/>
              <p14:nvPr/>
            </p14:nvContentPartPr>
            <p14:xfrm>
              <a:off x="5094310" y="3495790"/>
              <a:ext cx="223200" cy="123984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DFAAA852-4315-4604-A1AA-4E3641015080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075230" y="3476710"/>
                <a:ext cx="261000" cy="12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159CBCA8-54C5-495F-8BEC-57B6F0AC737D}"/>
                  </a:ext>
                </a:extLst>
              </p14:cNvPr>
              <p14:cNvContentPartPr/>
              <p14:nvPr/>
            </p14:nvContentPartPr>
            <p14:xfrm>
              <a:off x="4537750" y="3482470"/>
              <a:ext cx="374400" cy="131328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159CBCA8-54C5-495F-8BEC-57B6F0AC737D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4518670" y="3463390"/>
                <a:ext cx="412200" cy="135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11BBD236-3DF6-40B0-A40E-0DEEDB3A88E0}"/>
                  </a:ext>
                </a:extLst>
              </p14:cNvPr>
              <p14:cNvContentPartPr/>
              <p14:nvPr/>
            </p14:nvContentPartPr>
            <p14:xfrm>
              <a:off x="5462950" y="3884590"/>
              <a:ext cx="599760" cy="348480"/>
            </p14:xfrm>
          </p:contentPart>
        </mc:Choice>
        <mc:Fallback xmlns=""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11BBD236-3DF6-40B0-A40E-0DEEDB3A88E0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443870" y="3865510"/>
                <a:ext cx="637560" cy="38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706AC02E-E1EB-4097-BC1E-EC8D26018BCC}"/>
                  </a:ext>
                </a:extLst>
              </p14:cNvPr>
              <p14:cNvContentPartPr/>
              <p14:nvPr/>
            </p14:nvContentPartPr>
            <p14:xfrm>
              <a:off x="768550" y="3848590"/>
              <a:ext cx="63360" cy="361440"/>
            </p14:xfrm>
          </p:contentPart>
        </mc:Choice>
        <mc:Fallback xmlns=""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706AC02E-E1EB-4097-BC1E-EC8D26018BCC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749470" y="3829510"/>
                <a:ext cx="101160" cy="39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938812F2-97B6-4889-9DA0-498A781DD263}"/>
                  </a:ext>
                </a:extLst>
              </p14:cNvPr>
              <p14:cNvContentPartPr/>
              <p14:nvPr/>
            </p14:nvContentPartPr>
            <p14:xfrm>
              <a:off x="1234030" y="3799630"/>
              <a:ext cx="175680" cy="51012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938812F2-97B6-4889-9DA0-498A781DD263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214950" y="3780550"/>
                <a:ext cx="213480" cy="54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30D229C8-C146-4779-9F94-7A79FFF2E741}"/>
                  </a:ext>
                </a:extLst>
              </p14:cNvPr>
              <p14:cNvContentPartPr/>
              <p14:nvPr/>
            </p14:nvContentPartPr>
            <p14:xfrm>
              <a:off x="6910870" y="3655630"/>
              <a:ext cx="800280" cy="50760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30D229C8-C146-4779-9F94-7A79FFF2E741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6891790" y="3636550"/>
                <a:ext cx="838080" cy="5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1C955112-8F14-4AC6-A811-ACF33C90C6C8}"/>
                  </a:ext>
                </a:extLst>
              </p14:cNvPr>
              <p14:cNvContentPartPr/>
              <p14:nvPr/>
            </p14:nvContentPartPr>
            <p14:xfrm>
              <a:off x="8085190" y="3876670"/>
              <a:ext cx="118440" cy="22752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1C955112-8F14-4AC6-A811-ACF33C90C6C8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8066110" y="3857590"/>
                <a:ext cx="156240" cy="26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88" name="Ink 187">
                <a:extLst>
                  <a:ext uri="{FF2B5EF4-FFF2-40B4-BE49-F238E27FC236}">
                    <a16:creationId xmlns:a16="http://schemas.microsoft.com/office/drawing/2014/main" id="{4A739EEE-516F-46B5-A63E-3DD54180D588}"/>
                  </a:ext>
                </a:extLst>
              </p14:cNvPr>
              <p14:cNvContentPartPr/>
              <p14:nvPr/>
            </p14:nvContentPartPr>
            <p14:xfrm>
              <a:off x="8303710" y="3948670"/>
              <a:ext cx="711720" cy="465840"/>
            </p14:xfrm>
          </p:contentPart>
        </mc:Choice>
        <mc:Fallback xmlns="">
          <p:pic>
            <p:nvPicPr>
              <p:cNvPr id="188" name="Ink 187">
                <a:extLst>
                  <a:ext uri="{FF2B5EF4-FFF2-40B4-BE49-F238E27FC236}">
                    <a16:creationId xmlns:a16="http://schemas.microsoft.com/office/drawing/2014/main" id="{4A739EEE-516F-46B5-A63E-3DD54180D588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8284630" y="3929590"/>
                <a:ext cx="749520" cy="50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1FDDB131-A429-4FEB-A536-A4B65D5D5DD1}"/>
                  </a:ext>
                </a:extLst>
              </p14:cNvPr>
              <p14:cNvContentPartPr/>
              <p14:nvPr/>
            </p14:nvContentPartPr>
            <p14:xfrm>
              <a:off x="9018310" y="3948670"/>
              <a:ext cx="408600" cy="21024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1FDDB131-A429-4FEB-A536-A4B65D5D5DD1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8999230" y="3929590"/>
                <a:ext cx="44640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87EEED80-E92B-4206-B6B3-FF77F2D6845E}"/>
                  </a:ext>
                </a:extLst>
              </p14:cNvPr>
              <p14:cNvContentPartPr/>
              <p14:nvPr/>
            </p14:nvContentPartPr>
            <p14:xfrm>
              <a:off x="9650110" y="4181590"/>
              <a:ext cx="18720" cy="1008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87EEED80-E92B-4206-B6B3-FF77F2D6845E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9631030" y="4162510"/>
                <a:ext cx="5652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8241C54F-B733-472D-BF2D-518FB7E38183}"/>
                  </a:ext>
                </a:extLst>
              </p14:cNvPr>
              <p14:cNvContentPartPr/>
              <p14:nvPr/>
            </p14:nvContentPartPr>
            <p14:xfrm>
              <a:off x="6832030" y="4686310"/>
              <a:ext cx="269280" cy="24912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8241C54F-B733-472D-BF2D-518FB7E38183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6812950" y="4667230"/>
                <a:ext cx="307080" cy="28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713EFA69-56DF-4F37-A734-7FC0FB819091}"/>
                  </a:ext>
                </a:extLst>
              </p14:cNvPr>
              <p14:cNvContentPartPr/>
              <p14:nvPr/>
            </p14:nvContentPartPr>
            <p14:xfrm>
              <a:off x="7209670" y="4473190"/>
              <a:ext cx="685440" cy="45540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713EFA69-56DF-4F37-A734-7FC0FB819091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7190590" y="4454110"/>
                <a:ext cx="723240" cy="49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163E4924-D82A-404D-8891-C0E9FBD415AF}"/>
                  </a:ext>
                </a:extLst>
              </p14:cNvPr>
              <p14:cNvContentPartPr/>
              <p14:nvPr/>
            </p14:nvContentPartPr>
            <p14:xfrm>
              <a:off x="8421070" y="4668670"/>
              <a:ext cx="387720" cy="238320"/>
            </p14:xfrm>
          </p:contentPart>
        </mc:Choice>
        <mc:Fallback xmlns=""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163E4924-D82A-404D-8891-C0E9FBD415AF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8401990" y="4649590"/>
                <a:ext cx="42552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810FB440-C41B-4FFB-BE2B-1105284A5512}"/>
                  </a:ext>
                </a:extLst>
              </p14:cNvPr>
              <p14:cNvContentPartPr/>
              <p14:nvPr/>
            </p14:nvContentPartPr>
            <p14:xfrm>
              <a:off x="9368950" y="4636990"/>
              <a:ext cx="182880" cy="28764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810FB440-C41B-4FFB-BE2B-1105284A5512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9349870" y="4617910"/>
                <a:ext cx="220680" cy="3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25677DC3-9B45-45E3-9721-981ADB3C4369}"/>
                  </a:ext>
                </a:extLst>
              </p14:cNvPr>
              <p14:cNvContentPartPr/>
              <p14:nvPr/>
            </p14:nvContentPartPr>
            <p14:xfrm>
              <a:off x="9648670" y="4644910"/>
              <a:ext cx="148680" cy="25452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25677DC3-9B45-45E3-9721-981ADB3C4369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9629590" y="4625830"/>
                <a:ext cx="186480" cy="2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1C6808E3-50A3-449E-8BDD-78A3837AB84F}"/>
                  </a:ext>
                </a:extLst>
              </p14:cNvPr>
              <p14:cNvContentPartPr/>
              <p14:nvPr/>
            </p14:nvContentPartPr>
            <p14:xfrm>
              <a:off x="10211710" y="4562470"/>
              <a:ext cx="351000" cy="329040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1C6808E3-50A3-449E-8BDD-78A3837AB84F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0192630" y="4543390"/>
                <a:ext cx="388800" cy="3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D7A6E392-A9EA-4F24-9570-7778392556B3}"/>
                  </a:ext>
                </a:extLst>
              </p14:cNvPr>
              <p14:cNvContentPartPr/>
              <p14:nvPr/>
            </p14:nvContentPartPr>
            <p14:xfrm>
              <a:off x="10644070" y="4720870"/>
              <a:ext cx="592560" cy="569880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D7A6E392-A9EA-4F24-9570-7778392556B3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10624990" y="4701790"/>
                <a:ext cx="630360" cy="60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13ED5EBE-22C0-4D18-A44E-D23367C4781D}"/>
                  </a:ext>
                </a:extLst>
              </p14:cNvPr>
              <p14:cNvContentPartPr/>
              <p14:nvPr/>
            </p14:nvContentPartPr>
            <p14:xfrm>
              <a:off x="11469910" y="4990870"/>
              <a:ext cx="14040" cy="3240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13ED5EBE-22C0-4D18-A44E-D23367C4781D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11450830" y="4971790"/>
                <a:ext cx="51840" cy="7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59106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1BF6F9B1-C26F-41F0-AC4D-CB68306245D1}"/>
                  </a:ext>
                </a:extLst>
              </p14:cNvPr>
              <p14:cNvContentPartPr/>
              <p14:nvPr/>
            </p14:nvContentPartPr>
            <p14:xfrm>
              <a:off x="2335270" y="709390"/>
              <a:ext cx="360360" cy="6368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1BF6F9B1-C26F-41F0-AC4D-CB68306245D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6190" y="690310"/>
                <a:ext cx="398160" cy="67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C689D6C-DD9F-492E-A5CA-EEE760B07C9F}"/>
                  </a:ext>
                </a:extLst>
              </p14:cNvPr>
              <p14:cNvContentPartPr/>
              <p14:nvPr/>
            </p14:nvContentPartPr>
            <p14:xfrm>
              <a:off x="3194950" y="873190"/>
              <a:ext cx="228240" cy="72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C689D6C-DD9F-492E-A5CA-EEE760B07C9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75870" y="854110"/>
                <a:ext cx="26604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A1679D5-98C1-4C04-B095-90B6507E2A7E}"/>
                  </a:ext>
                </a:extLst>
              </p14:cNvPr>
              <p14:cNvContentPartPr/>
              <p14:nvPr/>
            </p14:nvContentPartPr>
            <p14:xfrm>
              <a:off x="3203950" y="995590"/>
              <a:ext cx="289440" cy="262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A1679D5-98C1-4C04-B095-90B6507E2A7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84870" y="976510"/>
                <a:ext cx="32724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6830456-1269-47A4-9D84-99C253E30CEB}"/>
                  </a:ext>
                </a:extLst>
              </p14:cNvPr>
              <p14:cNvContentPartPr/>
              <p14:nvPr/>
            </p14:nvContentPartPr>
            <p14:xfrm>
              <a:off x="4420030" y="673390"/>
              <a:ext cx="421920" cy="5018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6830456-1269-47A4-9D84-99C253E30CE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00950" y="654310"/>
                <a:ext cx="459720" cy="53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01929794-9A2A-4CAD-BEAC-3AC404BB64BF}"/>
                  </a:ext>
                </a:extLst>
              </p14:cNvPr>
              <p14:cNvContentPartPr/>
              <p14:nvPr/>
            </p14:nvContentPartPr>
            <p14:xfrm>
              <a:off x="5705230" y="641710"/>
              <a:ext cx="358920" cy="5536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01929794-9A2A-4CAD-BEAC-3AC404BB64B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86150" y="622630"/>
                <a:ext cx="396720" cy="59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27B4BE3C-88B5-43E7-BAD1-A6D72EF5EA20}"/>
                  </a:ext>
                </a:extLst>
              </p14:cNvPr>
              <p14:cNvContentPartPr/>
              <p14:nvPr/>
            </p14:nvContentPartPr>
            <p14:xfrm>
              <a:off x="2069590" y="2242990"/>
              <a:ext cx="207720" cy="15055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27B4BE3C-88B5-43E7-BAD1-A6D72EF5EA2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050510" y="2223910"/>
                <a:ext cx="245520" cy="154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5ED7EF3-F168-4ECA-AEBF-1BDA83EC8757}"/>
                  </a:ext>
                </a:extLst>
              </p14:cNvPr>
              <p14:cNvContentPartPr/>
              <p14:nvPr/>
            </p14:nvContentPartPr>
            <p14:xfrm>
              <a:off x="2852230" y="2220670"/>
              <a:ext cx="187920" cy="16142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5ED7EF3-F168-4ECA-AEBF-1BDA83EC875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33150" y="2201590"/>
                <a:ext cx="225720" cy="165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76B8A18-76A0-4BEC-9259-40DE9E834FF8}"/>
                  </a:ext>
                </a:extLst>
              </p14:cNvPr>
              <p14:cNvContentPartPr/>
              <p14:nvPr/>
            </p14:nvContentPartPr>
            <p14:xfrm>
              <a:off x="1443190" y="2899630"/>
              <a:ext cx="197640" cy="1706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76B8A18-76A0-4BEC-9259-40DE9E834FF8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424110" y="2880550"/>
                <a:ext cx="23544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C5BFCD42-D8F2-4AD3-80C2-CFDBAF9D0E5F}"/>
                  </a:ext>
                </a:extLst>
              </p14:cNvPr>
              <p14:cNvContentPartPr/>
              <p14:nvPr/>
            </p14:nvContentPartPr>
            <p14:xfrm>
              <a:off x="2474230" y="1833310"/>
              <a:ext cx="122040" cy="1746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C5BFCD42-D8F2-4AD3-80C2-CFDBAF9D0E5F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55150" y="1814230"/>
                <a:ext cx="15984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26F35F-E95D-40AF-92C5-641C83BD0122}"/>
                  </a:ext>
                </a:extLst>
              </p14:cNvPr>
              <p14:cNvContentPartPr/>
              <p14:nvPr/>
            </p14:nvContentPartPr>
            <p14:xfrm>
              <a:off x="3334270" y="2670670"/>
              <a:ext cx="141120" cy="10548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26F35F-E95D-40AF-92C5-641C83BD012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315190" y="2651590"/>
                <a:ext cx="178920" cy="14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6E2FE0C-A854-45E9-9712-CB167D069FE5}"/>
                  </a:ext>
                </a:extLst>
              </p14:cNvPr>
              <p14:cNvContentPartPr/>
              <p14:nvPr/>
            </p14:nvContentPartPr>
            <p14:xfrm>
              <a:off x="4389790" y="2264230"/>
              <a:ext cx="173160" cy="131184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6E2FE0C-A854-45E9-9712-CB167D069FE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370710" y="2245150"/>
                <a:ext cx="210960" cy="134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3A4B6EE1-2D86-4127-9034-AC6D5E607DF0}"/>
                  </a:ext>
                </a:extLst>
              </p14:cNvPr>
              <p14:cNvContentPartPr/>
              <p14:nvPr/>
            </p14:nvContentPartPr>
            <p14:xfrm>
              <a:off x="5146510" y="2237590"/>
              <a:ext cx="209160" cy="15357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3A4B6EE1-2D86-4127-9034-AC6D5E607DF0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127430" y="2218510"/>
                <a:ext cx="246960" cy="157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CEA8E3EC-DE64-4E1E-8752-96F2F5735A65}"/>
                  </a:ext>
                </a:extLst>
              </p14:cNvPr>
              <p14:cNvContentPartPr/>
              <p14:nvPr/>
            </p14:nvContentPartPr>
            <p14:xfrm>
              <a:off x="3915310" y="2725030"/>
              <a:ext cx="196560" cy="19332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CEA8E3EC-DE64-4E1E-8752-96F2F5735A65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896230" y="2705950"/>
                <a:ext cx="23436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85BBCB1E-724C-42F5-BB68-FD4235CF13DD}"/>
                  </a:ext>
                </a:extLst>
              </p14:cNvPr>
              <p14:cNvContentPartPr/>
              <p14:nvPr/>
            </p14:nvContentPartPr>
            <p14:xfrm>
              <a:off x="4740790" y="1813870"/>
              <a:ext cx="175320" cy="18324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85BBCB1E-724C-42F5-BB68-FD4235CF13DD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721710" y="1794790"/>
                <a:ext cx="21312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40998A85-811E-4B3D-8C49-6DCB33457AD3}"/>
                  </a:ext>
                </a:extLst>
              </p14:cNvPr>
              <p14:cNvContentPartPr/>
              <p14:nvPr/>
            </p14:nvContentPartPr>
            <p14:xfrm>
              <a:off x="5842750" y="2181790"/>
              <a:ext cx="871200" cy="68616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40998A85-811E-4B3D-8C49-6DCB33457AD3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823670" y="2162710"/>
                <a:ext cx="909000" cy="72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16A4F9ED-CA76-4190-AD35-7B8A77F98B0F}"/>
                  </a:ext>
                </a:extLst>
              </p14:cNvPr>
              <p14:cNvContentPartPr/>
              <p14:nvPr/>
            </p14:nvContentPartPr>
            <p14:xfrm>
              <a:off x="5574550" y="2505430"/>
              <a:ext cx="102600" cy="13212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16A4F9ED-CA76-4190-AD35-7B8A77F98B0F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555470" y="2486350"/>
                <a:ext cx="14040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94603047-2F22-426C-8F1E-BF7DF6E22B05}"/>
                  </a:ext>
                </a:extLst>
              </p14:cNvPr>
              <p14:cNvContentPartPr/>
              <p14:nvPr/>
            </p14:nvContentPartPr>
            <p14:xfrm>
              <a:off x="6191950" y="1847710"/>
              <a:ext cx="117360" cy="1483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94603047-2F22-426C-8F1E-BF7DF6E22B05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172870" y="1828630"/>
                <a:ext cx="15516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CE35ACF3-E68F-4863-B958-ED1F09A2D72F}"/>
                  </a:ext>
                </a:extLst>
              </p14:cNvPr>
              <p14:cNvContentPartPr/>
              <p14:nvPr/>
            </p14:nvContentPartPr>
            <p14:xfrm>
              <a:off x="4557910" y="3961990"/>
              <a:ext cx="234000" cy="52632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CE35ACF3-E68F-4863-B958-ED1F09A2D72F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38830" y="3942910"/>
                <a:ext cx="271800" cy="56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784FDFDE-35A7-4F6A-8CA2-856F8B3D4483}"/>
                  </a:ext>
                </a:extLst>
              </p14:cNvPr>
              <p14:cNvContentPartPr/>
              <p14:nvPr/>
            </p14:nvContentPartPr>
            <p14:xfrm>
              <a:off x="3988030" y="4583710"/>
              <a:ext cx="716040" cy="32652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784FDFDE-35A7-4F6A-8CA2-856F8B3D4483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968950" y="4564630"/>
                <a:ext cx="75384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619CFC0E-ADDC-474F-AE95-4B6FDB133E30}"/>
                  </a:ext>
                </a:extLst>
              </p14:cNvPr>
              <p14:cNvContentPartPr/>
              <p14:nvPr/>
            </p14:nvContentPartPr>
            <p14:xfrm>
              <a:off x="6091510" y="3635830"/>
              <a:ext cx="235800" cy="62172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619CFC0E-ADDC-474F-AE95-4B6FDB133E30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072430" y="3616750"/>
                <a:ext cx="273600" cy="65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5E19E10F-C74C-416C-9EA9-92A5B770FD24}"/>
                  </a:ext>
                </a:extLst>
              </p14:cNvPr>
              <p14:cNvContentPartPr/>
              <p14:nvPr/>
            </p14:nvContentPartPr>
            <p14:xfrm>
              <a:off x="5903590" y="4478230"/>
              <a:ext cx="762120" cy="41580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5E19E10F-C74C-416C-9EA9-92A5B770FD24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884510" y="4459150"/>
                <a:ext cx="799920" cy="45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9FFC7D03-4A3C-49DC-9AD4-095D459D16F0}"/>
                  </a:ext>
                </a:extLst>
              </p14:cNvPr>
              <p14:cNvContentPartPr/>
              <p14:nvPr/>
            </p14:nvContentPartPr>
            <p14:xfrm>
              <a:off x="6901870" y="4395790"/>
              <a:ext cx="419760" cy="31068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9FFC7D03-4A3C-49DC-9AD4-095D459D16F0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882790" y="4376710"/>
                <a:ext cx="45756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2A8BEBB6-33D4-4E98-BC86-43ED5CF949AF}"/>
                  </a:ext>
                </a:extLst>
              </p14:cNvPr>
              <p14:cNvContentPartPr/>
              <p14:nvPr/>
            </p14:nvContentPartPr>
            <p14:xfrm>
              <a:off x="7411990" y="4539790"/>
              <a:ext cx="362160" cy="42624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2A8BEBB6-33D4-4E98-BC86-43ED5CF949AF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392910" y="4520710"/>
                <a:ext cx="399960" cy="46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A83CE64E-B385-4462-A999-B44B5FD95597}"/>
                  </a:ext>
                </a:extLst>
              </p14:cNvPr>
              <p14:cNvContentPartPr/>
              <p14:nvPr/>
            </p14:nvContentPartPr>
            <p14:xfrm>
              <a:off x="7823110" y="4339990"/>
              <a:ext cx="543960" cy="33912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A83CE64E-B385-4462-A999-B44B5FD95597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804030" y="4320910"/>
                <a:ext cx="58176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7107581D-284A-497D-8A26-5945666B01C2}"/>
                  </a:ext>
                </a:extLst>
              </p14:cNvPr>
              <p14:cNvContentPartPr/>
              <p14:nvPr/>
            </p14:nvContentPartPr>
            <p14:xfrm>
              <a:off x="8592790" y="4643470"/>
              <a:ext cx="14040" cy="2700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7107581D-284A-497D-8A26-5945666B01C2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573710" y="4624390"/>
                <a:ext cx="5184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4A04F04F-4F27-43F8-A4D6-E9AA66EC6BC1}"/>
                  </a:ext>
                </a:extLst>
              </p14:cNvPr>
              <p14:cNvContentPartPr/>
              <p14:nvPr/>
            </p14:nvContentPartPr>
            <p14:xfrm>
              <a:off x="8353030" y="1187110"/>
              <a:ext cx="312120" cy="39204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4A04F04F-4F27-43F8-A4D6-E9AA66EC6BC1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333950" y="1168030"/>
                <a:ext cx="34992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9E388F19-DA19-4310-9205-E6280E72F085}"/>
                  </a:ext>
                </a:extLst>
              </p14:cNvPr>
              <p14:cNvContentPartPr/>
              <p14:nvPr/>
            </p14:nvContentPartPr>
            <p14:xfrm>
              <a:off x="8591350" y="1411030"/>
              <a:ext cx="106560" cy="11844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9E388F19-DA19-4310-9205-E6280E72F08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572270" y="1391950"/>
                <a:ext cx="14436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4512665B-CF05-4617-8DB1-7282EA92F610}"/>
                  </a:ext>
                </a:extLst>
              </p14:cNvPr>
              <p14:cNvContentPartPr/>
              <p14:nvPr/>
            </p14:nvContentPartPr>
            <p14:xfrm>
              <a:off x="8787550" y="1031590"/>
              <a:ext cx="174240" cy="1764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4512665B-CF05-4617-8DB1-7282EA92F610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768470" y="1012510"/>
                <a:ext cx="2120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730D76DE-313D-421A-A9BF-C92630D94502}"/>
                  </a:ext>
                </a:extLst>
              </p14:cNvPr>
              <p14:cNvContentPartPr/>
              <p14:nvPr/>
            </p14:nvContentPartPr>
            <p14:xfrm>
              <a:off x="8854870" y="1083790"/>
              <a:ext cx="32040" cy="13716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730D76DE-313D-421A-A9BF-C92630D94502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835790" y="1064710"/>
                <a:ext cx="6984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9384E6F3-2C34-45FB-8B93-5F438BCC4795}"/>
                  </a:ext>
                </a:extLst>
              </p14:cNvPr>
              <p14:cNvContentPartPr/>
              <p14:nvPr/>
            </p14:nvContentPartPr>
            <p14:xfrm>
              <a:off x="9030910" y="1167310"/>
              <a:ext cx="213120" cy="39492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9384E6F3-2C34-45FB-8B93-5F438BCC4795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011830" y="1148230"/>
                <a:ext cx="250920" cy="43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1804FD5-72A3-4307-9B34-4FF1B7C850EB}"/>
                  </a:ext>
                </a:extLst>
              </p14:cNvPr>
              <p14:cNvContentPartPr/>
              <p14:nvPr/>
            </p14:nvContentPartPr>
            <p14:xfrm>
              <a:off x="9075190" y="1364590"/>
              <a:ext cx="156240" cy="17748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1804FD5-72A3-4307-9B34-4FF1B7C850EB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056110" y="1345510"/>
                <a:ext cx="19404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83C72B6F-14D8-4E9C-A129-A3C53B4AC2F2}"/>
                  </a:ext>
                </a:extLst>
              </p14:cNvPr>
              <p14:cNvContentPartPr/>
              <p14:nvPr/>
            </p14:nvContentPartPr>
            <p14:xfrm>
              <a:off x="9392710" y="1135270"/>
              <a:ext cx="552960" cy="4082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83C72B6F-14D8-4E9C-A129-A3C53B4AC2F2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9373630" y="1116190"/>
                <a:ext cx="590760" cy="44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138FB0E9-DCCB-4882-9277-199AA6899B24}"/>
                  </a:ext>
                </a:extLst>
              </p14:cNvPr>
              <p14:cNvContentPartPr/>
              <p14:nvPr/>
            </p14:nvContentPartPr>
            <p14:xfrm>
              <a:off x="10154830" y="1476190"/>
              <a:ext cx="92160" cy="12816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138FB0E9-DCCB-4882-9277-199AA6899B24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0135750" y="1457110"/>
                <a:ext cx="12996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541F9D75-C795-42D7-9733-C4B2C8742380}"/>
                  </a:ext>
                </a:extLst>
              </p14:cNvPr>
              <p14:cNvContentPartPr/>
              <p14:nvPr/>
            </p14:nvContentPartPr>
            <p14:xfrm>
              <a:off x="10411150" y="1614790"/>
              <a:ext cx="5400" cy="1224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541F9D75-C795-42D7-9733-C4B2C8742380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0392070" y="1595710"/>
                <a:ext cx="43200" cy="5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24165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2640672B-D4AA-4B08-94C7-40391BB50D0D}"/>
                  </a:ext>
                </a:extLst>
              </p14:cNvPr>
              <p14:cNvContentPartPr/>
              <p14:nvPr/>
            </p14:nvContentPartPr>
            <p14:xfrm>
              <a:off x="1496470" y="757270"/>
              <a:ext cx="264240" cy="2574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2640672B-D4AA-4B08-94C7-40391BB50D0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7390" y="738190"/>
                <a:ext cx="30204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20E3279-DE4D-4564-8A43-BEF8B62FCBB3}"/>
                  </a:ext>
                </a:extLst>
              </p14:cNvPr>
              <p14:cNvContentPartPr/>
              <p14:nvPr/>
            </p14:nvContentPartPr>
            <p14:xfrm>
              <a:off x="1840990" y="845470"/>
              <a:ext cx="23760" cy="120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20E3279-DE4D-4564-8A43-BEF8B62FCBB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21910" y="826390"/>
                <a:ext cx="6156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3529422-2A06-4F6F-8780-86DE1980C503}"/>
                  </a:ext>
                </a:extLst>
              </p14:cNvPr>
              <p14:cNvContentPartPr/>
              <p14:nvPr/>
            </p14:nvContentPartPr>
            <p14:xfrm>
              <a:off x="1813990" y="661150"/>
              <a:ext cx="5760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3529422-2A06-4F6F-8780-86DE1980C50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94910" y="642070"/>
                <a:ext cx="9540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49DF291-261E-48E9-A0FD-AA07FE342566}"/>
                  </a:ext>
                </a:extLst>
              </p14:cNvPr>
              <p14:cNvContentPartPr/>
              <p14:nvPr/>
            </p14:nvContentPartPr>
            <p14:xfrm>
              <a:off x="1962310" y="805510"/>
              <a:ext cx="162360" cy="199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49DF291-261E-48E9-A0FD-AA07FE34256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43230" y="786430"/>
                <a:ext cx="2001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7747458-652E-4302-8178-B442B603FCCF}"/>
                  </a:ext>
                </a:extLst>
              </p14:cNvPr>
              <p14:cNvContentPartPr/>
              <p14:nvPr/>
            </p14:nvContentPartPr>
            <p14:xfrm>
              <a:off x="2702110" y="497710"/>
              <a:ext cx="3600" cy="5504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7747458-652E-4302-8178-B442B603FCC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83030" y="478630"/>
                <a:ext cx="41400" cy="58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23BEEBE-E4FC-41E0-82FE-FFA5B59D8619}"/>
                  </a:ext>
                </a:extLst>
              </p14:cNvPr>
              <p14:cNvContentPartPr/>
              <p14:nvPr/>
            </p14:nvContentPartPr>
            <p14:xfrm>
              <a:off x="2796430" y="428230"/>
              <a:ext cx="21600" cy="6051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23BEEBE-E4FC-41E0-82FE-FFA5B59D861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77350" y="409150"/>
                <a:ext cx="59400" cy="64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892DA44C-4654-49FF-861D-C1DECAC74EA8}"/>
                  </a:ext>
                </a:extLst>
              </p14:cNvPr>
              <p14:cNvContentPartPr/>
              <p14:nvPr/>
            </p14:nvContentPartPr>
            <p14:xfrm>
              <a:off x="3100270" y="613630"/>
              <a:ext cx="133200" cy="4597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892DA44C-4654-49FF-861D-C1DECAC74EA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81190" y="594550"/>
                <a:ext cx="171000" cy="49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E3D27B3-B9D0-47C2-90B5-9DAF3D69DC65}"/>
                  </a:ext>
                </a:extLst>
              </p14:cNvPr>
              <p14:cNvContentPartPr/>
              <p14:nvPr/>
            </p14:nvContentPartPr>
            <p14:xfrm>
              <a:off x="3349390" y="640630"/>
              <a:ext cx="268200" cy="319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E3D27B3-B9D0-47C2-90B5-9DAF3D69DC6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30310" y="621550"/>
                <a:ext cx="30600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6A4DF18-B171-49D3-AB9B-519F69A3B6CA}"/>
                  </a:ext>
                </a:extLst>
              </p14:cNvPr>
              <p14:cNvContentPartPr/>
              <p14:nvPr/>
            </p14:nvContentPartPr>
            <p14:xfrm>
              <a:off x="3364510" y="431110"/>
              <a:ext cx="293760" cy="1270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6A4DF18-B171-49D3-AB9B-519F69A3B6CA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45430" y="412030"/>
                <a:ext cx="331560" cy="16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53BF9BA-9D64-4AF3-8AC4-6760C5AE7CD3}"/>
                  </a:ext>
                </a:extLst>
              </p14:cNvPr>
              <p14:cNvContentPartPr/>
              <p14:nvPr/>
            </p14:nvContentPartPr>
            <p14:xfrm>
              <a:off x="3876430" y="713350"/>
              <a:ext cx="231120" cy="147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53BF9BA-9D64-4AF3-8AC4-6760C5AE7CD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857350" y="694270"/>
                <a:ext cx="26892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A0DA304C-C0D9-4ED2-B1FB-38D7E71AE20A}"/>
                  </a:ext>
                </a:extLst>
              </p14:cNvPr>
              <p14:cNvContentPartPr/>
              <p14:nvPr/>
            </p14:nvContentPartPr>
            <p14:xfrm>
              <a:off x="4489150" y="291070"/>
              <a:ext cx="508320" cy="5893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A0DA304C-C0D9-4ED2-B1FB-38D7E71AE20A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470070" y="271990"/>
                <a:ext cx="546120" cy="62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CFE69D2E-500F-4A7D-BBE6-330B630525E2}"/>
                  </a:ext>
                </a:extLst>
              </p14:cNvPr>
              <p14:cNvContentPartPr/>
              <p14:nvPr/>
            </p14:nvContentPartPr>
            <p14:xfrm>
              <a:off x="5231830" y="507070"/>
              <a:ext cx="172800" cy="4442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CFE69D2E-500F-4A7D-BBE6-330B630525E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12750" y="487990"/>
                <a:ext cx="210600" cy="48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63CB24E-C07B-4A67-BA22-4474E07B3063}"/>
                  </a:ext>
                </a:extLst>
              </p14:cNvPr>
              <p14:cNvContentPartPr/>
              <p14:nvPr/>
            </p14:nvContentPartPr>
            <p14:xfrm>
              <a:off x="5506150" y="833230"/>
              <a:ext cx="146880" cy="1083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63CB24E-C07B-4A67-BA22-4474E07B3063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487070" y="814150"/>
                <a:ext cx="18468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7755FA04-2DBE-40A3-BF3F-C565A925D290}"/>
                  </a:ext>
                </a:extLst>
              </p14:cNvPr>
              <p14:cNvContentPartPr/>
              <p14:nvPr/>
            </p14:nvContentPartPr>
            <p14:xfrm>
              <a:off x="5839150" y="407350"/>
              <a:ext cx="21960" cy="4568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7755FA04-2DBE-40A3-BF3F-C565A925D29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820070" y="388270"/>
                <a:ext cx="59760" cy="49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51FDB4C9-ABF4-4784-A1D0-D844595EF4BD}"/>
                  </a:ext>
                </a:extLst>
              </p14:cNvPr>
              <p14:cNvContentPartPr/>
              <p14:nvPr/>
            </p14:nvContentPartPr>
            <p14:xfrm>
              <a:off x="5897110" y="413830"/>
              <a:ext cx="22680" cy="49824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51FDB4C9-ABF4-4784-A1D0-D844595EF4BD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878030" y="394750"/>
                <a:ext cx="60480" cy="53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9C3889BC-26C2-4A2B-857A-2AAC82A16BFB}"/>
                  </a:ext>
                </a:extLst>
              </p14:cNvPr>
              <p14:cNvContentPartPr/>
              <p14:nvPr/>
            </p14:nvContentPartPr>
            <p14:xfrm>
              <a:off x="6078190" y="830710"/>
              <a:ext cx="22680" cy="1368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9C3889BC-26C2-4A2B-857A-2AAC82A16BFB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059110" y="811630"/>
                <a:ext cx="604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04518E60-C46D-48AC-92BB-AD6FB7B541E9}"/>
                  </a:ext>
                </a:extLst>
              </p14:cNvPr>
              <p14:cNvContentPartPr/>
              <p14:nvPr/>
            </p14:nvContentPartPr>
            <p14:xfrm>
              <a:off x="7162510" y="463150"/>
              <a:ext cx="190440" cy="46008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04518E60-C46D-48AC-92BB-AD6FB7B541E9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143430" y="444070"/>
                <a:ext cx="228240" cy="49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0AA1D9D4-8AB7-4E1C-B17F-EAFBB56FF88E}"/>
                  </a:ext>
                </a:extLst>
              </p14:cNvPr>
              <p14:cNvContentPartPr/>
              <p14:nvPr/>
            </p14:nvContentPartPr>
            <p14:xfrm>
              <a:off x="7441150" y="830710"/>
              <a:ext cx="153000" cy="13212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0AA1D9D4-8AB7-4E1C-B17F-EAFBB56FF88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422070" y="811630"/>
                <a:ext cx="19080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59782CC-5BBF-495E-922F-82C200C1E48F}"/>
                  </a:ext>
                </a:extLst>
              </p14:cNvPr>
              <p14:cNvContentPartPr/>
              <p14:nvPr/>
            </p14:nvContentPartPr>
            <p14:xfrm>
              <a:off x="7192390" y="269830"/>
              <a:ext cx="286560" cy="1587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59782CC-5BBF-495E-922F-82C200C1E48F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173310" y="250750"/>
                <a:ext cx="32436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9261D9B0-2ED8-4B55-80C8-B8558AC2FC01}"/>
                  </a:ext>
                </a:extLst>
              </p14:cNvPr>
              <p14:cNvContentPartPr/>
              <p14:nvPr/>
            </p14:nvContentPartPr>
            <p14:xfrm>
              <a:off x="7766230" y="573670"/>
              <a:ext cx="156240" cy="1764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9261D9B0-2ED8-4B55-80C8-B8558AC2FC01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747150" y="554590"/>
                <a:ext cx="1940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3847D624-CD54-4617-9AD1-47130FF59159}"/>
                  </a:ext>
                </a:extLst>
              </p14:cNvPr>
              <p14:cNvContentPartPr/>
              <p14:nvPr/>
            </p14:nvContentPartPr>
            <p14:xfrm>
              <a:off x="7760110" y="669790"/>
              <a:ext cx="169560" cy="828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3847D624-CD54-4617-9AD1-47130FF59159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741030" y="650710"/>
                <a:ext cx="20736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04E4AAD4-EAF7-4198-85BB-EC1CF4B6EA0F}"/>
                  </a:ext>
                </a:extLst>
              </p14:cNvPr>
              <p14:cNvContentPartPr/>
              <p14:nvPr/>
            </p14:nvContentPartPr>
            <p14:xfrm>
              <a:off x="8342590" y="511030"/>
              <a:ext cx="246240" cy="34992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04E4AAD4-EAF7-4198-85BB-EC1CF4B6EA0F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323510" y="491950"/>
                <a:ext cx="284040" cy="3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082D5CBB-50DD-4A0C-8CC2-2C6E15AB79C8}"/>
                  </a:ext>
                </a:extLst>
              </p14:cNvPr>
              <p14:cNvContentPartPr/>
              <p14:nvPr/>
            </p14:nvContentPartPr>
            <p14:xfrm>
              <a:off x="8805550" y="493030"/>
              <a:ext cx="231120" cy="38952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082D5CBB-50DD-4A0C-8CC2-2C6E15AB79C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786470" y="473950"/>
                <a:ext cx="26892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FDD57200-9136-4EA0-98C5-651C48209368}"/>
                  </a:ext>
                </a:extLst>
              </p14:cNvPr>
              <p14:cNvContentPartPr/>
              <p14:nvPr/>
            </p14:nvContentPartPr>
            <p14:xfrm>
              <a:off x="9290830" y="854470"/>
              <a:ext cx="12240" cy="720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FDD57200-9136-4EA0-98C5-651C48209368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271750" y="835390"/>
                <a:ext cx="5004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5722DDD4-B261-4975-8519-B1F4823310BB}"/>
                  </a:ext>
                </a:extLst>
              </p14:cNvPr>
              <p14:cNvContentPartPr/>
              <p14:nvPr/>
            </p14:nvContentPartPr>
            <p14:xfrm>
              <a:off x="2829550" y="1803790"/>
              <a:ext cx="133560" cy="40500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5722DDD4-B261-4975-8519-B1F4823310BB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810470" y="1784710"/>
                <a:ext cx="17136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C25C803C-52BB-4BB2-9A3C-5FA9B08C1FB5}"/>
                  </a:ext>
                </a:extLst>
              </p14:cNvPr>
              <p14:cNvContentPartPr/>
              <p14:nvPr/>
            </p14:nvContentPartPr>
            <p14:xfrm>
              <a:off x="3155350" y="1838710"/>
              <a:ext cx="144000" cy="52848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C25C803C-52BB-4BB2-9A3C-5FA9B08C1FB5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136270" y="1819630"/>
                <a:ext cx="181800" cy="56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1D7A2EE6-98E2-4FAF-B3A1-92D3D0300FB5}"/>
                  </a:ext>
                </a:extLst>
              </p14:cNvPr>
              <p14:cNvContentPartPr/>
              <p14:nvPr/>
            </p14:nvContentPartPr>
            <p14:xfrm>
              <a:off x="3601750" y="1746550"/>
              <a:ext cx="345600" cy="5112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1D7A2EE6-98E2-4FAF-B3A1-92D3D0300FB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582670" y="1727470"/>
                <a:ext cx="383400" cy="54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CB6430DF-591C-499B-A736-CF04E3BA5B34}"/>
                  </a:ext>
                </a:extLst>
              </p14:cNvPr>
              <p14:cNvContentPartPr/>
              <p14:nvPr/>
            </p14:nvContentPartPr>
            <p14:xfrm>
              <a:off x="4062550" y="2014030"/>
              <a:ext cx="263520" cy="23760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CB6430DF-591C-499B-A736-CF04E3BA5B34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043470" y="1994950"/>
                <a:ext cx="301320" cy="2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4AE407B5-EBDE-4E2A-A643-41B076D5AF26}"/>
                  </a:ext>
                </a:extLst>
              </p14:cNvPr>
              <p14:cNvContentPartPr/>
              <p14:nvPr/>
            </p14:nvContentPartPr>
            <p14:xfrm>
              <a:off x="4071190" y="1808830"/>
              <a:ext cx="270000" cy="13716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4AE407B5-EBDE-4E2A-A643-41B076D5AF26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052110" y="1789750"/>
                <a:ext cx="30780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C69ECD1A-23D8-4C51-AAAE-572E49293B57}"/>
                  </a:ext>
                </a:extLst>
              </p14:cNvPr>
              <p14:cNvContentPartPr/>
              <p14:nvPr/>
            </p14:nvContentPartPr>
            <p14:xfrm>
              <a:off x="4539550" y="2080630"/>
              <a:ext cx="142920" cy="1116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C69ECD1A-23D8-4C51-AAAE-572E49293B57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520470" y="2061550"/>
                <a:ext cx="18072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8F372BC8-688C-41BF-811C-12025B83F1A5}"/>
                  </a:ext>
                </a:extLst>
              </p14:cNvPr>
              <p14:cNvContentPartPr/>
              <p14:nvPr/>
            </p14:nvContentPartPr>
            <p14:xfrm>
              <a:off x="4930870" y="1827910"/>
              <a:ext cx="192240" cy="44892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8F372BC8-688C-41BF-811C-12025B83F1A5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911790" y="1808830"/>
                <a:ext cx="23004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09426407-863E-46B3-94F4-0D092AF15E8B}"/>
                  </a:ext>
                </a:extLst>
              </p14:cNvPr>
              <p14:cNvContentPartPr/>
              <p14:nvPr/>
            </p14:nvContentPartPr>
            <p14:xfrm>
              <a:off x="5272870" y="1831870"/>
              <a:ext cx="198720" cy="43704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09426407-863E-46B3-94F4-0D092AF15E8B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253790" y="1812790"/>
                <a:ext cx="23652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E3AE09D7-F4C5-419E-B088-0C253E8A5AB4}"/>
                  </a:ext>
                </a:extLst>
              </p14:cNvPr>
              <p14:cNvContentPartPr/>
              <p14:nvPr/>
            </p14:nvContentPartPr>
            <p14:xfrm>
              <a:off x="5568790" y="2093950"/>
              <a:ext cx="162360" cy="14832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E3AE09D7-F4C5-419E-B088-0C253E8A5AB4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549710" y="2074870"/>
                <a:ext cx="20016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52CEB7D1-E52A-4608-A985-DF061B066275}"/>
                  </a:ext>
                </a:extLst>
              </p14:cNvPr>
              <p14:cNvContentPartPr/>
              <p14:nvPr/>
            </p14:nvContentPartPr>
            <p14:xfrm>
              <a:off x="5902870" y="1799830"/>
              <a:ext cx="11520" cy="43956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52CEB7D1-E52A-4608-A985-DF061B066275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883790" y="1780750"/>
                <a:ext cx="4932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931C68D8-D094-48BA-AEEF-F6C610620E82}"/>
                  </a:ext>
                </a:extLst>
              </p14:cNvPr>
              <p14:cNvContentPartPr/>
              <p14:nvPr/>
            </p14:nvContentPartPr>
            <p14:xfrm>
              <a:off x="5953990" y="1777510"/>
              <a:ext cx="13680" cy="49788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931C68D8-D094-48BA-AEEF-F6C610620E82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934910" y="1758430"/>
                <a:ext cx="51480" cy="53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9D78A5B9-023E-4B67-8766-AEC24ED1EFF3}"/>
                  </a:ext>
                </a:extLst>
              </p14:cNvPr>
              <p14:cNvContentPartPr/>
              <p14:nvPr/>
            </p14:nvContentPartPr>
            <p14:xfrm>
              <a:off x="6275830" y="2271070"/>
              <a:ext cx="27360" cy="2700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9D78A5B9-023E-4B67-8766-AEC24ED1EFF3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256750" y="2251990"/>
                <a:ext cx="6516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CBC2F414-DE9D-43B9-A74D-FB9B05DA03FE}"/>
                  </a:ext>
                </a:extLst>
              </p14:cNvPr>
              <p14:cNvContentPartPr/>
              <p14:nvPr/>
            </p14:nvContentPartPr>
            <p14:xfrm>
              <a:off x="1854670" y="1163350"/>
              <a:ext cx="364320" cy="53388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CBC2F414-DE9D-43B9-A74D-FB9B05DA03FE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835590" y="1144270"/>
                <a:ext cx="402120" cy="57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47A9A6B9-B727-4F9F-BEB6-66E907121648}"/>
                  </a:ext>
                </a:extLst>
              </p14:cNvPr>
              <p14:cNvContentPartPr/>
              <p14:nvPr/>
            </p14:nvContentPartPr>
            <p14:xfrm>
              <a:off x="1646230" y="1965070"/>
              <a:ext cx="190800" cy="19116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47A9A6B9-B727-4F9F-BEB6-66E907121648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627150" y="1945990"/>
                <a:ext cx="2286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EB25312B-0233-49CB-B4A9-14F280A0CC0D}"/>
                  </a:ext>
                </a:extLst>
              </p14:cNvPr>
              <p14:cNvContentPartPr/>
              <p14:nvPr/>
            </p14:nvContentPartPr>
            <p14:xfrm>
              <a:off x="1987870" y="1984870"/>
              <a:ext cx="18720" cy="16956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EB25312B-0233-49CB-B4A9-14F280A0CC0D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968790" y="1965790"/>
                <a:ext cx="5652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11E28B7F-BE9E-4F6E-A62B-22855C9F7535}"/>
                  </a:ext>
                </a:extLst>
              </p14:cNvPr>
              <p14:cNvContentPartPr/>
              <p14:nvPr/>
            </p14:nvContentPartPr>
            <p14:xfrm>
              <a:off x="2001190" y="1850590"/>
              <a:ext cx="33480" cy="3600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11E28B7F-BE9E-4F6E-A62B-22855C9F7535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982110" y="1831510"/>
                <a:ext cx="7128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BA358F57-BE24-4613-B842-FC43D0BD39BD}"/>
                  </a:ext>
                </a:extLst>
              </p14:cNvPr>
              <p14:cNvContentPartPr/>
              <p14:nvPr/>
            </p14:nvContentPartPr>
            <p14:xfrm>
              <a:off x="2092630" y="1980910"/>
              <a:ext cx="184680" cy="18756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BA358F57-BE24-4613-B842-FC43D0BD39BD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073550" y="1961830"/>
                <a:ext cx="22248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63CD8A1-8B67-4BC0-87DD-04D4523314AB}"/>
                  </a:ext>
                </a:extLst>
              </p14:cNvPr>
              <p14:cNvContentPartPr/>
              <p14:nvPr/>
            </p14:nvContentPartPr>
            <p14:xfrm>
              <a:off x="1164190" y="2880910"/>
              <a:ext cx="193680" cy="151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63CD8A1-8B67-4BC0-87DD-04D4523314AB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145110" y="2861830"/>
                <a:ext cx="2314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4B55BD97-8181-4084-9F7B-5CC9E75EC22F}"/>
                  </a:ext>
                </a:extLst>
              </p14:cNvPr>
              <p14:cNvContentPartPr/>
              <p14:nvPr/>
            </p14:nvContentPartPr>
            <p14:xfrm>
              <a:off x="1174630" y="2923390"/>
              <a:ext cx="154440" cy="1936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4B55BD97-8181-4084-9F7B-5CC9E75EC22F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155550" y="2904310"/>
                <a:ext cx="19224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4F00F00-6414-446B-B51C-ADB63A30B347}"/>
                  </a:ext>
                </a:extLst>
              </p14:cNvPr>
              <p14:cNvContentPartPr/>
              <p14:nvPr/>
            </p14:nvContentPartPr>
            <p14:xfrm>
              <a:off x="1523470" y="2840590"/>
              <a:ext cx="201240" cy="35208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4F00F00-6414-446B-B51C-ADB63A30B347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504390" y="2821510"/>
                <a:ext cx="239040" cy="38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E722A0B8-DAA6-40FE-9A3D-6E89CF6B6B87}"/>
                  </a:ext>
                </a:extLst>
              </p14:cNvPr>
              <p14:cNvContentPartPr/>
              <p14:nvPr/>
            </p14:nvContentPartPr>
            <p14:xfrm>
              <a:off x="2372710" y="2658430"/>
              <a:ext cx="387000" cy="53568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E722A0B8-DAA6-40FE-9A3D-6E89CF6B6B87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353630" y="2639350"/>
                <a:ext cx="424800" cy="57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D9D6529-B593-4321-8F47-BE61F7439786}"/>
                  </a:ext>
                </a:extLst>
              </p14:cNvPr>
              <p14:cNvContentPartPr/>
              <p14:nvPr/>
            </p14:nvContentPartPr>
            <p14:xfrm>
              <a:off x="3311950" y="2846350"/>
              <a:ext cx="85680" cy="30240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D9D6529-B593-4321-8F47-BE61F7439786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292870" y="2827270"/>
                <a:ext cx="12348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7D0157F8-6C17-4B25-9CBD-D51185069BB0}"/>
                  </a:ext>
                </a:extLst>
              </p14:cNvPr>
              <p14:cNvContentPartPr/>
              <p14:nvPr/>
            </p14:nvContentPartPr>
            <p14:xfrm>
              <a:off x="3498790" y="2916190"/>
              <a:ext cx="118800" cy="18036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7D0157F8-6C17-4B25-9CBD-D51185069BB0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479710" y="2897110"/>
                <a:ext cx="15660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AD1A98A0-24FA-46C7-BEAC-523B211BC0D8}"/>
                  </a:ext>
                </a:extLst>
              </p14:cNvPr>
              <p14:cNvContentPartPr/>
              <p14:nvPr/>
            </p14:nvContentPartPr>
            <p14:xfrm>
              <a:off x="3708670" y="2900710"/>
              <a:ext cx="99720" cy="21276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AD1A98A0-24FA-46C7-BEAC-523B211BC0D8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689590" y="2881630"/>
                <a:ext cx="13752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5CF1F805-F32E-4B01-98C6-849D09ADBE83}"/>
                  </a:ext>
                </a:extLst>
              </p14:cNvPr>
              <p14:cNvContentPartPr/>
              <p14:nvPr/>
            </p14:nvContentPartPr>
            <p14:xfrm>
              <a:off x="4218070" y="2848150"/>
              <a:ext cx="256320" cy="51372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5CF1F805-F32E-4B01-98C6-849D09ADBE83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198990" y="2829070"/>
                <a:ext cx="294120" cy="55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859D5E01-670E-4206-AF99-3192B5550BBE}"/>
                  </a:ext>
                </a:extLst>
              </p14:cNvPr>
              <p14:cNvContentPartPr/>
              <p14:nvPr/>
            </p14:nvContentPartPr>
            <p14:xfrm>
              <a:off x="4499590" y="3056590"/>
              <a:ext cx="138240" cy="11736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859D5E01-670E-4206-AF99-3192B5550BBE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480510" y="3037510"/>
                <a:ext cx="17604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42E8427A-92D8-4C9C-BB0D-66ADAA0293F7}"/>
                  </a:ext>
                </a:extLst>
              </p14:cNvPr>
              <p14:cNvContentPartPr/>
              <p14:nvPr/>
            </p14:nvContentPartPr>
            <p14:xfrm>
              <a:off x="4701910" y="2916910"/>
              <a:ext cx="25560" cy="24660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42E8427A-92D8-4C9C-BB0D-66ADAA0293F7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682830" y="2897830"/>
                <a:ext cx="6336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6A6677C6-5D71-4E7A-8AE4-3B0C66E02D8D}"/>
                  </a:ext>
                </a:extLst>
              </p14:cNvPr>
              <p14:cNvContentPartPr/>
              <p14:nvPr/>
            </p14:nvContentPartPr>
            <p14:xfrm>
              <a:off x="4792270" y="2802430"/>
              <a:ext cx="16200" cy="38088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6A6677C6-5D71-4E7A-8AE4-3B0C66E02D8D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773190" y="2783350"/>
                <a:ext cx="54000" cy="41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46AB34C5-8A09-4103-855B-7E779E4F1126}"/>
                  </a:ext>
                </a:extLst>
              </p14:cNvPr>
              <p14:cNvContentPartPr/>
              <p14:nvPr/>
            </p14:nvContentPartPr>
            <p14:xfrm>
              <a:off x="5204110" y="2831590"/>
              <a:ext cx="540360" cy="39312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46AB34C5-8A09-4103-855B-7E779E4F1126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185030" y="2812510"/>
                <a:ext cx="578160" cy="43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2EB8FBFE-4E1F-4A1A-893A-64F06767510D}"/>
                  </a:ext>
                </a:extLst>
              </p14:cNvPr>
              <p14:cNvContentPartPr/>
              <p14:nvPr/>
            </p14:nvContentPartPr>
            <p14:xfrm>
              <a:off x="6124630" y="3016630"/>
              <a:ext cx="279000" cy="17352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2EB8FBFE-4E1F-4A1A-893A-64F06767510D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105550" y="2997550"/>
                <a:ext cx="31680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7767BD35-F214-4F0D-883C-6E5D99361CB0}"/>
                  </a:ext>
                </a:extLst>
              </p14:cNvPr>
              <p14:cNvContentPartPr/>
              <p14:nvPr/>
            </p14:nvContentPartPr>
            <p14:xfrm>
              <a:off x="6465910" y="3045790"/>
              <a:ext cx="102240" cy="11772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7767BD35-F214-4F0D-883C-6E5D99361CB0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446830" y="3026710"/>
                <a:ext cx="14004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446A3D16-4C4E-438F-9ECF-7855CDD06641}"/>
                  </a:ext>
                </a:extLst>
              </p14:cNvPr>
              <p14:cNvContentPartPr/>
              <p14:nvPr/>
            </p14:nvContentPartPr>
            <p14:xfrm>
              <a:off x="6659230" y="2906110"/>
              <a:ext cx="36720" cy="27072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446A3D16-4C4E-438F-9ECF-7855CDD06641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640150" y="2887030"/>
                <a:ext cx="7452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2059E384-A77D-453A-A577-3FD5141BF8D3}"/>
                  </a:ext>
                </a:extLst>
              </p14:cNvPr>
              <p14:cNvContentPartPr/>
              <p14:nvPr/>
            </p14:nvContentPartPr>
            <p14:xfrm>
              <a:off x="6682990" y="2959390"/>
              <a:ext cx="151920" cy="15336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2059E384-A77D-453A-A577-3FD5141BF8D3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663910" y="2940310"/>
                <a:ext cx="18972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089B960B-4735-43EF-AABC-217170979728}"/>
                  </a:ext>
                </a:extLst>
              </p14:cNvPr>
              <p14:cNvContentPartPr/>
              <p14:nvPr/>
            </p14:nvContentPartPr>
            <p14:xfrm>
              <a:off x="7029310" y="3121750"/>
              <a:ext cx="12960" cy="1332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089B960B-4735-43EF-AABC-217170979728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7010230" y="3102670"/>
                <a:ext cx="5076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6B53D223-BB2F-4DC0-92CE-E595567054B6}"/>
                  </a:ext>
                </a:extLst>
              </p14:cNvPr>
              <p14:cNvContentPartPr/>
              <p14:nvPr/>
            </p14:nvContentPartPr>
            <p14:xfrm>
              <a:off x="2176510" y="3778030"/>
              <a:ext cx="205560" cy="32940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6B53D223-BB2F-4DC0-92CE-E595567054B6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157430" y="3758950"/>
                <a:ext cx="243360" cy="3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8098A337-B3B8-4505-97A1-26276694C5E5}"/>
                  </a:ext>
                </a:extLst>
              </p14:cNvPr>
              <p14:cNvContentPartPr/>
              <p14:nvPr/>
            </p14:nvContentPartPr>
            <p14:xfrm>
              <a:off x="2599870" y="3775510"/>
              <a:ext cx="221400" cy="42624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8098A337-B3B8-4505-97A1-26276694C5E5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580790" y="3756430"/>
                <a:ext cx="259200" cy="46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22B7A1D9-509B-4AB9-9F3D-91A45A9CB382}"/>
                  </a:ext>
                </a:extLst>
              </p14:cNvPr>
              <p14:cNvContentPartPr/>
              <p14:nvPr/>
            </p14:nvContentPartPr>
            <p14:xfrm>
              <a:off x="2968870" y="4004470"/>
              <a:ext cx="153000" cy="17280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22B7A1D9-509B-4AB9-9F3D-91A45A9CB382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949790" y="3985390"/>
                <a:ext cx="19080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F53639BA-EC5F-4955-89A1-9E5D06883027}"/>
                  </a:ext>
                </a:extLst>
              </p14:cNvPr>
              <p14:cNvContentPartPr/>
              <p14:nvPr/>
            </p14:nvContentPartPr>
            <p14:xfrm>
              <a:off x="3286390" y="3896830"/>
              <a:ext cx="91800" cy="2556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F53639BA-EC5F-4955-89A1-9E5D06883027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267310" y="3877750"/>
                <a:ext cx="12960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1E2D84C3-33C0-4D54-A3C0-8A67C999404D}"/>
                  </a:ext>
                </a:extLst>
              </p14:cNvPr>
              <p14:cNvContentPartPr/>
              <p14:nvPr/>
            </p14:nvContentPartPr>
            <p14:xfrm>
              <a:off x="3260830" y="3983230"/>
              <a:ext cx="150120" cy="972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1E2D84C3-33C0-4D54-A3C0-8A67C999404D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241750" y="3964150"/>
                <a:ext cx="18792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25D6A7BC-210E-404E-BE16-7E3AAFBBD56E}"/>
                  </a:ext>
                </a:extLst>
              </p14:cNvPr>
              <p14:cNvContentPartPr/>
              <p14:nvPr/>
            </p14:nvContentPartPr>
            <p14:xfrm>
              <a:off x="3765550" y="3846070"/>
              <a:ext cx="181440" cy="44784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25D6A7BC-210E-404E-BE16-7E3AAFBBD56E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746470" y="3826990"/>
                <a:ext cx="219240" cy="4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48F34753-3E85-4909-88BD-4173F762CCA1}"/>
                  </a:ext>
                </a:extLst>
              </p14:cNvPr>
              <p14:cNvContentPartPr/>
              <p14:nvPr/>
            </p14:nvContentPartPr>
            <p14:xfrm>
              <a:off x="4147510" y="3827710"/>
              <a:ext cx="179640" cy="27432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48F34753-3E85-4909-88BD-4173F762CCA1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128430" y="3808630"/>
                <a:ext cx="21744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366B2658-AAB5-49AA-8955-410E5C7079E9}"/>
                  </a:ext>
                </a:extLst>
              </p14:cNvPr>
              <p14:cNvContentPartPr/>
              <p14:nvPr/>
            </p14:nvContentPartPr>
            <p14:xfrm>
              <a:off x="4240390" y="3947230"/>
              <a:ext cx="109800" cy="1454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366B2658-AAB5-49AA-8955-410E5C7079E9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221310" y="3928150"/>
                <a:ext cx="14760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B54503D7-E4A2-4E7D-9929-99D9B0959E5F}"/>
                  </a:ext>
                </a:extLst>
              </p14:cNvPr>
              <p14:cNvContentPartPr/>
              <p14:nvPr/>
            </p14:nvContentPartPr>
            <p14:xfrm>
              <a:off x="4436590" y="3713590"/>
              <a:ext cx="108720" cy="11304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B54503D7-E4A2-4E7D-9929-99D9B0959E5F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417510" y="3694510"/>
                <a:ext cx="14652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06844290-D5C9-450F-8BE3-C3A68134635B}"/>
                  </a:ext>
                </a:extLst>
              </p14:cNvPr>
              <p14:cNvContentPartPr/>
              <p14:nvPr/>
            </p14:nvContentPartPr>
            <p14:xfrm>
              <a:off x="4634590" y="3914110"/>
              <a:ext cx="224640" cy="25776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06844290-D5C9-450F-8BE3-C3A68134635B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615510" y="3895030"/>
                <a:ext cx="262440" cy="29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4B716B39-327D-434D-9054-3100BEBD2D63}"/>
                  </a:ext>
                </a:extLst>
              </p14:cNvPr>
              <p14:cNvContentPartPr/>
              <p14:nvPr/>
            </p14:nvContentPartPr>
            <p14:xfrm>
              <a:off x="4951030" y="4036510"/>
              <a:ext cx="14040" cy="16956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4B716B39-327D-434D-9054-3100BEBD2D63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931950" y="4017430"/>
                <a:ext cx="5184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B3CEBBC8-7AB9-426D-9F15-87F52693C4A7}"/>
                  </a:ext>
                </a:extLst>
              </p14:cNvPr>
              <p14:cNvContentPartPr/>
              <p14:nvPr/>
            </p14:nvContentPartPr>
            <p14:xfrm>
              <a:off x="4683910" y="3754630"/>
              <a:ext cx="266760" cy="5616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B3CEBBC8-7AB9-426D-9F15-87F52693C4A7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664830" y="3735550"/>
                <a:ext cx="3045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9004528-F234-4659-ADAB-5818E21FF948}"/>
                  </a:ext>
                </a:extLst>
              </p14:cNvPr>
              <p14:cNvContentPartPr/>
              <p14:nvPr/>
            </p14:nvContentPartPr>
            <p14:xfrm>
              <a:off x="5489230" y="3883510"/>
              <a:ext cx="450360" cy="26928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9004528-F234-4659-ADAB-5818E21FF948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470150" y="3864430"/>
                <a:ext cx="488160" cy="30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6E6BB03B-BDF3-4B45-AF6A-84165AF23910}"/>
                  </a:ext>
                </a:extLst>
              </p14:cNvPr>
              <p14:cNvContentPartPr/>
              <p14:nvPr/>
            </p14:nvContentPartPr>
            <p14:xfrm>
              <a:off x="6227950" y="3893950"/>
              <a:ext cx="153000" cy="32580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6E6BB03B-BDF3-4B45-AF6A-84165AF23910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6208870" y="3874870"/>
                <a:ext cx="190800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9843CB6A-933A-46D0-AD2E-20796EF76358}"/>
                  </a:ext>
                </a:extLst>
              </p14:cNvPr>
              <p14:cNvContentPartPr/>
              <p14:nvPr/>
            </p14:nvContentPartPr>
            <p14:xfrm>
              <a:off x="6444670" y="4059190"/>
              <a:ext cx="146160" cy="15588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9843CB6A-933A-46D0-AD2E-20796EF76358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6425590" y="4040110"/>
                <a:ext cx="18396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74596B02-90BA-4AF3-824A-DFFF1E549655}"/>
                  </a:ext>
                </a:extLst>
              </p14:cNvPr>
              <p14:cNvContentPartPr/>
              <p14:nvPr/>
            </p14:nvContentPartPr>
            <p14:xfrm>
              <a:off x="6726550" y="3977830"/>
              <a:ext cx="139680" cy="972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74596B02-90BA-4AF3-824A-DFFF1E549655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707470" y="3958750"/>
                <a:ext cx="17748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8288E13E-3409-4140-A290-56361F551055}"/>
                  </a:ext>
                </a:extLst>
              </p14:cNvPr>
              <p14:cNvContentPartPr/>
              <p14:nvPr/>
            </p14:nvContentPartPr>
            <p14:xfrm>
              <a:off x="6699550" y="4064590"/>
              <a:ext cx="177120" cy="1620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8288E13E-3409-4140-A290-56361F551055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680470" y="4045510"/>
                <a:ext cx="21492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80E9B627-A7AA-4916-A27B-0F022C200E3B}"/>
                  </a:ext>
                </a:extLst>
              </p14:cNvPr>
              <p14:cNvContentPartPr/>
              <p14:nvPr/>
            </p14:nvContentPartPr>
            <p14:xfrm>
              <a:off x="7233070" y="3973870"/>
              <a:ext cx="13680" cy="26280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80E9B627-A7AA-4916-A27B-0F022C200E3B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7213990" y="3954790"/>
                <a:ext cx="51480" cy="30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0B08C5D3-B243-4A39-9108-B98AC55CF3D8}"/>
                  </a:ext>
                </a:extLst>
              </p14:cNvPr>
              <p14:cNvContentPartPr/>
              <p14:nvPr/>
            </p14:nvContentPartPr>
            <p14:xfrm>
              <a:off x="7250710" y="3939670"/>
              <a:ext cx="157680" cy="28008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0B08C5D3-B243-4A39-9108-B98AC55CF3D8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7231630" y="3920590"/>
                <a:ext cx="19548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6083DA58-4AF6-4B7B-8193-6884323065ED}"/>
                  </a:ext>
                </a:extLst>
              </p14:cNvPr>
              <p14:cNvContentPartPr/>
              <p14:nvPr/>
            </p14:nvContentPartPr>
            <p14:xfrm>
              <a:off x="7466710" y="3635830"/>
              <a:ext cx="227880" cy="14400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6083DA58-4AF6-4B7B-8193-6884323065ED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447630" y="3616750"/>
                <a:ext cx="26568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551140A6-FFCE-4443-AB73-5CF3F234C15E}"/>
                  </a:ext>
                </a:extLst>
              </p14:cNvPr>
              <p14:cNvContentPartPr/>
              <p14:nvPr/>
            </p14:nvContentPartPr>
            <p14:xfrm>
              <a:off x="7807990" y="3796750"/>
              <a:ext cx="138240" cy="43308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551140A6-FFCE-4443-AB73-5CF3F234C15E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788910" y="3777670"/>
                <a:ext cx="17604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626781CC-245B-4233-9AD9-70A6EB3905D5}"/>
                  </a:ext>
                </a:extLst>
              </p14:cNvPr>
              <p14:cNvContentPartPr/>
              <p14:nvPr/>
            </p14:nvContentPartPr>
            <p14:xfrm>
              <a:off x="8126950" y="3889990"/>
              <a:ext cx="212040" cy="37188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626781CC-245B-4233-9AD9-70A6EB3905D5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8107870" y="3870910"/>
                <a:ext cx="249840" cy="40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8F678CFF-5F70-4AC8-A4E5-AB84EE958967}"/>
                  </a:ext>
                </a:extLst>
              </p14:cNvPr>
              <p14:cNvContentPartPr/>
              <p14:nvPr/>
            </p14:nvContentPartPr>
            <p14:xfrm>
              <a:off x="8514310" y="3931390"/>
              <a:ext cx="170280" cy="28728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8F678CFF-5F70-4AC8-A4E5-AB84EE958967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8495230" y="3912310"/>
                <a:ext cx="208080" cy="32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B51D6FE7-B2B8-4963-80B5-3D8BEE7741B6}"/>
                  </a:ext>
                </a:extLst>
              </p14:cNvPr>
              <p14:cNvContentPartPr/>
              <p14:nvPr/>
            </p14:nvContentPartPr>
            <p14:xfrm>
              <a:off x="8774230" y="3760750"/>
              <a:ext cx="109440" cy="16704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B51D6FE7-B2B8-4963-80B5-3D8BEE7741B6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8755150" y="3741670"/>
                <a:ext cx="14724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B24C4D0E-735F-4C6E-BF38-66C863A2EA59}"/>
                  </a:ext>
                </a:extLst>
              </p14:cNvPr>
              <p14:cNvContentPartPr/>
              <p14:nvPr/>
            </p14:nvContentPartPr>
            <p14:xfrm>
              <a:off x="8928310" y="3953350"/>
              <a:ext cx="162000" cy="20808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B24C4D0E-735F-4C6E-BF38-66C863A2EA59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8909230" y="3934270"/>
                <a:ext cx="19980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015A1820-7690-4709-AF8D-0ABB3DF3F561}"/>
                  </a:ext>
                </a:extLst>
              </p14:cNvPr>
              <p14:cNvContentPartPr/>
              <p14:nvPr/>
            </p14:nvContentPartPr>
            <p14:xfrm>
              <a:off x="9191830" y="4060270"/>
              <a:ext cx="24480" cy="15624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015A1820-7690-4709-AF8D-0ABB3DF3F561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9172750" y="4041190"/>
                <a:ext cx="62280" cy="19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DE20DED4-0337-4442-81DC-BF762C2BBAB7}"/>
                  </a:ext>
                </a:extLst>
              </p14:cNvPr>
              <p14:cNvContentPartPr/>
              <p14:nvPr/>
            </p14:nvContentPartPr>
            <p14:xfrm>
              <a:off x="8970430" y="3790270"/>
              <a:ext cx="226440" cy="730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DE20DED4-0337-4442-81DC-BF762C2BBAB7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8951350" y="3771190"/>
                <a:ext cx="264240" cy="1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B744A9D5-D32E-4FCC-A9D5-B24B715A8051}"/>
                  </a:ext>
                </a:extLst>
              </p14:cNvPr>
              <p14:cNvContentPartPr/>
              <p14:nvPr/>
            </p14:nvContentPartPr>
            <p14:xfrm>
              <a:off x="9361030" y="3775510"/>
              <a:ext cx="134640" cy="41976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B744A9D5-D32E-4FCC-A9D5-B24B715A8051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9341950" y="3756430"/>
                <a:ext cx="172440" cy="45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53975A2C-67BE-4B48-9D8C-8A37F4ACC7AC}"/>
                  </a:ext>
                </a:extLst>
              </p14:cNvPr>
              <p14:cNvContentPartPr/>
              <p14:nvPr/>
            </p14:nvContentPartPr>
            <p14:xfrm>
              <a:off x="1498270" y="4678030"/>
              <a:ext cx="433080" cy="38268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53975A2C-67BE-4B48-9D8C-8A37F4ACC7AC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1479190" y="4658950"/>
                <a:ext cx="47088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38F7C7DA-7C47-4E50-BAE6-CF3A32F7DD5C}"/>
                  </a:ext>
                </a:extLst>
              </p14:cNvPr>
              <p14:cNvContentPartPr/>
              <p14:nvPr/>
            </p14:nvContentPartPr>
            <p14:xfrm>
              <a:off x="2238070" y="4791430"/>
              <a:ext cx="99000" cy="1368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38F7C7DA-7C47-4E50-BAE6-CF3A32F7DD5C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2218990" y="4772350"/>
                <a:ext cx="1368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114D53FD-BE4A-4813-8A19-EDFB8FF28A9B}"/>
                  </a:ext>
                </a:extLst>
              </p14:cNvPr>
              <p14:cNvContentPartPr/>
              <p14:nvPr/>
            </p14:nvContentPartPr>
            <p14:xfrm>
              <a:off x="2239510" y="4875310"/>
              <a:ext cx="183240" cy="2520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114D53FD-BE4A-4813-8A19-EDFB8FF28A9B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2220430" y="4856230"/>
                <a:ext cx="22104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2FBACFAF-83B0-4E00-B14A-6281E98EA996}"/>
                  </a:ext>
                </a:extLst>
              </p14:cNvPr>
              <p14:cNvContentPartPr/>
              <p14:nvPr/>
            </p14:nvContentPartPr>
            <p14:xfrm>
              <a:off x="2575750" y="4731310"/>
              <a:ext cx="207720" cy="22860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2FBACFAF-83B0-4E00-B14A-6281E98EA996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2556670" y="4712230"/>
                <a:ext cx="24552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79275D4B-8B4A-465B-9E33-E4F828D7A3E5}"/>
                  </a:ext>
                </a:extLst>
              </p14:cNvPr>
              <p14:cNvContentPartPr/>
              <p14:nvPr/>
            </p14:nvContentPartPr>
            <p14:xfrm>
              <a:off x="2815870" y="4919230"/>
              <a:ext cx="69840" cy="1008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79275D4B-8B4A-465B-9E33-E4F828D7A3E5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2796790" y="4900150"/>
                <a:ext cx="10764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C0D7F233-911D-4A2C-991E-A0F024FAE288}"/>
                  </a:ext>
                </a:extLst>
              </p14:cNvPr>
              <p14:cNvContentPartPr/>
              <p14:nvPr/>
            </p14:nvContentPartPr>
            <p14:xfrm>
              <a:off x="3072190" y="4704670"/>
              <a:ext cx="160560" cy="27864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C0D7F233-911D-4A2C-991E-A0F024FAE288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3053110" y="4685590"/>
                <a:ext cx="198360" cy="3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F68A0B85-6873-4F76-AF89-A716DB01B109}"/>
                  </a:ext>
                </a:extLst>
              </p14:cNvPr>
              <p14:cNvContentPartPr/>
              <p14:nvPr/>
            </p14:nvContentPartPr>
            <p14:xfrm>
              <a:off x="3413830" y="4647430"/>
              <a:ext cx="503640" cy="39204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F68A0B85-6873-4F76-AF89-A716DB01B109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3394750" y="4628350"/>
                <a:ext cx="54144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9F66975C-4F12-4522-9412-E0865CC2D237}"/>
                  </a:ext>
                </a:extLst>
              </p14:cNvPr>
              <p14:cNvContentPartPr/>
              <p14:nvPr/>
            </p14:nvContentPartPr>
            <p14:xfrm>
              <a:off x="4188190" y="4702150"/>
              <a:ext cx="199440" cy="50220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9F66975C-4F12-4522-9412-E0865CC2D237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4169110" y="4683070"/>
                <a:ext cx="237240" cy="5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7EB401D5-20FD-49C6-90FB-BD4EB14616E3}"/>
                  </a:ext>
                </a:extLst>
              </p14:cNvPr>
              <p14:cNvContentPartPr/>
              <p14:nvPr/>
            </p14:nvContentPartPr>
            <p14:xfrm>
              <a:off x="4485910" y="4960270"/>
              <a:ext cx="168120" cy="15372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7EB401D5-20FD-49C6-90FB-BD4EB14616E3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4466830" y="4941190"/>
                <a:ext cx="20592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8B17B2B9-9020-4902-8FDB-E2749682A678}"/>
                  </a:ext>
                </a:extLst>
              </p14:cNvPr>
              <p14:cNvContentPartPr/>
              <p14:nvPr/>
            </p14:nvContentPartPr>
            <p14:xfrm>
              <a:off x="4872550" y="5109670"/>
              <a:ext cx="9360" cy="1620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8B17B2B9-9020-4902-8FDB-E2749682A678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4853470" y="5090590"/>
                <a:ext cx="47160" cy="5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790407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2D01044-E883-4F14-BE72-8746D42BAE1E}"/>
                  </a:ext>
                </a:extLst>
              </p14:cNvPr>
              <p14:cNvContentPartPr/>
              <p14:nvPr/>
            </p14:nvContentPartPr>
            <p14:xfrm>
              <a:off x="626350" y="397270"/>
              <a:ext cx="982440" cy="579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2D01044-E883-4F14-BE72-8746D42BAE1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7270" y="378190"/>
                <a:ext cx="1020240" cy="61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37F16555-106D-461C-8BE8-B079CD22897F}"/>
                  </a:ext>
                </a:extLst>
              </p14:cNvPr>
              <p14:cNvContentPartPr/>
              <p14:nvPr/>
            </p14:nvContentPartPr>
            <p14:xfrm>
              <a:off x="2125030" y="459190"/>
              <a:ext cx="288720" cy="3506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37F16555-106D-461C-8BE8-B079CD22897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05950" y="440110"/>
                <a:ext cx="326520" cy="38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A6F6AD97-6748-490D-8B64-FC565F65B489}"/>
                  </a:ext>
                </a:extLst>
              </p14:cNvPr>
              <p14:cNvContentPartPr/>
              <p14:nvPr/>
            </p14:nvContentPartPr>
            <p14:xfrm>
              <a:off x="2510590" y="485830"/>
              <a:ext cx="968400" cy="31932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A6F6AD97-6748-490D-8B64-FC565F65B48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91510" y="466750"/>
                <a:ext cx="1006200" cy="35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75A58EC8-E6AE-4CDB-8E26-FE4D05780FAC}"/>
                  </a:ext>
                </a:extLst>
              </p14:cNvPr>
              <p14:cNvContentPartPr/>
              <p14:nvPr/>
            </p14:nvContentPartPr>
            <p14:xfrm>
              <a:off x="4165510" y="564310"/>
              <a:ext cx="776160" cy="22428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75A58EC8-E6AE-4CDB-8E26-FE4D05780FA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46430" y="545230"/>
                <a:ext cx="81396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596BF9B2-028D-4BE3-9DFD-19EAE357E614}"/>
                  </a:ext>
                </a:extLst>
              </p14:cNvPr>
              <p14:cNvContentPartPr/>
              <p14:nvPr/>
            </p14:nvContentPartPr>
            <p14:xfrm>
              <a:off x="5353150" y="581230"/>
              <a:ext cx="225000" cy="13500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596BF9B2-028D-4BE3-9DFD-19EAE357E61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34070" y="562150"/>
                <a:ext cx="26280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57E412B2-9773-485A-85A7-DB2BF72A64FF}"/>
                  </a:ext>
                </a:extLst>
              </p14:cNvPr>
              <p14:cNvContentPartPr/>
              <p14:nvPr/>
            </p14:nvContentPartPr>
            <p14:xfrm>
              <a:off x="5714950" y="393670"/>
              <a:ext cx="120960" cy="5626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57E412B2-9773-485A-85A7-DB2BF72A64F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95870" y="374590"/>
                <a:ext cx="158760" cy="60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85DD4833-FFB5-4C3E-BE8D-BD25C0C22C78}"/>
                  </a:ext>
                </a:extLst>
              </p14:cNvPr>
              <p14:cNvContentPartPr/>
              <p14:nvPr/>
            </p14:nvContentPartPr>
            <p14:xfrm>
              <a:off x="5820430" y="405910"/>
              <a:ext cx="61920" cy="4251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85DD4833-FFB5-4C3E-BE8D-BD25C0C22C7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01350" y="386830"/>
                <a:ext cx="99720" cy="46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5337B0D6-39B1-4B6D-BED8-161BFCD8A323}"/>
                  </a:ext>
                </a:extLst>
              </p14:cNvPr>
              <p14:cNvContentPartPr/>
              <p14:nvPr/>
            </p14:nvContentPartPr>
            <p14:xfrm>
              <a:off x="5592910" y="626950"/>
              <a:ext cx="340200" cy="3096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5337B0D6-39B1-4B6D-BED8-161BFCD8A323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73830" y="607870"/>
                <a:ext cx="37800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B1E4F313-16E8-4676-8331-4E4DD22F1C65}"/>
                  </a:ext>
                </a:extLst>
              </p14:cNvPr>
              <p14:cNvContentPartPr/>
              <p14:nvPr/>
            </p14:nvContentPartPr>
            <p14:xfrm>
              <a:off x="5970190" y="644230"/>
              <a:ext cx="9360" cy="9864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B1E4F313-16E8-4676-8331-4E4DD22F1C6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51110" y="625150"/>
                <a:ext cx="47160" cy="13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34BBE310-A268-407A-9D8A-13FB63053063}"/>
                  </a:ext>
                </a:extLst>
              </p14:cNvPr>
              <p14:cNvContentPartPr/>
              <p14:nvPr/>
            </p14:nvContentPartPr>
            <p14:xfrm>
              <a:off x="5983870" y="472510"/>
              <a:ext cx="58680" cy="4572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34BBE310-A268-407A-9D8A-13FB6305306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964790" y="453430"/>
                <a:ext cx="9648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9A0BC067-9F45-45C0-AF0D-FD351E118F01}"/>
                  </a:ext>
                </a:extLst>
              </p14:cNvPr>
              <p14:cNvContentPartPr/>
              <p14:nvPr/>
            </p14:nvContentPartPr>
            <p14:xfrm>
              <a:off x="6173590" y="320590"/>
              <a:ext cx="829080" cy="43812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9A0BC067-9F45-45C0-AF0D-FD351E118F01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154510" y="301510"/>
                <a:ext cx="86688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D3E54B77-8347-4996-8D71-FA3A5C84173B}"/>
                  </a:ext>
                </a:extLst>
              </p14:cNvPr>
              <p14:cNvContentPartPr/>
              <p14:nvPr/>
            </p14:nvContentPartPr>
            <p14:xfrm>
              <a:off x="7066750" y="540550"/>
              <a:ext cx="66240" cy="10800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D3E54B77-8347-4996-8D71-FA3A5C84173B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047670" y="521470"/>
                <a:ext cx="104040" cy="1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FC4BF5D2-40C4-4680-87A2-09823ACFC81C}"/>
                  </a:ext>
                </a:extLst>
              </p14:cNvPr>
              <p14:cNvContentPartPr/>
              <p14:nvPr/>
            </p14:nvContentPartPr>
            <p14:xfrm>
              <a:off x="7033630" y="499150"/>
              <a:ext cx="195120" cy="51012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FC4BF5D2-40C4-4680-87A2-09823ACFC81C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14550" y="480070"/>
                <a:ext cx="232920" cy="54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BBA48CCA-8588-492F-80E9-4FFACD2D9403}"/>
                  </a:ext>
                </a:extLst>
              </p14:cNvPr>
              <p14:cNvContentPartPr/>
              <p14:nvPr/>
            </p14:nvContentPartPr>
            <p14:xfrm>
              <a:off x="7409470" y="816310"/>
              <a:ext cx="39600" cy="147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BBA48CCA-8588-492F-80E9-4FFACD2D9403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390390" y="797230"/>
                <a:ext cx="7740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7557F00E-97E3-45B3-9576-6915F5BCA26E}"/>
                  </a:ext>
                </a:extLst>
              </p14:cNvPr>
              <p14:cNvContentPartPr/>
              <p14:nvPr/>
            </p14:nvContentPartPr>
            <p14:xfrm>
              <a:off x="789790" y="1500310"/>
              <a:ext cx="25560" cy="30456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7557F00E-97E3-45B3-9576-6915F5BCA26E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70710" y="1481230"/>
                <a:ext cx="63360" cy="34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9E4BA86F-EA49-42E9-9DA9-EA1220585988}"/>
                  </a:ext>
                </a:extLst>
              </p14:cNvPr>
              <p14:cNvContentPartPr/>
              <p14:nvPr/>
            </p14:nvContentPartPr>
            <p14:xfrm>
              <a:off x="776110" y="1416430"/>
              <a:ext cx="157680" cy="29988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9E4BA86F-EA49-42E9-9DA9-EA1220585988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57030" y="1397350"/>
                <a:ext cx="19548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DC94DB80-B1C9-4104-8FD6-7B3101376AA1}"/>
                  </a:ext>
                </a:extLst>
              </p14:cNvPr>
              <p14:cNvContentPartPr/>
              <p14:nvPr/>
            </p14:nvContentPartPr>
            <p14:xfrm>
              <a:off x="1023430" y="1547470"/>
              <a:ext cx="94680" cy="14508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DC94DB80-B1C9-4104-8FD6-7B3101376AA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04350" y="1528390"/>
                <a:ext cx="13248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08D403DC-5414-4EE4-A953-7CAF2AD979E4}"/>
                  </a:ext>
                </a:extLst>
              </p14:cNvPr>
              <p14:cNvContentPartPr/>
              <p14:nvPr/>
            </p14:nvContentPartPr>
            <p14:xfrm>
              <a:off x="1222510" y="1548190"/>
              <a:ext cx="668520" cy="20808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08D403DC-5414-4EE4-A953-7CAF2AD979E4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03430" y="1529110"/>
                <a:ext cx="70632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390ED884-F5D8-4511-ABF7-E77351C9040D}"/>
                  </a:ext>
                </a:extLst>
              </p14:cNvPr>
              <p14:cNvContentPartPr/>
              <p14:nvPr/>
            </p14:nvContentPartPr>
            <p14:xfrm>
              <a:off x="2528950" y="1347310"/>
              <a:ext cx="1589040" cy="46224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390ED884-F5D8-4511-ABF7-E77351C9040D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509870" y="1328230"/>
                <a:ext cx="162684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7CAA9DB8-5CD2-4BEC-A118-8E381D73E77A}"/>
                  </a:ext>
                </a:extLst>
              </p14:cNvPr>
              <p14:cNvContentPartPr/>
              <p14:nvPr/>
            </p14:nvContentPartPr>
            <p14:xfrm>
              <a:off x="4558630" y="1612270"/>
              <a:ext cx="123840" cy="12816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7CAA9DB8-5CD2-4BEC-A118-8E381D73E77A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539550" y="1593190"/>
                <a:ext cx="16164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A2DA07F7-740B-44D0-B3B5-83FC571AF5C5}"/>
                  </a:ext>
                </a:extLst>
              </p14:cNvPr>
              <p14:cNvContentPartPr/>
              <p14:nvPr/>
            </p14:nvContentPartPr>
            <p14:xfrm>
              <a:off x="4792990" y="1487710"/>
              <a:ext cx="1531800" cy="59472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A2DA07F7-740B-44D0-B3B5-83FC571AF5C5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773910" y="1468630"/>
                <a:ext cx="1569600" cy="63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16930530-F802-4582-BCCE-961478BDC1E1}"/>
                  </a:ext>
                </a:extLst>
              </p14:cNvPr>
              <p14:cNvContentPartPr/>
              <p14:nvPr/>
            </p14:nvContentPartPr>
            <p14:xfrm>
              <a:off x="6828430" y="1445590"/>
              <a:ext cx="272880" cy="28008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16930530-F802-4582-BCCE-961478BDC1E1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809350" y="1426510"/>
                <a:ext cx="31068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45EB566A-3325-4522-89CB-8F44A2D6FFD5}"/>
                  </a:ext>
                </a:extLst>
              </p14:cNvPr>
              <p14:cNvContentPartPr/>
              <p14:nvPr/>
            </p14:nvContentPartPr>
            <p14:xfrm>
              <a:off x="7696750" y="1400950"/>
              <a:ext cx="264600" cy="32976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45EB566A-3325-4522-89CB-8F44A2D6FFD5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677670" y="1381870"/>
                <a:ext cx="302400" cy="3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3CF07219-DB87-4F02-A9D1-CE0170037274}"/>
                  </a:ext>
                </a:extLst>
              </p14:cNvPr>
              <p14:cNvContentPartPr/>
              <p14:nvPr/>
            </p14:nvContentPartPr>
            <p14:xfrm>
              <a:off x="7830670" y="1570870"/>
              <a:ext cx="169560" cy="11484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3CF07219-DB87-4F02-A9D1-CE017003727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811590" y="1551790"/>
                <a:ext cx="20736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0C98FF0A-297B-4556-A0D1-AA9DD4BFC792}"/>
                  </a:ext>
                </a:extLst>
              </p14:cNvPr>
              <p14:cNvContentPartPr/>
              <p14:nvPr/>
            </p14:nvContentPartPr>
            <p14:xfrm>
              <a:off x="8134510" y="1417870"/>
              <a:ext cx="194760" cy="35820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0C98FF0A-297B-4556-A0D1-AA9DD4BFC792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115430" y="1398790"/>
                <a:ext cx="232560" cy="3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88E85F14-F297-487D-BB44-6E4CCE3534A1}"/>
                  </a:ext>
                </a:extLst>
              </p14:cNvPr>
              <p14:cNvContentPartPr/>
              <p14:nvPr/>
            </p14:nvContentPartPr>
            <p14:xfrm>
              <a:off x="8698990" y="1400590"/>
              <a:ext cx="397440" cy="32292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88E85F14-F297-487D-BB44-6E4CCE3534A1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679910" y="1381510"/>
                <a:ext cx="43524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41EC7EFD-C282-42CA-8143-4BE4B6752AD9}"/>
                  </a:ext>
                </a:extLst>
              </p14:cNvPr>
              <p14:cNvContentPartPr/>
              <p14:nvPr/>
            </p14:nvContentPartPr>
            <p14:xfrm>
              <a:off x="9191830" y="1480510"/>
              <a:ext cx="613080" cy="52056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41EC7EFD-C282-42CA-8143-4BE4B6752AD9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172750" y="1461430"/>
                <a:ext cx="650880" cy="55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7B2D9646-56FB-4C84-97D1-723C1C47A312}"/>
                  </a:ext>
                </a:extLst>
              </p14:cNvPr>
              <p14:cNvContentPartPr/>
              <p14:nvPr/>
            </p14:nvContentPartPr>
            <p14:xfrm>
              <a:off x="9750550" y="1504630"/>
              <a:ext cx="142560" cy="15300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7B2D9646-56FB-4C84-97D1-723C1C47A312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731470" y="1485550"/>
                <a:ext cx="18036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A91BFE15-9744-4917-8525-25DCF03A9DDE}"/>
                  </a:ext>
                </a:extLst>
              </p14:cNvPr>
              <p14:cNvContentPartPr/>
              <p14:nvPr/>
            </p14:nvContentPartPr>
            <p14:xfrm>
              <a:off x="10017670" y="1551070"/>
              <a:ext cx="112320" cy="13644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A91BFE15-9744-4917-8525-25DCF03A9DDE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998590" y="1531990"/>
                <a:ext cx="15012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7E57EDED-B4E2-44D9-A083-9A412CE660C0}"/>
                  </a:ext>
                </a:extLst>
              </p14:cNvPr>
              <p14:cNvContentPartPr/>
              <p14:nvPr/>
            </p14:nvContentPartPr>
            <p14:xfrm>
              <a:off x="10207390" y="1501390"/>
              <a:ext cx="87480" cy="16452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7E57EDED-B4E2-44D9-A083-9A412CE660C0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188310" y="1482310"/>
                <a:ext cx="12528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EDFE6B3F-B384-474B-96D1-54895204518A}"/>
                  </a:ext>
                </a:extLst>
              </p14:cNvPr>
              <p14:cNvContentPartPr/>
              <p14:nvPr/>
            </p14:nvContentPartPr>
            <p14:xfrm>
              <a:off x="10406470" y="1473670"/>
              <a:ext cx="325440" cy="24660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EDFE6B3F-B384-474B-96D1-54895204518A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387390" y="1454590"/>
                <a:ext cx="36324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E70E00EB-074B-4248-99B0-697AC14374FA}"/>
                  </a:ext>
                </a:extLst>
              </p14:cNvPr>
              <p14:cNvContentPartPr/>
              <p14:nvPr/>
            </p14:nvContentPartPr>
            <p14:xfrm>
              <a:off x="10719670" y="1497070"/>
              <a:ext cx="351720" cy="19656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E70E00EB-074B-4248-99B0-697AC14374FA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700590" y="1477990"/>
                <a:ext cx="38952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059E95B9-6B2E-4E3B-8D85-B50C25940334}"/>
                  </a:ext>
                </a:extLst>
              </p14:cNvPr>
              <p14:cNvContentPartPr/>
              <p14:nvPr/>
            </p14:nvContentPartPr>
            <p14:xfrm>
              <a:off x="11272270" y="1795870"/>
              <a:ext cx="12960" cy="360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059E95B9-6B2E-4E3B-8D85-B50C25940334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253190" y="1776790"/>
                <a:ext cx="5076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4A95BF1A-B841-4778-B55D-DCB0F622589A}"/>
                  </a:ext>
                </a:extLst>
              </p14:cNvPr>
              <p14:cNvContentPartPr/>
              <p14:nvPr/>
            </p14:nvContentPartPr>
            <p14:xfrm>
              <a:off x="970510" y="2454670"/>
              <a:ext cx="766080" cy="380520"/>
            </p14:xfrm>
          </p:contentPart>
        </mc:Choice>
        <mc:Fallback xmlns=""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4A95BF1A-B841-4778-B55D-DCB0F622589A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51430" y="2435590"/>
                <a:ext cx="803880" cy="41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24B07C82-A69D-4408-83B5-A5D5112EA716}"/>
                  </a:ext>
                </a:extLst>
              </p14:cNvPr>
              <p14:cNvContentPartPr/>
              <p14:nvPr/>
            </p14:nvContentPartPr>
            <p14:xfrm>
              <a:off x="1776550" y="2614510"/>
              <a:ext cx="126360" cy="15084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24B07C82-A69D-4408-83B5-A5D5112EA716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757470" y="2595430"/>
                <a:ext cx="16416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4638635A-E79E-4167-8373-4CFAD17C4219}"/>
                  </a:ext>
                </a:extLst>
              </p14:cNvPr>
              <p14:cNvContentPartPr/>
              <p14:nvPr/>
            </p14:nvContentPartPr>
            <p14:xfrm>
              <a:off x="2046910" y="2585350"/>
              <a:ext cx="102960" cy="16560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4638635A-E79E-4167-8373-4CFAD17C4219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027830" y="2566270"/>
                <a:ext cx="14076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9A0987A4-7E82-427D-B4CC-8F78EBCE263A}"/>
                  </a:ext>
                </a:extLst>
              </p14:cNvPr>
              <p14:cNvContentPartPr/>
              <p14:nvPr/>
            </p14:nvContentPartPr>
            <p14:xfrm>
              <a:off x="2780230" y="2421550"/>
              <a:ext cx="934920" cy="35856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9A0987A4-7E82-427D-B4CC-8F78EBCE263A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761150" y="2402470"/>
                <a:ext cx="972720" cy="39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D5C23A7D-C030-4D7F-A107-4FC0294F87A2}"/>
                  </a:ext>
                </a:extLst>
              </p14:cNvPr>
              <p14:cNvContentPartPr/>
              <p14:nvPr/>
            </p14:nvContentPartPr>
            <p14:xfrm>
              <a:off x="3779590" y="2489590"/>
              <a:ext cx="283320" cy="20664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D5C23A7D-C030-4D7F-A107-4FC0294F87A2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760510" y="2470510"/>
                <a:ext cx="32112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8058ADDB-69EC-409C-9F60-2E2AC76C4D86}"/>
                  </a:ext>
                </a:extLst>
              </p14:cNvPr>
              <p14:cNvContentPartPr/>
              <p14:nvPr/>
            </p14:nvContentPartPr>
            <p14:xfrm>
              <a:off x="4336150" y="2706310"/>
              <a:ext cx="21600" cy="219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8058ADDB-69EC-409C-9F60-2E2AC76C4D86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317070" y="2687230"/>
                <a:ext cx="5940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0C434E53-E347-4A67-945E-A908B98ED573}"/>
                  </a:ext>
                </a:extLst>
              </p14:cNvPr>
              <p14:cNvContentPartPr/>
              <p14:nvPr/>
            </p14:nvContentPartPr>
            <p14:xfrm>
              <a:off x="913990" y="2975230"/>
              <a:ext cx="3504960" cy="9252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0C434E53-E347-4A67-945E-A908B98ED573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94910" y="2956150"/>
                <a:ext cx="3542760" cy="1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A3BF8F17-4095-484E-9A30-3BA86EC6AB6B}"/>
                  </a:ext>
                </a:extLst>
              </p14:cNvPr>
              <p14:cNvContentPartPr/>
              <p14:nvPr/>
            </p14:nvContentPartPr>
            <p14:xfrm>
              <a:off x="3669070" y="3523870"/>
              <a:ext cx="348480" cy="49500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A3BF8F17-4095-484E-9A30-3BA86EC6AB6B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649990" y="3504790"/>
                <a:ext cx="386280" cy="53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4433FB60-1144-411A-A218-AE25BA6BECEB}"/>
                  </a:ext>
                </a:extLst>
              </p14:cNvPr>
              <p14:cNvContentPartPr/>
              <p14:nvPr/>
            </p14:nvContentPartPr>
            <p14:xfrm>
              <a:off x="2946910" y="3587950"/>
              <a:ext cx="399600" cy="40428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4433FB60-1144-411A-A218-AE25BA6BECEB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927830" y="3568870"/>
                <a:ext cx="437400" cy="44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23652895-962D-40CA-B138-546BDF65566D}"/>
                  </a:ext>
                </a:extLst>
              </p14:cNvPr>
              <p14:cNvContentPartPr/>
              <p14:nvPr/>
            </p14:nvContentPartPr>
            <p14:xfrm>
              <a:off x="2615350" y="3778030"/>
              <a:ext cx="12240" cy="396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23652895-962D-40CA-B138-546BDF65566D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596270" y="3758950"/>
                <a:ext cx="5004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B986B12B-080A-4A7E-ADEE-4DC07DC08740}"/>
                  </a:ext>
                </a:extLst>
              </p14:cNvPr>
              <p14:cNvContentPartPr/>
              <p14:nvPr/>
            </p14:nvContentPartPr>
            <p14:xfrm>
              <a:off x="2326270" y="3779470"/>
              <a:ext cx="64800" cy="1116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B986B12B-080A-4A7E-ADEE-4DC07DC08740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307190" y="3760390"/>
                <a:ext cx="1026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941454E7-961E-4AB5-B951-0ABC138814A0}"/>
                  </a:ext>
                </a:extLst>
              </p14:cNvPr>
              <p14:cNvContentPartPr/>
              <p14:nvPr/>
            </p14:nvContentPartPr>
            <p14:xfrm>
              <a:off x="1479550" y="3506590"/>
              <a:ext cx="466920" cy="50364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941454E7-961E-4AB5-B951-0ABC138814A0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460470" y="3487510"/>
                <a:ext cx="504720" cy="54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5F852AF8-2330-4DFA-B893-4987AFA27F52}"/>
                  </a:ext>
                </a:extLst>
              </p14:cNvPr>
              <p14:cNvContentPartPr/>
              <p14:nvPr/>
            </p14:nvContentPartPr>
            <p14:xfrm>
              <a:off x="4375390" y="3569230"/>
              <a:ext cx="194760" cy="37188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5F852AF8-2330-4DFA-B893-4987AFA27F52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356310" y="3550150"/>
                <a:ext cx="232560" cy="40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EF5A7FE2-AA0B-400B-81BE-ADB0F6DB6630}"/>
                  </a:ext>
                </a:extLst>
              </p14:cNvPr>
              <p14:cNvContentPartPr/>
              <p14:nvPr/>
            </p14:nvContentPartPr>
            <p14:xfrm>
              <a:off x="4683910" y="3840670"/>
              <a:ext cx="136440" cy="15480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EF5A7FE2-AA0B-400B-81BE-ADB0F6DB6630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664830" y="3821590"/>
                <a:ext cx="17424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AB233EC1-FB45-4B7D-BD39-D9D55BB91342}"/>
                  </a:ext>
                </a:extLst>
              </p14:cNvPr>
              <p14:cNvContentPartPr/>
              <p14:nvPr/>
            </p14:nvContentPartPr>
            <p14:xfrm>
              <a:off x="5161990" y="3570670"/>
              <a:ext cx="381960" cy="42084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AB233EC1-FB45-4B7D-BD39-D9D55BB91342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142910" y="3551590"/>
                <a:ext cx="41976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80F6C4DE-647C-4B85-BCC2-C727A0FFB460}"/>
                  </a:ext>
                </a:extLst>
              </p14:cNvPr>
              <p14:cNvContentPartPr/>
              <p14:nvPr/>
            </p14:nvContentPartPr>
            <p14:xfrm>
              <a:off x="12219097" y="7337885"/>
              <a:ext cx="141120" cy="158760"/>
            </p14:xfrm>
          </p:contentPart>
        </mc:Choice>
        <mc:Fallback xmlns=""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80F6C4DE-647C-4B85-BCC2-C727A0FFB460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2200017" y="7318805"/>
                <a:ext cx="17892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0EBA64CC-EB36-4972-AE70-2E7F9C17D02A}"/>
                  </a:ext>
                </a:extLst>
              </p14:cNvPr>
              <p14:cNvContentPartPr/>
              <p14:nvPr/>
            </p14:nvContentPartPr>
            <p14:xfrm>
              <a:off x="6575153" y="3510510"/>
              <a:ext cx="244080" cy="32148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0EBA64CC-EB36-4972-AE70-2E7F9C17D02A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556073" y="3491430"/>
                <a:ext cx="28188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CED479E9-6B8D-4B73-AC16-1498E9756603}"/>
                  </a:ext>
                </a:extLst>
              </p14:cNvPr>
              <p14:cNvContentPartPr/>
              <p14:nvPr/>
            </p14:nvContentPartPr>
            <p14:xfrm>
              <a:off x="6842633" y="3793830"/>
              <a:ext cx="121320" cy="9936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CED479E9-6B8D-4B73-AC16-1498E9756603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823553" y="3774750"/>
                <a:ext cx="15912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82A7DFF2-037F-4777-8846-B0DE9BD98FCB}"/>
                  </a:ext>
                </a:extLst>
              </p14:cNvPr>
              <p14:cNvContentPartPr/>
              <p14:nvPr/>
            </p14:nvContentPartPr>
            <p14:xfrm>
              <a:off x="6911753" y="3396750"/>
              <a:ext cx="87480" cy="13068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82A7DFF2-037F-4777-8846-B0DE9BD98FCB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892673" y="3377670"/>
                <a:ext cx="12528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5A95C0B6-B231-495B-B311-C6F4E77F391A}"/>
                  </a:ext>
                </a:extLst>
              </p14:cNvPr>
              <p14:cNvContentPartPr/>
              <p14:nvPr/>
            </p14:nvContentPartPr>
            <p14:xfrm>
              <a:off x="7287953" y="3626070"/>
              <a:ext cx="12600" cy="396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5A95C0B6-B231-495B-B311-C6F4E77F391A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268873" y="3606990"/>
                <a:ext cx="5040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97B7E205-6B02-40CB-8C91-E39D8871B89E}"/>
                  </a:ext>
                </a:extLst>
              </p14:cNvPr>
              <p14:cNvContentPartPr/>
              <p14:nvPr/>
            </p14:nvContentPartPr>
            <p14:xfrm>
              <a:off x="7426193" y="3634710"/>
              <a:ext cx="16920" cy="252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97B7E205-6B02-40CB-8C91-E39D8871B89E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407113" y="3615630"/>
                <a:ext cx="5472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3F7666B7-8766-4EE5-9AB3-3FC1152B93D7}"/>
                  </a:ext>
                </a:extLst>
              </p14:cNvPr>
              <p14:cNvContentPartPr/>
              <p14:nvPr/>
            </p14:nvContentPartPr>
            <p14:xfrm>
              <a:off x="7571633" y="3640470"/>
              <a:ext cx="4320" cy="432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3F7666B7-8766-4EE5-9AB3-3FC1152B93D7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552553" y="3621390"/>
                <a:ext cx="421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F3A8AD58-D087-4479-8E30-35C4D1817B5C}"/>
                  </a:ext>
                </a:extLst>
              </p14:cNvPr>
              <p14:cNvContentPartPr/>
              <p14:nvPr/>
            </p14:nvContentPartPr>
            <p14:xfrm>
              <a:off x="7888073" y="3382350"/>
              <a:ext cx="447840" cy="52956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F3A8AD58-D087-4479-8E30-35C4D1817B5C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7868993" y="3363270"/>
                <a:ext cx="485640" cy="56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678ED803-0C0E-4947-BF93-895B28BFCCE3}"/>
                  </a:ext>
                </a:extLst>
              </p14:cNvPr>
              <p14:cNvContentPartPr/>
              <p14:nvPr/>
            </p14:nvContentPartPr>
            <p14:xfrm>
              <a:off x="8553713" y="3538950"/>
              <a:ext cx="153360" cy="43488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678ED803-0C0E-4947-BF93-895B28BFCCE3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534633" y="3519870"/>
                <a:ext cx="191160" cy="47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0B0B6797-5212-494D-B2B5-059E49D92A63}"/>
                  </a:ext>
                </a:extLst>
              </p14:cNvPr>
              <p14:cNvContentPartPr/>
              <p14:nvPr/>
            </p14:nvContentPartPr>
            <p14:xfrm>
              <a:off x="8806793" y="3600510"/>
              <a:ext cx="192960" cy="220320"/>
            </p14:xfrm>
          </p:contentPart>
        </mc:Choice>
        <mc:Fallback xmlns=""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0B0B6797-5212-494D-B2B5-059E49D92A63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787713" y="3581430"/>
                <a:ext cx="23076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FAC13810-89A7-469E-9540-EA3C00AC4A1F}"/>
                  </a:ext>
                </a:extLst>
              </p14:cNvPr>
              <p14:cNvContentPartPr/>
              <p14:nvPr/>
            </p14:nvContentPartPr>
            <p14:xfrm>
              <a:off x="9102713" y="3765030"/>
              <a:ext cx="15120" cy="9432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FAC13810-89A7-469E-9540-EA3C00AC4A1F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9083633" y="3745950"/>
                <a:ext cx="5292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BE1D023E-93EE-4C72-B0D3-29662C5B7B29}"/>
                  </a:ext>
                </a:extLst>
              </p14:cNvPr>
              <p14:cNvContentPartPr/>
              <p14:nvPr/>
            </p14:nvContentPartPr>
            <p14:xfrm>
              <a:off x="9558473" y="3631110"/>
              <a:ext cx="170280" cy="15804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BE1D023E-93EE-4C72-B0D3-29662C5B7B29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9539393" y="3612030"/>
                <a:ext cx="208080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AF87C33F-77DD-46F6-9DD2-22C152EF216A}"/>
                  </a:ext>
                </a:extLst>
              </p14:cNvPr>
              <p14:cNvContentPartPr/>
              <p14:nvPr/>
            </p14:nvContentPartPr>
            <p14:xfrm>
              <a:off x="9849353" y="3595830"/>
              <a:ext cx="51840" cy="32256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AF87C33F-77DD-46F6-9DD2-22C152EF216A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9830273" y="3576750"/>
                <a:ext cx="8964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686F1607-14C2-43BD-A236-7C8A94D8A1A4}"/>
                  </a:ext>
                </a:extLst>
              </p14:cNvPr>
              <p14:cNvContentPartPr/>
              <p14:nvPr/>
            </p14:nvContentPartPr>
            <p14:xfrm>
              <a:off x="9794633" y="3768630"/>
              <a:ext cx="113040" cy="1008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686F1607-14C2-43BD-A236-7C8A94D8A1A4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9775553" y="3749550"/>
                <a:ext cx="15084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EC63E27C-D077-4287-A0A6-D71C688EAF86}"/>
                  </a:ext>
                </a:extLst>
              </p14:cNvPr>
              <p14:cNvContentPartPr/>
              <p14:nvPr/>
            </p14:nvContentPartPr>
            <p14:xfrm>
              <a:off x="10101713" y="3770790"/>
              <a:ext cx="11160" cy="1872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EC63E27C-D077-4287-A0A6-D71C688EAF86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0082633" y="3751710"/>
                <a:ext cx="4896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10C037DA-614F-4DC2-B77E-5FD0ACE98AA4}"/>
                  </a:ext>
                </a:extLst>
              </p14:cNvPr>
              <p14:cNvContentPartPr/>
              <p14:nvPr/>
            </p14:nvContentPartPr>
            <p14:xfrm>
              <a:off x="10311593" y="3628590"/>
              <a:ext cx="87480" cy="14976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10C037DA-614F-4DC2-B77E-5FD0ACE98AA4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0292513" y="3609510"/>
                <a:ext cx="12528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74C15280-ADE6-467D-98F2-24FD6721828C}"/>
                  </a:ext>
                </a:extLst>
              </p14:cNvPr>
              <p14:cNvContentPartPr/>
              <p14:nvPr/>
            </p14:nvContentPartPr>
            <p14:xfrm>
              <a:off x="10463873" y="3781950"/>
              <a:ext cx="1800" cy="2268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74C15280-ADE6-467D-98F2-24FD6721828C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0444793" y="3762870"/>
                <a:ext cx="3960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D9AD7BBB-CBDA-4895-B02B-012F9FA6D7DD}"/>
                  </a:ext>
                </a:extLst>
              </p14:cNvPr>
              <p14:cNvContentPartPr/>
              <p14:nvPr/>
            </p14:nvContentPartPr>
            <p14:xfrm>
              <a:off x="10466753" y="3616350"/>
              <a:ext cx="11160" cy="540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D9AD7BBB-CBDA-4895-B02B-012F9FA6D7DD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0447673" y="3597270"/>
                <a:ext cx="4896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672B1403-7E12-44A8-895F-B6012E2AC602}"/>
                  </a:ext>
                </a:extLst>
              </p14:cNvPr>
              <p14:cNvContentPartPr/>
              <p14:nvPr/>
            </p14:nvContentPartPr>
            <p14:xfrm>
              <a:off x="10589153" y="3639390"/>
              <a:ext cx="59760" cy="14544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672B1403-7E12-44A8-895F-B6012E2AC602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0570073" y="3620310"/>
                <a:ext cx="9756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A5C7458A-6727-4C52-8544-1A49FDECC8C5}"/>
                  </a:ext>
                </a:extLst>
              </p14:cNvPr>
              <p14:cNvContentPartPr/>
              <p14:nvPr/>
            </p14:nvContentPartPr>
            <p14:xfrm>
              <a:off x="10752593" y="3634350"/>
              <a:ext cx="194760" cy="15048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A5C7458A-6727-4C52-8544-1A49FDECC8C5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0733513" y="3615270"/>
                <a:ext cx="23256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0769EB0D-83C6-45A0-8D77-8FEA40BA2FEB}"/>
                  </a:ext>
                </a:extLst>
              </p14:cNvPr>
              <p14:cNvContentPartPr/>
              <p14:nvPr/>
            </p14:nvContentPartPr>
            <p14:xfrm>
              <a:off x="10109633" y="4130430"/>
              <a:ext cx="3240" cy="18144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0769EB0D-83C6-45A0-8D77-8FEA40BA2FEB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0090553" y="4111350"/>
                <a:ext cx="4104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271B083E-52FE-4FC6-B60F-7F3FDF2AC8FD}"/>
                  </a:ext>
                </a:extLst>
              </p14:cNvPr>
              <p14:cNvContentPartPr/>
              <p14:nvPr/>
            </p14:nvContentPartPr>
            <p14:xfrm>
              <a:off x="9670073" y="4072470"/>
              <a:ext cx="347760" cy="280440"/>
            </p14:xfrm>
          </p:contentPart>
        </mc:Choice>
        <mc:Fallback xmlns=""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271B083E-52FE-4FC6-B60F-7F3FDF2AC8FD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9650993" y="4053390"/>
                <a:ext cx="385560" cy="3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79D60AFF-1539-4530-BA40-DF4A126945FF}"/>
                  </a:ext>
                </a:extLst>
              </p14:cNvPr>
              <p14:cNvContentPartPr/>
              <p14:nvPr/>
            </p14:nvContentPartPr>
            <p14:xfrm>
              <a:off x="10078313" y="4063470"/>
              <a:ext cx="162360" cy="277200"/>
            </p14:xfrm>
          </p:contentPart>
        </mc:Choice>
        <mc:Fallback xmlns=""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79D60AFF-1539-4530-BA40-DF4A126945FF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0059233" y="4044390"/>
                <a:ext cx="200160" cy="3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B0452CCA-0FCF-4400-B155-F29358AD4C28}"/>
                  </a:ext>
                </a:extLst>
              </p14:cNvPr>
              <p14:cNvContentPartPr/>
              <p14:nvPr/>
            </p14:nvContentPartPr>
            <p14:xfrm>
              <a:off x="10370273" y="4095510"/>
              <a:ext cx="513360" cy="231480"/>
            </p14:xfrm>
          </p:contentPart>
        </mc:Choice>
        <mc:Fallback xmlns=""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B0452CCA-0FCF-4400-B155-F29358AD4C28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0351193" y="4076430"/>
                <a:ext cx="55116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E186ABB2-5B9F-46E9-94F5-4F9006313776}"/>
                  </a:ext>
                </a:extLst>
              </p14:cNvPr>
              <p14:cNvContentPartPr/>
              <p14:nvPr/>
            </p14:nvContentPartPr>
            <p14:xfrm>
              <a:off x="10952753" y="4105230"/>
              <a:ext cx="8280" cy="162000"/>
            </p14:xfrm>
          </p:contentPart>
        </mc:Choice>
        <mc:Fallback xmlns=""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E186ABB2-5B9F-46E9-94F5-4F9006313776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0933673" y="4086150"/>
                <a:ext cx="4608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C3144199-21FC-42CC-9271-C4D72594753E}"/>
                  </a:ext>
                </a:extLst>
              </p14:cNvPr>
              <p14:cNvContentPartPr/>
              <p14:nvPr/>
            </p14:nvContentPartPr>
            <p14:xfrm>
              <a:off x="11067953" y="4132950"/>
              <a:ext cx="93600" cy="275400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C3144199-21FC-42CC-9271-C4D72594753E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11048873" y="4113870"/>
                <a:ext cx="131400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F9734825-8E7E-420B-BF07-6D85C9DAF90F}"/>
                  </a:ext>
                </a:extLst>
              </p14:cNvPr>
              <p14:cNvContentPartPr/>
              <p14:nvPr/>
            </p14:nvContentPartPr>
            <p14:xfrm>
              <a:off x="5770193" y="3659910"/>
              <a:ext cx="304560" cy="18360"/>
            </p14:xfrm>
          </p:contentPart>
        </mc:Choice>
        <mc:Fallback xmlns=""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F9734825-8E7E-420B-BF07-6D85C9DAF90F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5751113" y="3640830"/>
                <a:ext cx="34236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07499259-339C-43C5-92DD-C6673E206FF2}"/>
                  </a:ext>
                </a:extLst>
              </p14:cNvPr>
              <p14:cNvContentPartPr/>
              <p14:nvPr/>
            </p14:nvContentPartPr>
            <p14:xfrm>
              <a:off x="679073" y="3640110"/>
              <a:ext cx="266400" cy="326520"/>
            </p14:xfrm>
          </p:contentPart>
        </mc:Choice>
        <mc:Fallback xmlns=""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07499259-339C-43C5-92DD-C6673E206FF2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659993" y="3621030"/>
                <a:ext cx="30420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1EB2B691-4D74-43E4-96EC-5732BE64005D}"/>
                  </a:ext>
                </a:extLst>
              </p14:cNvPr>
              <p14:cNvContentPartPr/>
              <p14:nvPr/>
            </p14:nvContentPartPr>
            <p14:xfrm>
              <a:off x="1019633" y="3808230"/>
              <a:ext cx="91440" cy="14148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1EB2B691-4D74-43E4-96EC-5732BE64005D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000553" y="3789150"/>
                <a:ext cx="129240" cy="1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6173FB73-8AAB-4F3D-AA33-CE56C45797CA}"/>
                  </a:ext>
                </a:extLst>
              </p14:cNvPr>
              <p14:cNvContentPartPr/>
              <p14:nvPr/>
            </p14:nvContentPartPr>
            <p14:xfrm>
              <a:off x="1253273" y="3426990"/>
              <a:ext cx="129240" cy="70272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6173FB73-8AAB-4F3D-AA33-CE56C45797CA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234193" y="3407910"/>
                <a:ext cx="167040" cy="74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43961C29-678A-4073-BF76-F675598C1F06}"/>
                  </a:ext>
                </a:extLst>
              </p14:cNvPr>
              <p14:cNvContentPartPr/>
              <p14:nvPr/>
            </p14:nvContentPartPr>
            <p14:xfrm>
              <a:off x="9229433" y="3437790"/>
              <a:ext cx="104400" cy="50724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43961C29-678A-4073-BF76-F675598C1F06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9210353" y="3418710"/>
                <a:ext cx="142200" cy="54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E691B972-A0E5-4E1F-BDBA-B9AFEBE7D011}"/>
                  </a:ext>
                </a:extLst>
              </p14:cNvPr>
              <p14:cNvContentPartPr/>
              <p14:nvPr/>
            </p14:nvContentPartPr>
            <p14:xfrm>
              <a:off x="3267113" y="4260750"/>
              <a:ext cx="196200" cy="392400"/>
            </p14:xfrm>
          </p:contentPart>
        </mc:Choice>
        <mc:Fallback xmlns=""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E691B972-A0E5-4E1F-BDBA-B9AFEBE7D011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3248033" y="4241670"/>
                <a:ext cx="234000" cy="43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2B6A235E-B5C5-4562-91B0-3B710CDC26A3}"/>
                  </a:ext>
                </a:extLst>
              </p14:cNvPr>
              <p14:cNvContentPartPr/>
              <p14:nvPr/>
            </p14:nvContentPartPr>
            <p14:xfrm>
              <a:off x="2265593" y="4850070"/>
              <a:ext cx="159480" cy="1306440"/>
            </p14:xfrm>
          </p:contentPart>
        </mc:Choice>
        <mc:Fallback xmlns=""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2B6A235E-B5C5-4562-91B0-3B710CDC26A3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246513" y="4830990"/>
                <a:ext cx="197280" cy="13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46" name="Ink 245">
                <a:extLst>
                  <a:ext uri="{FF2B5EF4-FFF2-40B4-BE49-F238E27FC236}">
                    <a16:creationId xmlns:a16="http://schemas.microsoft.com/office/drawing/2014/main" id="{12A98E9C-FF5B-410D-92B1-8172E206A811}"/>
                  </a:ext>
                </a:extLst>
              </p14:cNvPr>
              <p14:cNvContentPartPr/>
              <p14:nvPr/>
            </p14:nvContentPartPr>
            <p14:xfrm>
              <a:off x="2833313" y="5028630"/>
              <a:ext cx="325800" cy="529200"/>
            </p14:xfrm>
          </p:contentPart>
        </mc:Choice>
        <mc:Fallback xmlns="">
          <p:pic>
            <p:nvPicPr>
              <p:cNvPr id="246" name="Ink 245">
                <a:extLst>
                  <a:ext uri="{FF2B5EF4-FFF2-40B4-BE49-F238E27FC236}">
                    <a16:creationId xmlns:a16="http://schemas.microsoft.com/office/drawing/2014/main" id="{12A98E9C-FF5B-410D-92B1-8172E206A811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2814233" y="5009550"/>
                <a:ext cx="363600" cy="56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D3FB1747-E103-409A-977C-0B7FD319B5D2}"/>
                  </a:ext>
                </a:extLst>
              </p14:cNvPr>
              <p14:cNvContentPartPr/>
              <p14:nvPr/>
            </p14:nvContentPartPr>
            <p14:xfrm>
              <a:off x="2495273" y="5800110"/>
              <a:ext cx="88560" cy="12600"/>
            </p14:xfrm>
          </p:contentPart>
        </mc:Choice>
        <mc:Fallback xmlns=""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D3FB1747-E103-409A-977C-0B7FD319B5D2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476193" y="5781030"/>
                <a:ext cx="1263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17988BB2-F57F-4E87-98DE-23911D47971D}"/>
                  </a:ext>
                </a:extLst>
              </p14:cNvPr>
              <p14:cNvContentPartPr/>
              <p14:nvPr/>
            </p14:nvContentPartPr>
            <p14:xfrm>
              <a:off x="2886233" y="5824590"/>
              <a:ext cx="104760" cy="396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17988BB2-F57F-4E87-98DE-23911D47971D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2867153" y="5805510"/>
                <a:ext cx="14256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77CEF374-AF78-469A-BBBB-4D9610778F43}"/>
                  </a:ext>
                </a:extLst>
              </p14:cNvPr>
              <p14:cNvContentPartPr/>
              <p14:nvPr/>
            </p14:nvContentPartPr>
            <p14:xfrm>
              <a:off x="2595713" y="6029430"/>
              <a:ext cx="80280" cy="113760"/>
            </p14:xfrm>
          </p:contentPart>
        </mc:Choice>
        <mc:Fallback xmlns=""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77CEF374-AF78-469A-BBBB-4D9610778F43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2576633" y="6010350"/>
                <a:ext cx="11808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43BC0E47-A8E8-4BB6-B5C8-6900B2D3AAE3}"/>
                  </a:ext>
                </a:extLst>
              </p14:cNvPr>
              <p14:cNvContentPartPr/>
              <p14:nvPr/>
            </p14:nvContentPartPr>
            <p14:xfrm>
              <a:off x="2797673" y="6077670"/>
              <a:ext cx="45360" cy="9000"/>
            </p14:xfrm>
          </p:contentPart>
        </mc:Choice>
        <mc:Fallback xmlns=""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43BC0E47-A8E8-4BB6-B5C8-6900B2D3AAE3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2778593" y="6058590"/>
                <a:ext cx="8316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9FE3E154-92F7-4099-9254-47B2634296E4}"/>
                  </a:ext>
                </a:extLst>
              </p14:cNvPr>
              <p14:cNvContentPartPr/>
              <p14:nvPr/>
            </p14:nvContentPartPr>
            <p14:xfrm>
              <a:off x="3074873" y="6071910"/>
              <a:ext cx="54360" cy="2520"/>
            </p14:xfrm>
          </p:contentPart>
        </mc:Choice>
        <mc:Fallback xmlns=""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9FE3E154-92F7-4099-9254-47B2634296E4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3055793" y="6052830"/>
                <a:ext cx="9216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ED253DEA-3A2C-431D-B69F-E5EFD1C48CB5}"/>
                  </a:ext>
                </a:extLst>
              </p14:cNvPr>
              <p14:cNvContentPartPr/>
              <p14:nvPr/>
            </p14:nvContentPartPr>
            <p14:xfrm>
              <a:off x="3355673" y="6058230"/>
              <a:ext cx="43920" cy="1800"/>
            </p14:xfrm>
          </p:contentPart>
        </mc:Choice>
        <mc:Fallback xmlns=""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ED253DEA-3A2C-431D-B69F-E5EFD1C48CB5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336593" y="6039150"/>
                <a:ext cx="817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EDC3F547-F44F-4ED2-902A-5455C25F4546}"/>
                  </a:ext>
                </a:extLst>
              </p14:cNvPr>
              <p14:cNvContentPartPr/>
              <p14:nvPr/>
            </p14:nvContentPartPr>
            <p14:xfrm>
              <a:off x="3577073" y="4803630"/>
              <a:ext cx="487800" cy="1501560"/>
            </p14:xfrm>
          </p:contentPart>
        </mc:Choice>
        <mc:Fallback xmlns=""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EDC3F547-F44F-4ED2-902A-5455C25F4546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557993" y="4784550"/>
                <a:ext cx="525600" cy="153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E8256C49-4E6F-4C64-84F3-EAD688A978A7}"/>
                  </a:ext>
                </a:extLst>
              </p14:cNvPr>
              <p14:cNvContentPartPr/>
              <p14:nvPr/>
            </p14:nvContentPartPr>
            <p14:xfrm>
              <a:off x="4434593" y="5029350"/>
              <a:ext cx="376560" cy="328680"/>
            </p14:xfrm>
          </p:contentPart>
        </mc:Choice>
        <mc:Fallback xmlns=""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E8256C49-4E6F-4C64-84F3-EAD688A978A7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4415513" y="5010270"/>
                <a:ext cx="414360" cy="3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FE618EE8-E839-464F-ADED-0EF5E180DBC7}"/>
                  </a:ext>
                </a:extLst>
              </p14:cNvPr>
              <p14:cNvContentPartPr/>
              <p14:nvPr/>
            </p14:nvContentPartPr>
            <p14:xfrm>
              <a:off x="5044073" y="5090910"/>
              <a:ext cx="208080" cy="30600"/>
            </p14:xfrm>
          </p:contentPart>
        </mc:Choice>
        <mc:Fallback xmlns=""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FE618EE8-E839-464F-ADED-0EF5E180DBC7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024993" y="5071830"/>
                <a:ext cx="24588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71" name="Ink 270">
                <a:extLst>
                  <a:ext uri="{FF2B5EF4-FFF2-40B4-BE49-F238E27FC236}">
                    <a16:creationId xmlns:a16="http://schemas.microsoft.com/office/drawing/2014/main" id="{CA5D02F6-BBEA-46ED-B23E-CDCCDC0C74D6}"/>
                  </a:ext>
                </a:extLst>
              </p14:cNvPr>
              <p14:cNvContentPartPr/>
              <p14:nvPr/>
            </p14:nvContentPartPr>
            <p14:xfrm>
              <a:off x="5541953" y="4702470"/>
              <a:ext cx="686880" cy="1718640"/>
            </p14:xfrm>
          </p:contentPart>
        </mc:Choice>
        <mc:Fallback xmlns="">
          <p:pic>
            <p:nvPicPr>
              <p:cNvPr id="271" name="Ink 270">
                <a:extLst>
                  <a:ext uri="{FF2B5EF4-FFF2-40B4-BE49-F238E27FC236}">
                    <a16:creationId xmlns:a16="http://schemas.microsoft.com/office/drawing/2014/main" id="{CA5D02F6-BBEA-46ED-B23E-CDCCDC0C74D6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5522873" y="4683390"/>
                <a:ext cx="724680" cy="175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78" name="Ink 277">
                <a:extLst>
                  <a:ext uri="{FF2B5EF4-FFF2-40B4-BE49-F238E27FC236}">
                    <a16:creationId xmlns:a16="http://schemas.microsoft.com/office/drawing/2014/main" id="{2619F460-7915-4EAB-B869-BD5E0B23B00E}"/>
                  </a:ext>
                </a:extLst>
              </p14:cNvPr>
              <p14:cNvContentPartPr/>
              <p14:nvPr/>
            </p14:nvContentPartPr>
            <p14:xfrm>
              <a:off x="795713" y="5367030"/>
              <a:ext cx="506880" cy="297360"/>
            </p14:xfrm>
          </p:contentPart>
        </mc:Choice>
        <mc:Fallback xmlns="">
          <p:pic>
            <p:nvPicPr>
              <p:cNvPr id="278" name="Ink 277">
                <a:extLst>
                  <a:ext uri="{FF2B5EF4-FFF2-40B4-BE49-F238E27FC236}">
                    <a16:creationId xmlns:a16="http://schemas.microsoft.com/office/drawing/2014/main" id="{2619F460-7915-4EAB-B869-BD5E0B23B00E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776633" y="5347950"/>
                <a:ext cx="544680" cy="33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81" name="Ink 280">
                <a:extLst>
                  <a:ext uri="{FF2B5EF4-FFF2-40B4-BE49-F238E27FC236}">
                    <a16:creationId xmlns:a16="http://schemas.microsoft.com/office/drawing/2014/main" id="{1E7F62F5-F419-4880-B2A7-3A33DA7D8D9D}"/>
                  </a:ext>
                </a:extLst>
              </p14:cNvPr>
              <p14:cNvContentPartPr/>
              <p14:nvPr/>
            </p14:nvContentPartPr>
            <p14:xfrm>
              <a:off x="1724153" y="4865190"/>
              <a:ext cx="160560" cy="1298520"/>
            </p14:xfrm>
          </p:contentPart>
        </mc:Choice>
        <mc:Fallback xmlns="">
          <p:pic>
            <p:nvPicPr>
              <p:cNvPr id="281" name="Ink 280">
                <a:extLst>
                  <a:ext uri="{FF2B5EF4-FFF2-40B4-BE49-F238E27FC236}">
                    <a16:creationId xmlns:a16="http://schemas.microsoft.com/office/drawing/2014/main" id="{1E7F62F5-F419-4880-B2A7-3A33DA7D8D9D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1705073" y="4846110"/>
                <a:ext cx="198360" cy="13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7079B1FC-DCFF-4121-8CEF-491F8D799479}"/>
                  </a:ext>
                </a:extLst>
              </p14:cNvPr>
              <p14:cNvContentPartPr/>
              <p14:nvPr/>
            </p14:nvContentPartPr>
            <p14:xfrm>
              <a:off x="6436913" y="4877430"/>
              <a:ext cx="43560" cy="1264680"/>
            </p14:xfrm>
          </p:contentPart>
        </mc:Choice>
        <mc:Fallback xmlns=""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7079B1FC-DCFF-4121-8CEF-491F8D799479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6417833" y="4858350"/>
                <a:ext cx="81360" cy="13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83" name="Ink 282">
                <a:extLst>
                  <a:ext uri="{FF2B5EF4-FFF2-40B4-BE49-F238E27FC236}">
                    <a16:creationId xmlns:a16="http://schemas.microsoft.com/office/drawing/2014/main" id="{E5FB1712-2FD1-4223-93AC-036D7EC0D646}"/>
                  </a:ext>
                </a:extLst>
              </p14:cNvPr>
              <p14:cNvContentPartPr/>
              <p14:nvPr/>
            </p14:nvContentPartPr>
            <p14:xfrm>
              <a:off x="6632393" y="4672230"/>
              <a:ext cx="57240" cy="1530000"/>
            </p14:xfrm>
          </p:contentPart>
        </mc:Choice>
        <mc:Fallback xmlns="">
          <p:pic>
            <p:nvPicPr>
              <p:cNvPr id="283" name="Ink 282">
                <a:extLst>
                  <a:ext uri="{FF2B5EF4-FFF2-40B4-BE49-F238E27FC236}">
                    <a16:creationId xmlns:a16="http://schemas.microsoft.com/office/drawing/2014/main" id="{E5FB1712-2FD1-4223-93AC-036D7EC0D646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6613313" y="4653150"/>
                <a:ext cx="95040" cy="156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86" name="Ink 285">
                <a:extLst>
                  <a:ext uri="{FF2B5EF4-FFF2-40B4-BE49-F238E27FC236}">
                    <a16:creationId xmlns:a16="http://schemas.microsoft.com/office/drawing/2014/main" id="{10AF9232-B940-4E65-B394-300C79593D9E}"/>
                  </a:ext>
                </a:extLst>
              </p14:cNvPr>
              <p14:cNvContentPartPr/>
              <p14:nvPr/>
            </p14:nvContentPartPr>
            <p14:xfrm>
              <a:off x="4366913" y="3347790"/>
              <a:ext cx="324720" cy="60480"/>
            </p14:xfrm>
          </p:contentPart>
        </mc:Choice>
        <mc:Fallback xmlns="">
          <p:pic>
            <p:nvPicPr>
              <p:cNvPr id="286" name="Ink 285">
                <a:extLst>
                  <a:ext uri="{FF2B5EF4-FFF2-40B4-BE49-F238E27FC236}">
                    <a16:creationId xmlns:a16="http://schemas.microsoft.com/office/drawing/2014/main" id="{10AF9232-B940-4E65-B394-300C79593D9E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4347833" y="3328710"/>
                <a:ext cx="3625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87" name="Ink 286">
                <a:extLst>
                  <a:ext uri="{FF2B5EF4-FFF2-40B4-BE49-F238E27FC236}">
                    <a16:creationId xmlns:a16="http://schemas.microsoft.com/office/drawing/2014/main" id="{8EE32F0C-73C0-4FE4-882E-4A635BC4D9D0}"/>
                  </a:ext>
                </a:extLst>
              </p14:cNvPr>
              <p14:cNvContentPartPr/>
              <p14:nvPr/>
            </p14:nvContentPartPr>
            <p14:xfrm>
              <a:off x="6831833" y="5301870"/>
              <a:ext cx="229680" cy="36720"/>
            </p14:xfrm>
          </p:contentPart>
        </mc:Choice>
        <mc:Fallback xmlns="">
          <p:pic>
            <p:nvPicPr>
              <p:cNvPr id="287" name="Ink 286">
                <a:extLst>
                  <a:ext uri="{FF2B5EF4-FFF2-40B4-BE49-F238E27FC236}">
                    <a16:creationId xmlns:a16="http://schemas.microsoft.com/office/drawing/2014/main" id="{8EE32F0C-73C0-4FE4-882E-4A635BC4D9D0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6812753" y="5282790"/>
                <a:ext cx="26748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88" name="Ink 287">
                <a:extLst>
                  <a:ext uri="{FF2B5EF4-FFF2-40B4-BE49-F238E27FC236}">
                    <a16:creationId xmlns:a16="http://schemas.microsoft.com/office/drawing/2014/main" id="{15A9C408-1A3D-4630-8D6D-A3A13C3F59D6}"/>
                  </a:ext>
                </a:extLst>
              </p14:cNvPr>
              <p14:cNvContentPartPr/>
              <p14:nvPr/>
            </p14:nvContentPartPr>
            <p14:xfrm>
              <a:off x="6801593" y="5424990"/>
              <a:ext cx="270720" cy="12600"/>
            </p14:xfrm>
          </p:contentPart>
        </mc:Choice>
        <mc:Fallback xmlns="">
          <p:pic>
            <p:nvPicPr>
              <p:cNvPr id="288" name="Ink 287">
                <a:extLst>
                  <a:ext uri="{FF2B5EF4-FFF2-40B4-BE49-F238E27FC236}">
                    <a16:creationId xmlns:a16="http://schemas.microsoft.com/office/drawing/2014/main" id="{15A9C408-1A3D-4630-8D6D-A3A13C3F59D6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6782513" y="5405910"/>
                <a:ext cx="30852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89" name="Ink 288">
                <a:extLst>
                  <a:ext uri="{FF2B5EF4-FFF2-40B4-BE49-F238E27FC236}">
                    <a16:creationId xmlns:a16="http://schemas.microsoft.com/office/drawing/2014/main" id="{3B8F0F0A-37D1-4E33-9B93-EC7109134134}"/>
                  </a:ext>
                </a:extLst>
              </p14:cNvPr>
              <p14:cNvContentPartPr/>
              <p14:nvPr/>
            </p14:nvContentPartPr>
            <p14:xfrm>
              <a:off x="7715273" y="5102790"/>
              <a:ext cx="24840" cy="456480"/>
            </p14:xfrm>
          </p:contentPart>
        </mc:Choice>
        <mc:Fallback xmlns="">
          <p:pic>
            <p:nvPicPr>
              <p:cNvPr id="289" name="Ink 288">
                <a:extLst>
                  <a:ext uri="{FF2B5EF4-FFF2-40B4-BE49-F238E27FC236}">
                    <a16:creationId xmlns:a16="http://schemas.microsoft.com/office/drawing/2014/main" id="{3B8F0F0A-37D1-4E33-9B93-EC7109134134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7696193" y="5083710"/>
                <a:ext cx="62640" cy="49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90" name="Ink 289">
                <a:extLst>
                  <a:ext uri="{FF2B5EF4-FFF2-40B4-BE49-F238E27FC236}">
                    <a16:creationId xmlns:a16="http://schemas.microsoft.com/office/drawing/2014/main" id="{F9DDB64E-6B96-4427-B973-41F127B7B085}"/>
                  </a:ext>
                </a:extLst>
              </p14:cNvPr>
              <p14:cNvContentPartPr/>
              <p14:nvPr/>
            </p14:nvContentPartPr>
            <p14:xfrm>
              <a:off x="7872953" y="5208990"/>
              <a:ext cx="179280" cy="232560"/>
            </p14:xfrm>
          </p:contentPart>
        </mc:Choice>
        <mc:Fallback xmlns="">
          <p:pic>
            <p:nvPicPr>
              <p:cNvPr id="290" name="Ink 289">
                <a:extLst>
                  <a:ext uri="{FF2B5EF4-FFF2-40B4-BE49-F238E27FC236}">
                    <a16:creationId xmlns:a16="http://schemas.microsoft.com/office/drawing/2014/main" id="{F9DDB64E-6B96-4427-B973-41F127B7B085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7853873" y="5189910"/>
                <a:ext cx="217080" cy="2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22E6115C-6093-4476-A166-9C1518FA0957}"/>
                  </a:ext>
                </a:extLst>
              </p14:cNvPr>
              <p14:cNvContentPartPr/>
              <p14:nvPr/>
            </p14:nvContentPartPr>
            <p14:xfrm>
              <a:off x="8157713" y="5042670"/>
              <a:ext cx="23760" cy="551520"/>
            </p14:xfrm>
          </p:contentPart>
        </mc:Choice>
        <mc:Fallback xmlns=""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22E6115C-6093-4476-A166-9C1518FA0957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8138633" y="5023590"/>
                <a:ext cx="61560" cy="58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92" name="Ink 291">
                <a:extLst>
                  <a:ext uri="{FF2B5EF4-FFF2-40B4-BE49-F238E27FC236}">
                    <a16:creationId xmlns:a16="http://schemas.microsoft.com/office/drawing/2014/main" id="{770D7D8C-7E84-4E3A-948B-433A2EB3CF7E}"/>
                  </a:ext>
                </a:extLst>
              </p14:cNvPr>
              <p14:cNvContentPartPr/>
              <p14:nvPr/>
            </p14:nvContentPartPr>
            <p14:xfrm>
              <a:off x="8392793" y="5462430"/>
              <a:ext cx="13680" cy="16920"/>
            </p14:xfrm>
          </p:contentPart>
        </mc:Choice>
        <mc:Fallback xmlns="">
          <p:pic>
            <p:nvPicPr>
              <p:cNvPr id="292" name="Ink 291">
                <a:extLst>
                  <a:ext uri="{FF2B5EF4-FFF2-40B4-BE49-F238E27FC236}">
                    <a16:creationId xmlns:a16="http://schemas.microsoft.com/office/drawing/2014/main" id="{770D7D8C-7E84-4E3A-948B-433A2EB3CF7E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8373713" y="5443350"/>
                <a:ext cx="5148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93" name="Ink 292">
                <a:extLst>
                  <a:ext uri="{FF2B5EF4-FFF2-40B4-BE49-F238E27FC236}">
                    <a16:creationId xmlns:a16="http://schemas.microsoft.com/office/drawing/2014/main" id="{E5380EE7-A550-4B2A-9EAD-F447DC43E8A4}"/>
                  </a:ext>
                </a:extLst>
              </p14:cNvPr>
              <p14:cNvContentPartPr/>
              <p14:nvPr/>
            </p14:nvContentPartPr>
            <p14:xfrm>
              <a:off x="8860793" y="5195310"/>
              <a:ext cx="207000" cy="187560"/>
            </p14:xfrm>
          </p:contentPart>
        </mc:Choice>
        <mc:Fallback xmlns="">
          <p:pic>
            <p:nvPicPr>
              <p:cNvPr id="293" name="Ink 292">
                <a:extLst>
                  <a:ext uri="{FF2B5EF4-FFF2-40B4-BE49-F238E27FC236}">
                    <a16:creationId xmlns:a16="http://schemas.microsoft.com/office/drawing/2014/main" id="{E5380EE7-A550-4B2A-9EAD-F447DC43E8A4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8841713" y="5176230"/>
                <a:ext cx="24480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94" name="Ink 293">
                <a:extLst>
                  <a:ext uri="{FF2B5EF4-FFF2-40B4-BE49-F238E27FC236}">
                    <a16:creationId xmlns:a16="http://schemas.microsoft.com/office/drawing/2014/main" id="{143BB27B-83A4-49D8-BFE4-1034F384D01E}"/>
                  </a:ext>
                </a:extLst>
              </p14:cNvPr>
              <p14:cNvContentPartPr/>
              <p14:nvPr/>
            </p14:nvContentPartPr>
            <p14:xfrm>
              <a:off x="9151313" y="5049870"/>
              <a:ext cx="82080" cy="318960"/>
            </p14:xfrm>
          </p:contentPart>
        </mc:Choice>
        <mc:Fallback xmlns="">
          <p:pic>
            <p:nvPicPr>
              <p:cNvPr id="294" name="Ink 293">
                <a:extLst>
                  <a:ext uri="{FF2B5EF4-FFF2-40B4-BE49-F238E27FC236}">
                    <a16:creationId xmlns:a16="http://schemas.microsoft.com/office/drawing/2014/main" id="{143BB27B-83A4-49D8-BFE4-1034F384D01E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9132233" y="5030790"/>
                <a:ext cx="11988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95" name="Ink 294">
                <a:extLst>
                  <a:ext uri="{FF2B5EF4-FFF2-40B4-BE49-F238E27FC236}">
                    <a16:creationId xmlns:a16="http://schemas.microsoft.com/office/drawing/2014/main" id="{3E74D8A7-5DA1-40E7-BF92-A3AAAC65B104}"/>
                  </a:ext>
                </a:extLst>
              </p14:cNvPr>
              <p14:cNvContentPartPr/>
              <p14:nvPr/>
            </p14:nvContentPartPr>
            <p14:xfrm>
              <a:off x="9293873" y="5221950"/>
              <a:ext cx="96840" cy="143280"/>
            </p14:xfrm>
          </p:contentPart>
        </mc:Choice>
        <mc:Fallback xmlns="">
          <p:pic>
            <p:nvPicPr>
              <p:cNvPr id="295" name="Ink 294">
                <a:extLst>
                  <a:ext uri="{FF2B5EF4-FFF2-40B4-BE49-F238E27FC236}">
                    <a16:creationId xmlns:a16="http://schemas.microsoft.com/office/drawing/2014/main" id="{3E74D8A7-5DA1-40E7-BF92-A3AAAC65B104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9274793" y="5202870"/>
                <a:ext cx="13464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96" name="Ink 295">
                <a:extLst>
                  <a:ext uri="{FF2B5EF4-FFF2-40B4-BE49-F238E27FC236}">
                    <a16:creationId xmlns:a16="http://schemas.microsoft.com/office/drawing/2014/main" id="{58F37F0F-AA55-4AD3-BCB1-E8C475DD9A32}"/>
                  </a:ext>
                </a:extLst>
              </p14:cNvPr>
              <p14:cNvContentPartPr/>
              <p14:nvPr/>
            </p14:nvContentPartPr>
            <p14:xfrm>
              <a:off x="9466313" y="5241750"/>
              <a:ext cx="122400" cy="155880"/>
            </p14:xfrm>
          </p:contentPart>
        </mc:Choice>
        <mc:Fallback xmlns="">
          <p:pic>
            <p:nvPicPr>
              <p:cNvPr id="296" name="Ink 295">
                <a:extLst>
                  <a:ext uri="{FF2B5EF4-FFF2-40B4-BE49-F238E27FC236}">
                    <a16:creationId xmlns:a16="http://schemas.microsoft.com/office/drawing/2014/main" id="{58F37F0F-AA55-4AD3-BCB1-E8C475DD9A32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9447233" y="5222670"/>
                <a:ext cx="16020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99" name="Ink 298">
                <a:extLst>
                  <a:ext uri="{FF2B5EF4-FFF2-40B4-BE49-F238E27FC236}">
                    <a16:creationId xmlns:a16="http://schemas.microsoft.com/office/drawing/2014/main" id="{139F99C4-EE87-42C3-B761-D666F1402B6B}"/>
                  </a:ext>
                </a:extLst>
              </p14:cNvPr>
              <p14:cNvContentPartPr/>
              <p14:nvPr/>
            </p14:nvContentPartPr>
            <p14:xfrm>
              <a:off x="8787353" y="5648190"/>
              <a:ext cx="159480" cy="309960"/>
            </p14:xfrm>
          </p:contentPart>
        </mc:Choice>
        <mc:Fallback xmlns="">
          <p:pic>
            <p:nvPicPr>
              <p:cNvPr id="299" name="Ink 298">
                <a:extLst>
                  <a:ext uri="{FF2B5EF4-FFF2-40B4-BE49-F238E27FC236}">
                    <a16:creationId xmlns:a16="http://schemas.microsoft.com/office/drawing/2014/main" id="{139F99C4-EE87-42C3-B761-D666F1402B6B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8768273" y="5629110"/>
                <a:ext cx="197280" cy="34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302" name="Ink 301">
                <a:extLst>
                  <a:ext uri="{FF2B5EF4-FFF2-40B4-BE49-F238E27FC236}">
                    <a16:creationId xmlns:a16="http://schemas.microsoft.com/office/drawing/2014/main" id="{581C527D-DCAF-432C-9B78-14ACA09FEB76}"/>
                  </a:ext>
                </a:extLst>
              </p14:cNvPr>
              <p14:cNvContentPartPr/>
              <p14:nvPr/>
            </p14:nvContentPartPr>
            <p14:xfrm>
              <a:off x="9044033" y="5688150"/>
              <a:ext cx="375120" cy="327240"/>
            </p14:xfrm>
          </p:contentPart>
        </mc:Choice>
        <mc:Fallback xmlns="">
          <p:pic>
            <p:nvPicPr>
              <p:cNvPr id="302" name="Ink 301">
                <a:extLst>
                  <a:ext uri="{FF2B5EF4-FFF2-40B4-BE49-F238E27FC236}">
                    <a16:creationId xmlns:a16="http://schemas.microsoft.com/office/drawing/2014/main" id="{581C527D-DCAF-432C-9B78-14ACA09FEB76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9024953" y="5669070"/>
                <a:ext cx="41292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303" name="Ink 302">
                <a:extLst>
                  <a:ext uri="{FF2B5EF4-FFF2-40B4-BE49-F238E27FC236}">
                    <a16:creationId xmlns:a16="http://schemas.microsoft.com/office/drawing/2014/main" id="{FD60155A-3E3E-413E-BD0D-D0BADB9C577B}"/>
                  </a:ext>
                </a:extLst>
              </p14:cNvPr>
              <p14:cNvContentPartPr/>
              <p14:nvPr/>
            </p14:nvContentPartPr>
            <p14:xfrm>
              <a:off x="9561353" y="5698950"/>
              <a:ext cx="115560" cy="28080"/>
            </p14:xfrm>
          </p:contentPart>
        </mc:Choice>
        <mc:Fallback xmlns="">
          <p:pic>
            <p:nvPicPr>
              <p:cNvPr id="303" name="Ink 302">
                <a:extLst>
                  <a:ext uri="{FF2B5EF4-FFF2-40B4-BE49-F238E27FC236}">
                    <a16:creationId xmlns:a16="http://schemas.microsoft.com/office/drawing/2014/main" id="{FD60155A-3E3E-413E-BD0D-D0BADB9C577B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9542273" y="5679870"/>
                <a:ext cx="15336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304" name="Ink 303">
                <a:extLst>
                  <a:ext uri="{FF2B5EF4-FFF2-40B4-BE49-F238E27FC236}">
                    <a16:creationId xmlns:a16="http://schemas.microsoft.com/office/drawing/2014/main" id="{612A1F55-A8C7-4317-9E21-A578B5E496FB}"/>
                  </a:ext>
                </a:extLst>
              </p14:cNvPr>
              <p14:cNvContentPartPr/>
              <p14:nvPr/>
            </p14:nvContentPartPr>
            <p14:xfrm>
              <a:off x="9555953" y="5794350"/>
              <a:ext cx="123840" cy="14760"/>
            </p14:xfrm>
          </p:contentPart>
        </mc:Choice>
        <mc:Fallback xmlns="">
          <p:pic>
            <p:nvPicPr>
              <p:cNvPr id="304" name="Ink 303">
                <a:extLst>
                  <a:ext uri="{FF2B5EF4-FFF2-40B4-BE49-F238E27FC236}">
                    <a16:creationId xmlns:a16="http://schemas.microsoft.com/office/drawing/2014/main" id="{612A1F55-A8C7-4317-9E21-A578B5E496FB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9536873" y="5775270"/>
                <a:ext cx="16164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305" name="Ink 304">
                <a:extLst>
                  <a:ext uri="{FF2B5EF4-FFF2-40B4-BE49-F238E27FC236}">
                    <a16:creationId xmlns:a16="http://schemas.microsoft.com/office/drawing/2014/main" id="{CC671530-1394-4283-A5DD-FDF49205091E}"/>
                  </a:ext>
                </a:extLst>
              </p14:cNvPr>
              <p14:cNvContentPartPr/>
              <p14:nvPr/>
            </p14:nvContentPartPr>
            <p14:xfrm>
              <a:off x="9819113" y="5630190"/>
              <a:ext cx="130680" cy="285120"/>
            </p14:xfrm>
          </p:contentPart>
        </mc:Choice>
        <mc:Fallback xmlns="">
          <p:pic>
            <p:nvPicPr>
              <p:cNvPr id="305" name="Ink 304">
                <a:extLst>
                  <a:ext uri="{FF2B5EF4-FFF2-40B4-BE49-F238E27FC236}">
                    <a16:creationId xmlns:a16="http://schemas.microsoft.com/office/drawing/2014/main" id="{CC671530-1394-4283-A5DD-FDF49205091E}"/>
                  </a:ext>
                </a:extLst>
              </p:cNvPr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9800033" y="5611110"/>
                <a:ext cx="168480" cy="32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306" name="Ink 305">
                <a:extLst>
                  <a:ext uri="{FF2B5EF4-FFF2-40B4-BE49-F238E27FC236}">
                    <a16:creationId xmlns:a16="http://schemas.microsoft.com/office/drawing/2014/main" id="{8C93DAA3-FB30-4DED-B5FF-874CF60BE40E}"/>
                  </a:ext>
                </a:extLst>
              </p14:cNvPr>
              <p14:cNvContentPartPr/>
              <p14:nvPr/>
            </p14:nvContentPartPr>
            <p14:xfrm>
              <a:off x="10074353" y="5830350"/>
              <a:ext cx="6120" cy="175320"/>
            </p14:xfrm>
          </p:contentPart>
        </mc:Choice>
        <mc:Fallback xmlns="">
          <p:pic>
            <p:nvPicPr>
              <p:cNvPr id="306" name="Ink 305">
                <a:extLst>
                  <a:ext uri="{FF2B5EF4-FFF2-40B4-BE49-F238E27FC236}">
                    <a16:creationId xmlns:a16="http://schemas.microsoft.com/office/drawing/2014/main" id="{8C93DAA3-FB30-4DED-B5FF-874CF60BE40E}"/>
                  </a:ext>
                </a:extLst>
              </p:cNvPr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10055273" y="5811270"/>
                <a:ext cx="43920" cy="21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92016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0A0713B-6115-42DD-A3C9-76BA29BC8394}"/>
                  </a:ext>
                </a:extLst>
              </p14:cNvPr>
              <p14:cNvContentPartPr/>
              <p14:nvPr/>
            </p14:nvContentPartPr>
            <p14:xfrm>
              <a:off x="1061375" y="653590"/>
              <a:ext cx="186120" cy="2408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0A0713B-6115-42DD-A3C9-76BA29BC839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2295" y="634510"/>
                <a:ext cx="223920" cy="27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052568CB-DB2E-4F9E-A19E-376BD326689E}"/>
                  </a:ext>
                </a:extLst>
              </p14:cNvPr>
              <p14:cNvContentPartPr/>
              <p14:nvPr/>
            </p14:nvContentPartPr>
            <p14:xfrm>
              <a:off x="1386455" y="770590"/>
              <a:ext cx="36360" cy="2674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052568CB-DB2E-4F9E-A19E-376BD326689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67375" y="751510"/>
                <a:ext cx="74160" cy="30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37DC6A1-A24F-4357-9AC0-EDEA764272F0}"/>
                  </a:ext>
                </a:extLst>
              </p14:cNvPr>
              <p14:cNvContentPartPr/>
              <p14:nvPr/>
            </p14:nvContentPartPr>
            <p14:xfrm>
              <a:off x="1440095" y="823150"/>
              <a:ext cx="129600" cy="1854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37DC6A1-A24F-4357-9AC0-EDEA764272F0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21015" y="804070"/>
                <a:ext cx="16740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E02EE04-E8F2-40D7-9637-91961D1445D3}"/>
                  </a:ext>
                </a:extLst>
              </p14:cNvPr>
              <p14:cNvContentPartPr/>
              <p14:nvPr/>
            </p14:nvContentPartPr>
            <p14:xfrm>
              <a:off x="1873175" y="705430"/>
              <a:ext cx="163800" cy="79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E02EE04-E8F2-40D7-9637-91961D1445D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54095" y="686350"/>
                <a:ext cx="20160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4700528-7FB9-40F2-BB19-BC028D18C1CF}"/>
                  </a:ext>
                </a:extLst>
              </p14:cNvPr>
              <p14:cNvContentPartPr/>
              <p14:nvPr/>
            </p14:nvContentPartPr>
            <p14:xfrm>
              <a:off x="1865975" y="813430"/>
              <a:ext cx="199440" cy="248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4700528-7FB9-40F2-BB19-BC028D18C1C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46895" y="794350"/>
                <a:ext cx="23724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88AE9A90-1DC7-4C5A-8164-D9F5E77A6150}"/>
                  </a:ext>
                </a:extLst>
              </p14:cNvPr>
              <p14:cNvContentPartPr/>
              <p14:nvPr/>
            </p14:nvContentPartPr>
            <p14:xfrm>
              <a:off x="2608295" y="580510"/>
              <a:ext cx="1087920" cy="83232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88AE9A90-1DC7-4C5A-8164-D9F5E77A615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589215" y="561430"/>
                <a:ext cx="1125720" cy="87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E8D1C87E-20EB-4971-BBF9-1BB623811435}"/>
                  </a:ext>
                </a:extLst>
              </p14:cNvPr>
              <p14:cNvContentPartPr/>
              <p14:nvPr/>
            </p14:nvContentPartPr>
            <p14:xfrm>
              <a:off x="4277615" y="479710"/>
              <a:ext cx="251640" cy="58968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E8D1C87E-20EB-4971-BBF9-1BB62381143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258535" y="460630"/>
                <a:ext cx="289440" cy="62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5FDE3EB6-973B-410C-A920-A9B08CF5E592}"/>
                  </a:ext>
                </a:extLst>
              </p14:cNvPr>
              <p14:cNvContentPartPr/>
              <p14:nvPr/>
            </p14:nvContentPartPr>
            <p14:xfrm>
              <a:off x="4708175" y="435430"/>
              <a:ext cx="171360" cy="58320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5FDE3EB6-973B-410C-A920-A9B08CF5E592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689095" y="416350"/>
                <a:ext cx="209160" cy="62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D1D24DDA-E97F-477D-8B64-ED7C88114E9F}"/>
                  </a:ext>
                </a:extLst>
              </p14:cNvPr>
              <p14:cNvContentPartPr/>
              <p14:nvPr/>
            </p14:nvContentPartPr>
            <p14:xfrm>
              <a:off x="4985015" y="607150"/>
              <a:ext cx="261360" cy="32760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D1D24DDA-E97F-477D-8B64-ED7C88114E9F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965935" y="588070"/>
                <a:ext cx="299160" cy="36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9E2B1F08-8E02-46FC-90AF-9D0DF2BCFCB9}"/>
                  </a:ext>
                </a:extLst>
              </p14:cNvPr>
              <p14:cNvContentPartPr/>
              <p14:nvPr/>
            </p14:nvContentPartPr>
            <p14:xfrm>
              <a:off x="5249615" y="738910"/>
              <a:ext cx="97200" cy="13464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9E2B1F08-8E02-46FC-90AF-9D0DF2BCFCB9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30535" y="719830"/>
                <a:ext cx="135000" cy="17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B8D0381-AC71-4330-9924-1B6D499163E7}"/>
                  </a:ext>
                </a:extLst>
              </p14:cNvPr>
              <p14:cNvContentPartPr/>
              <p14:nvPr/>
            </p14:nvContentPartPr>
            <p14:xfrm>
              <a:off x="5451215" y="651070"/>
              <a:ext cx="169560" cy="18000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B8D0381-AC71-4330-9924-1B6D499163E7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432135" y="631990"/>
                <a:ext cx="20736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BEE5E0C2-C8DE-4A0C-9EEF-0EF51D287EA8}"/>
                  </a:ext>
                </a:extLst>
              </p14:cNvPr>
              <p14:cNvContentPartPr/>
              <p14:nvPr/>
            </p14:nvContentPartPr>
            <p14:xfrm>
              <a:off x="5712935" y="571150"/>
              <a:ext cx="367920" cy="37044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BEE5E0C2-C8DE-4A0C-9EEF-0EF51D287EA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693855" y="552070"/>
                <a:ext cx="40572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2297348E-8052-4BC6-8638-2CBBC1800C95}"/>
                  </a:ext>
                </a:extLst>
              </p14:cNvPr>
              <p14:cNvContentPartPr/>
              <p14:nvPr/>
            </p14:nvContentPartPr>
            <p14:xfrm>
              <a:off x="6301895" y="503110"/>
              <a:ext cx="189360" cy="43200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2297348E-8052-4BC6-8638-2CBBC1800C95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282815" y="484030"/>
                <a:ext cx="227160" cy="46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EF12CD3B-4608-497A-BD9C-4D0B02D33F06}"/>
                  </a:ext>
                </a:extLst>
              </p14:cNvPr>
              <p14:cNvContentPartPr/>
              <p14:nvPr/>
            </p14:nvContentPartPr>
            <p14:xfrm>
              <a:off x="6478655" y="737470"/>
              <a:ext cx="108360" cy="14544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EF12CD3B-4608-497A-BD9C-4D0B02D33F06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459575" y="718390"/>
                <a:ext cx="14616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752E4D46-AAA6-4520-9313-C65A70EFDD4E}"/>
                  </a:ext>
                </a:extLst>
              </p14:cNvPr>
              <p14:cNvContentPartPr/>
              <p14:nvPr/>
            </p14:nvContentPartPr>
            <p14:xfrm>
              <a:off x="6719855" y="447310"/>
              <a:ext cx="144360" cy="61128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752E4D46-AAA6-4520-9313-C65A70EFDD4E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700775" y="428230"/>
                <a:ext cx="182160" cy="64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588050CD-6569-4DD6-8014-211BFBE27734}"/>
                  </a:ext>
                </a:extLst>
              </p14:cNvPr>
              <p14:cNvContentPartPr/>
              <p14:nvPr/>
            </p14:nvContentPartPr>
            <p14:xfrm>
              <a:off x="812975" y="1840510"/>
              <a:ext cx="215640" cy="48528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588050CD-6569-4DD6-8014-211BFBE27734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93895" y="1821430"/>
                <a:ext cx="253440" cy="52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D5E77FB3-12F3-42F2-AA86-FD356889FBCE}"/>
                  </a:ext>
                </a:extLst>
              </p14:cNvPr>
              <p14:cNvContentPartPr/>
              <p14:nvPr/>
            </p14:nvContentPartPr>
            <p14:xfrm>
              <a:off x="1130495" y="1787590"/>
              <a:ext cx="705600" cy="44064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D5E77FB3-12F3-42F2-AA86-FD356889FBC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111415" y="1768510"/>
                <a:ext cx="743400" cy="4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71DBDBAC-40F8-4210-8E15-72F76231AEF5}"/>
                  </a:ext>
                </a:extLst>
              </p14:cNvPr>
              <p14:cNvContentPartPr/>
              <p14:nvPr/>
            </p14:nvContentPartPr>
            <p14:xfrm>
              <a:off x="2020775" y="1891630"/>
              <a:ext cx="314280" cy="35316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71DBDBAC-40F8-4210-8E15-72F76231AEF5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001695" y="1872550"/>
                <a:ext cx="35208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E456BCC8-22F1-4698-8910-76D0BE8BCD1F}"/>
                  </a:ext>
                </a:extLst>
              </p14:cNvPr>
              <p14:cNvContentPartPr/>
              <p14:nvPr/>
            </p14:nvContentPartPr>
            <p14:xfrm>
              <a:off x="2470775" y="1814590"/>
              <a:ext cx="457560" cy="44028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E456BCC8-22F1-4698-8910-76D0BE8BCD1F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451695" y="1795510"/>
                <a:ext cx="495360" cy="47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B4FA83B0-3624-47A5-A60B-71FA79293B9B}"/>
                  </a:ext>
                </a:extLst>
              </p14:cNvPr>
              <p14:cNvContentPartPr/>
              <p14:nvPr/>
            </p14:nvContentPartPr>
            <p14:xfrm>
              <a:off x="3075935" y="2026270"/>
              <a:ext cx="109800" cy="1080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B4FA83B0-3624-47A5-A60B-71FA79293B9B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056855" y="2007190"/>
                <a:ext cx="1476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526BFDB1-380C-4B16-A0D6-46AFFB3B2C27}"/>
                  </a:ext>
                </a:extLst>
              </p14:cNvPr>
              <p14:cNvContentPartPr/>
              <p14:nvPr/>
            </p14:nvContentPartPr>
            <p14:xfrm>
              <a:off x="3062615" y="2115550"/>
              <a:ext cx="139680" cy="2268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526BFDB1-380C-4B16-A0D6-46AFFB3B2C27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043535" y="2096470"/>
                <a:ext cx="17748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76F34E6E-3998-4044-AFBE-FB3F2AB01420}"/>
                  </a:ext>
                </a:extLst>
              </p14:cNvPr>
              <p14:cNvContentPartPr/>
              <p14:nvPr/>
            </p14:nvContentPartPr>
            <p14:xfrm>
              <a:off x="3510455" y="1759870"/>
              <a:ext cx="461520" cy="48744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76F34E6E-3998-4044-AFBE-FB3F2AB01420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491375" y="1740790"/>
                <a:ext cx="499320" cy="52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A1B073C6-1D05-41C2-B24B-D81CA7158BFB}"/>
                  </a:ext>
                </a:extLst>
              </p14:cNvPr>
              <p14:cNvContentPartPr/>
              <p14:nvPr/>
            </p14:nvContentPartPr>
            <p14:xfrm>
              <a:off x="4108055" y="1890550"/>
              <a:ext cx="189000" cy="30996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A1B073C6-1D05-41C2-B24B-D81CA7158BFB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088975" y="1871470"/>
                <a:ext cx="226800" cy="34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E61975CC-27B9-440E-A8A7-227E79A66E10}"/>
                  </a:ext>
                </a:extLst>
              </p14:cNvPr>
              <p14:cNvContentPartPr/>
              <p14:nvPr/>
            </p14:nvContentPartPr>
            <p14:xfrm>
              <a:off x="4304255" y="2044990"/>
              <a:ext cx="84240" cy="12564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E61975CC-27B9-440E-A8A7-227E79A66E10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285175" y="2025910"/>
                <a:ext cx="12204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8364BEEB-6FCC-4D51-96FE-8B9FA64B1BD3}"/>
                  </a:ext>
                </a:extLst>
              </p14:cNvPr>
              <p14:cNvContentPartPr/>
              <p14:nvPr/>
            </p14:nvContentPartPr>
            <p14:xfrm>
              <a:off x="4468775" y="1891630"/>
              <a:ext cx="160560" cy="25488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8364BEEB-6FCC-4D51-96FE-8B9FA64B1BD3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449695" y="1872550"/>
                <a:ext cx="198360" cy="2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0576973C-157F-4139-921D-15BDF92C4E19}"/>
                  </a:ext>
                </a:extLst>
              </p14:cNvPr>
              <p14:cNvContentPartPr/>
              <p14:nvPr/>
            </p14:nvContentPartPr>
            <p14:xfrm>
              <a:off x="4744175" y="1890190"/>
              <a:ext cx="235800" cy="30672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0576973C-157F-4139-921D-15BDF92C4E19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725095" y="1871110"/>
                <a:ext cx="273600" cy="34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19EF893A-9C66-4A27-9E05-7D4E2A7307AE}"/>
                  </a:ext>
                </a:extLst>
              </p14:cNvPr>
              <p14:cNvContentPartPr/>
              <p14:nvPr/>
            </p14:nvContentPartPr>
            <p14:xfrm>
              <a:off x="4957295" y="2034190"/>
              <a:ext cx="109440" cy="12420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19EF893A-9C66-4A27-9E05-7D4E2A7307AE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938215" y="2015110"/>
                <a:ext cx="14724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94F130C7-A012-434F-BCC5-9FAA06645D1B}"/>
                  </a:ext>
                </a:extLst>
              </p14:cNvPr>
              <p14:cNvContentPartPr/>
              <p14:nvPr/>
            </p14:nvContentPartPr>
            <p14:xfrm>
              <a:off x="5169695" y="1907830"/>
              <a:ext cx="14400" cy="30492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94F130C7-A012-434F-BCC5-9FAA06645D1B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150615" y="1888750"/>
                <a:ext cx="52200" cy="34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772DFEF8-371C-4A26-A572-464F72942CC1}"/>
                  </a:ext>
                </a:extLst>
              </p14:cNvPr>
              <p14:cNvContentPartPr/>
              <p14:nvPr/>
            </p14:nvContentPartPr>
            <p14:xfrm>
              <a:off x="5145935" y="1868950"/>
              <a:ext cx="164880" cy="17640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772DFEF8-371C-4A26-A572-464F72942CC1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126855" y="1849870"/>
                <a:ext cx="202680" cy="21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DA3020FC-9AA2-4C42-8428-361A7335153F}"/>
                  </a:ext>
                </a:extLst>
              </p14:cNvPr>
              <p14:cNvContentPartPr/>
              <p14:nvPr/>
            </p14:nvContentPartPr>
            <p14:xfrm>
              <a:off x="5322335" y="2079550"/>
              <a:ext cx="32040" cy="15984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DA3020FC-9AA2-4C42-8428-361A7335153F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303255" y="2060470"/>
                <a:ext cx="6984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CDD59A67-0DD0-4ABA-925C-FCB9CBC28396}"/>
                  </a:ext>
                </a:extLst>
              </p14:cNvPr>
              <p14:cNvContentPartPr/>
              <p14:nvPr/>
            </p14:nvContentPartPr>
            <p14:xfrm>
              <a:off x="5328815" y="2060110"/>
              <a:ext cx="100440" cy="12096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CDD59A67-0DD0-4ABA-925C-FCB9CBC28396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309735" y="2041030"/>
                <a:ext cx="138240" cy="1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5F443AFE-0BD4-4695-A490-E907747A0FD1}"/>
                  </a:ext>
                </a:extLst>
              </p14:cNvPr>
              <p14:cNvContentPartPr/>
              <p14:nvPr/>
            </p14:nvContentPartPr>
            <p14:xfrm>
              <a:off x="5500895" y="1675990"/>
              <a:ext cx="322200" cy="55152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5F443AFE-0BD4-4695-A490-E907747A0FD1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481815" y="1656910"/>
                <a:ext cx="360000" cy="58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B9A73672-5575-43AF-A7B1-ACC6D114CC3B}"/>
                  </a:ext>
                </a:extLst>
              </p14:cNvPr>
              <p14:cNvContentPartPr/>
              <p14:nvPr/>
            </p14:nvContentPartPr>
            <p14:xfrm>
              <a:off x="5944055" y="1861030"/>
              <a:ext cx="232920" cy="35748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B9A73672-5575-43AF-A7B1-ACC6D114CC3B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924975" y="1841950"/>
                <a:ext cx="270720" cy="39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8D3E7228-3F94-47DC-BC02-BECBA00399EF}"/>
                  </a:ext>
                </a:extLst>
              </p14:cNvPr>
              <p14:cNvContentPartPr/>
              <p14:nvPr/>
            </p14:nvContentPartPr>
            <p14:xfrm>
              <a:off x="6017495" y="1996750"/>
              <a:ext cx="172440" cy="1512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8D3E7228-3F94-47DC-BC02-BECBA00399EF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998415" y="1977670"/>
                <a:ext cx="21024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27181CFF-B328-4375-AE15-5BB21AAF0FD4}"/>
                  </a:ext>
                </a:extLst>
              </p14:cNvPr>
              <p14:cNvContentPartPr/>
              <p14:nvPr/>
            </p14:nvContentPartPr>
            <p14:xfrm>
              <a:off x="6350135" y="1772110"/>
              <a:ext cx="148320" cy="41832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27181CFF-B328-4375-AE15-5BB21AAF0FD4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331055" y="1753030"/>
                <a:ext cx="18612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A31C6EE1-F4E2-4735-9D4B-3E81C86895A6}"/>
                  </a:ext>
                </a:extLst>
              </p14:cNvPr>
              <p14:cNvContentPartPr/>
              <p14:nvPr/>
            </p14:nvContentPartPr>
            <p14:xfrm>
              <a:off x="6598535" y="1853110"/>
              <a:ext cx="321120" cy="32004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A31C6EE1-F4E2-4735-9D4B-3E81C86895A6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579455" y="1834030"/>
                <a:ext cx="35892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D0902921-5C16-4900-B527-13B1FC87C1B2}"/>
                  </a:ext>
                </a:extLst>
              </p14:cNvPr>
              <p14:cNvContentPartPr/>
              <p14:nvPr/>
            </p14:nvContentPartPr>
            <p14:xfrm>
              <a:off x="7029815" y="1834390"/>
              <a:ext cx="199800" cy="22680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D0902921-5C16-4900-B527-13B1FC87C1B2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010735" y="1815310"/>
                <a:ext cx="237600" cy="2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C46D7131-77F9-43B9-BFCA-84EB61BE625D}"/>
                  </a:ext>
                </a:extLst>
              </p14:cNvPr>
              <p14:cNvContentPartPr/>
              <p14:nvPr/>
            </p14:nvContentPartPr>
            <p14:xfrm>
              <a:off x="7360295" y="1814590"/>
              <a:ext cx="212040" cy="34776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C46D7131-77F9-43B9-BFCA-84EB61BE625D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341215" y="1795510"/>
                <a:ext cx="24984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D8F07B07-85E0-4CD1-BB05-A7A0A6C8995E}"/>
                  </a:ext>
                </a:extLst>
              </p14:cNvPr>
              <p14:cNvContentPartPr/>
              <p14:nvPr/>
            </p14:nvContentPartPr>
            <p14:xfrm>
              <a:off x="7545335" y="2016910"/>
              <a:ext cx="96120" cy="11088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D8F07B07-85E0-4CD1-BB05-A7A0A6C8995E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526255" y="1997830"/>
                <a:ext cx="133920" cy="1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E028A9C1-A8AD-4747-AC1B-B5959B10E5DE}"/>
                  </a:ext>
                </a:extLst>
              </p14:cNvPr>
              <p14:cNvContentPartPr/>
              <p14:nvPr/>
            </p14:nvContentPartPr>
            <p14:xfrm>
              <a:off x="7739735" y="1791910"/>
              <a:ext cx="7200" cy="39960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E028A9C1-A8AD-4747-AC1B-B5959B10E5DE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720655" y="1772830"/>
                <a:ext cx="4500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DC508AA6-37D3-49EE-937B-65964F8FF0E2}"/>
                  </a:ext>
                </a:extLst>
              </p14:cNvPr>
              <p14:cNvContentPartPr/>
              <p14:nvPr/>
            </p14:nvContentPartPr>
            <p14:xfrm>
              <a:off x="7726415" y="1777870"/>
              <a:ext cx="161640" cy="21924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DC508AA6-37D3-49EE-937B-65964F8FF0E2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707335" y="1758790"/>
                <a:ext cx="199440" cy="25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8476BCD6-FFC8-4CA9-BAB4-B7382069F4FE}"/>
                  </a:ext>
                </a:extLst>
              </p14:cNvPr>
              <p14:cNvContentPartPr/>
              <p14:nvPr/>
            </p14:nvContentPartPr>
            <p14:xfrm>
              <a:off x="7901015" y="2000710"/>
              <a:ext cx="14400" cy="18972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8476BCD6-FFC8-4CA9-BAB4-B7382069F4FE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881935" y="1981630"/>
                <a:ext cx="5220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51242A39-98A1-47D5-85C9-C40305653F43}"/>
                  </a:ext>
                </a:extLst>
              </p14:cNvPr>
              <p14:cNvContentPartPr/>
              <p14:nvPr/>
            </p14:nvContentPartPr>
            <p14:xfrm>
              <a:off x="7889855" y="2006110"/>
              <a:ext cx="82440" cy="13104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51242A39-98A1-47D5-85C9-C40305653F43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870775" y="1987030"/>
                <a:ext cx="12024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DBCCD73D-5BCF-43ED-89A4-108200C902C3}"/>
                  </a:ext>
                </a:extLst>
              </p14:cNvPr>
              <p14:cNvContentPartPr/>
              <p14:nvPr/>
            </p14:nvContentPartPr>
            <p14:xfrm>
              <a:off x="8096495" y="1688950"/>
              <a:ext cx="146160" cy="45324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DBCCD73D-5BCF-43ED-89A4-108200C902C3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077415" y="1669870"/>
                <a:ext cx="183960" cy="4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87A287AB-002B-4EAE-B89E-D9BEDC434F46}"/>
                  </a:ext>
                </a:extLst>
              </p14:cNvPr>
              <p14:cNvContentPartPr/>
              <p14:nvPr/>
            </p14:nvContentPartPr>
            <p14:xfrm>
              <a:off x="8394215" y="1951750"/>
              <a:ext cx="208800" cy="2628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87A287AB-002B-4EAE-B89E-D9BEDC434F46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375135" y="1932670"/>
                <a:ext cx="24660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F2F780F2-7B21-4CC2-B7FF-C7836F1AB237}"/>
                  </a:ext>
                </a:extLst>
              </p14:cNvPr>
              <p14:cNvContentPartPr/>
              <p14:nvPr/>
            </p14:nvContentPartPr>
            <p14:xfrm>
              <a:off x="8924855" y="1755910"/>
              <a:ext cx="123840" cy="37080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F2F780F2-7B21-4CC2-B7FF-C7836F1AB237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905775" y="1736830"/>
                <a:ext cx="161640" cy="40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D7BDF1FA-52D6-42C4-A783-D4612A956B0F}"/>
                  </a:ext>
                </a:extLst>
              </p14:cNvPr>
              <p14:cNvContentPartPr/>
              <p14:nvPr/>
            </p14:nvContentPartPr>
            <p14:xfrm>
              <a:off x="9197015" y="1685350"/>
              <a:ext cx="69480" cy="432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D7BDF1FA-52D6-42C4-A783-D4612A956B0F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9177935" y="1666270"/>
                <a:ext cx="10728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15537EF1-D95C-4162-9DC4-5319AC499620}"/>
                  </a:ext>
                </a:extLst>
              </p14:cNvPr>
              <p14:cNvContentPartPr/>
              <p14:nvPr/>
            </p14:nvContentPartPr>
            <p14:xfrm>
              <a:off x="9174695" y="1789390"/>
              <a:ext cx="12240" cy="7200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15537EF1-D95C-4162-9DC4-5319AC499620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9155615" y="1770310"/>
                <a:ext cx="5004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8C31981B-47F2-42CE-B3E0-6DE60F627E26}"/>
                  </a:ext>
                </a:extLst>
              </p14:cNvPr>
              <p14:cNvContentPartPr/>
              <p14:nvPr/>
            </p14:nvContentPartPr>
            <p14:xfrm>
              <a:off x="9323015" y="1789390"/>
              <a:ext cx="73800" cy="30996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8C31981B-47F2-42CE-B3E0-6DE60F627E26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9303935" y="1770310"/>
                <a:ext cx="111600" cy="34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1A159DDC-FB77-4FB2-8E48-9D017BCF8988}"/>
                  </a:ext>
                </a:extLst>
              </p14:cNvPr>
              <p14:cNvContentPartPr/>
              <p14:nvPr/>
            </p14:nvContentPartPr>
            <p14:xfrm>
              <a:off x="9550535" y="1789390"/>
              <a:ext cx="196560" cy="32652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1A159DDC-FB77-4FB2-8E48-9D017BCF8988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9531455" y="1770310"/>
                <a:ext cx="23436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DB6D2F5D-FDA4-4A08-BDE0-109CFA6D2954}"/>
                  </a:ext>
                </a:extLst>
              </p14:cNvPr>
              <p14:cNvContentPartPr/>
              <p14:nvPr/>
            </p14:nvContentPartPr>
            <p14:xfrm>
              <a:off x="9757175" y="1972990"/>
              <a:ext cx="81360" cy="96120"/>
            </p14:xfrm>
          </p:contentPart>
        </mc:Choice>
        <mc:Fallback xmlns=""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DB6D2F5D-FDA4-4A08-BDE0-109CFA6D2954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9738095" y="1953910"/>
                <a:ext cx="119160" cy="13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183F315D-FEBF-4F98-8F99-E1129825E6FF}"/>
                  </a:ext>
                </a:extLst>
              </p14:cNvPr>
              <p14:cNvContentPartPr/>
              <p14:nvPr/>
            </p14:nvContentPartPr>
            <p14:xfrm>
              <a:off x="9972815" y="1809190"/>
              <a:ext cx="120240" cy="19476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183F315D-FEBF-4F98-8F99-E1129825E6FF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9953735" y="1790110"/>
                <a:ext cx="158040" cy="23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5BF87484-EA65-48BB-9FE5-AEAEC6DFC856}"/>
                  </a:ext>
                </a:extLst>
              </p14:cNvPr>
              <p14:cNvContentPartPr/>
              <p14:nvPr/>
            </p14:nvContentPartPr>
            <p14:xfrm>
              <a:off x="10191695" y="1730710"/>
              <a:ext cx="207000" cy="45576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5BF87484-EA65-48BB-9FE5-AEAEC6DFC856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0172615" y="1711630"/>
                <a:ext cx="244800" cy="49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41D9537A-D6EA-4F2F-84D8-0FAB14F27571}"/>
                  </a:ext>
                </a:extLst>
              </p14:cNvPr>
              <p14:cNvContentPartPr/>
              <p14:nvPr/>
            </p14:nvContentPartPr>
            <p14:xfrm>
              <a:off x="10400135" y="2003590"/>
              <a:ext cx="103320" cy="14004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41D9537A-D6EA-4F2F-84D8-0FAB14F27571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10381055" y="1984510"/>
                <a:ext cx="14112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89870D26-3618-4922-A099-C96FE2AE0150}"/>
                  </a:ext>
                </a:extLst>
              </p14:cNvPr>
              <p14:cNvContentPartPr/>
              <p14:nvPr/>
            </p14:nvContentPartPr>
            <p14:xfrm>
              <a:off x="10654295" y="1769230"/>
              <a:ext cx="27360" cy="39276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89870D26-3618-4922-A099-C96FE2AE0150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10635215" y="1750150"/>
                <a:ext cx="65160" cy="43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5814328E-B6A5-4C69-888E-0EE687FC1A4B}"/>
                  </a:ext>
                </a:extLst>
              </p14:cNvPr>
              <p14:cNvContentPartPr/>
              <p14:nvPr/>
            </p14:nvContentPartPr>
            <p14:xfrm>
              <a:off x="10687415" y="1776790"/>
              <a:ext cx="105120" cy="19512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5814328E-B6A5-4C69-888E-0EE687FC1A4B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0668335" y="1757710"/>
                <a:ext cx="14292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5523679A-5419-438F-A4B3-C5914F3E29F1}"/>
                  </a:ext>
                </a:extLst>
              </p14:cNvPr>
              <p14:cNvContentPartPr/>
              <p14:nvPr/>
            </p14:nvContentPartPr>
            <p14:xfrm>
              <a:off x="10826735" y="1976950"/>
              <a:ext cx="21240" cy="14976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5523679A-5419-438F-A4B3-C5914F3E29F1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0807655" y="1957870"/>
                <a:ext cx="5904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7EAE0751-605E-410A-8B82-E22578B5EBC4}"/>
                  </a:ext>
                </a:extLst>
              </p14:cNvPr>
              <p14:cNvContentPartPr/>
              <p14:nvPr/>
            </p14:nvContentPartPr>
            <p14:xfrm>
              <a:off x="10853375" y="1984870"/>
              <a:ext cx="86040" cy="11880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7EAE0751-605E-410A-8B82-E22578B5EBC4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10834295" y="1965790"/>
                <a:ext cx="123840" cy="15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B34C8EAB-4403-41F8-A86F-1EAF8B25B1A2}"/>
                  </a:ext>
                </a:extLst>
              </p14:cNvPr>
              <p14:cNvContentPartPr/>
              <p14:nvPr/>
            </p14:nvContentPartPr>
            <p14:xfrm>
              <a:off x="11099255" y="1749430"/>
              <a:ext cx="87120" cy="37044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B34C8EAB-4403-41F8-A86F-1EAF8B25B1A2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1080175" y="1730350"/>
                <a:ext cx="12492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8C8C6C88-16C3-4049-A878-95CB0AF1969B}"/>
                  </a:ext>
                </a:extLst>
              </p14:cNvPr>
              <p14:cNvContentPartPr/>
              <p14:nvPr/>
            </p14:nvContentPartPr>
            <p14:xfrm>
              <a:off x="713975" y="2925550"/>
              <a:ext cx="151200" cy="33264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8C8C6C88-16C3-4049-A878-95CB0AF1969B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694895" y="2906470"/>
                <a:ext cx="189000" cy="37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6C916B18-323C-4A79-8A5B-B3B1D5FB1298}"/>
                  </a:ext>
                </a:extLst>
              </p14:cNvPr>
              <p14:cNvContentPartPr/>
              <p14:nvPr/>
            </p14:nvContentPartPr>
            <p14:xfrm>
              <a:off x="1008455" y="2891710"/>
              <a:ext cx="229680" cy="39420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6C916B18-323C-4A79-8A5B-B3B1D5FB1298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989375" y="2872630"/>
                <a:ext cx="267480" cy="43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11D638DF-6EBB-499E-B44F-6C1611AD5E1A}"/>
                  </a:ext>
                </a:extLst>
              </p14:cNvPr>
              <p14:cNvContentPartPr/>
              <p14:nvPr/>
            </p14:nvContentPartPr>
            <p14:xfrm>
              <a:off x="1374575" y="2878750"/>
              <a:ext cx="1014120" cy="38988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11D638DF-6EBB-499E-B44F-6C1611AD5E1A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355495" y="2859670"/>
                <a:ext cx="1051920" cy="42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01F1F558-9457-4561-BDBA-085A84B56B44}"/>
                  </a:ext>
                </a:extLst>
              </p14:cNvPr>
              <p14:cNvContentPartPr/>
              <p14:nvPr/>
            </p14:nvContentPartPr>
            <p14:xfrm>
              <a:off x="2465015" y="2889190"/>
              <a:ext cx="192240" cy="41796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01F1F558-9457-4561-BDBA-085A84B56B44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445935" y="2870110"/>
                <a:ext cx="230040" cy="45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35F834EC-3AE9-4989-ACAB-FA968D8EC02A}"/>
                  </a:ext>
                </a:extLst>
              </p14:cNvPr>
              <p14:cNvContentPartPr/>
              <p14:nvPr/>
            </p14:nvContentPartPr>
            <p14:xfrm>
              <a:off x="2659775" y="3104470"/>
              <a:ext cx="81000" cy="10584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35F834EC-3AE9-4989-ACAB-FA968D8EC02A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640695" y="3085390"/>
                <a:ext cx="118800" cy="14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53233D8E-9655-47E0-8C21-F9540FB6F6F7}"/>
                  </a:ext>
                </a:extLst>
              </p14:cNvPr>
              <p14:cNvContentPartPr/>
              <p14:nvPr/>
            </p14:nvContentPartPr>
            <p14:xfrm>
              <a:off x="2839415" y="2836990"/>
              <a:ext cx="180000" cy="30528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53233D8E-9655-47E0-8C21-F9540FB6F6F7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820335" y="2817910"/>
                <a:ext cx="217800" cy="3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9678320F-1648-4AEB-8461-20D7E2D7664B}"/>
                  </a:ext>
                </a:extLst>
              </p14:cNvPr>
              <p14:cNvContentPartPr/>
              <p14:nvPr/>
            </p14:nvContentPartPr>
            <p14:xfrm>
              <a:off x="550895" y="3474190"/>
              <a:ext cx="2522520" cy="6624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9678320F-1648-4AEB-8461-20D7E2D7664B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31815" y="3455110"/>
                <a:ext cx="2560320" cy="10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EF09C0A1-9B00-4AD7-82CA-E7C503F44C66}"/>
                  </a:ext>
                </a:extLst>
              </p14:cNvPr>
              <p14:cNvContentPartPr/>
              <p14:nvPr/>
            </p14:nvContentPartPr>
            <p14:xfrm>
              <a:off x="1040855" y="3726910"/>
              <a:ext cx="159120" cy="26928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EF09C0A1-9B00-4AD7-82CA-E7C503F44C66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021775" y="3707830"/>
                <a:ext cx="196920" cy="30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0BE82B92-F7F3-46DF-9D46-15EC19EE0CEB}"/>
                  </a:ext>
                </a:extLst>
              </p14:cNvPr>
              <p14:cNvContentPartPr/>
              <p14:nvPr/>
            </p14:nvContentPartPr>
            <p14:xfrm>
              <a:off x="1393295" y="3663550"/>
              <a:ext cx="222840" cy="29268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0BE82B92-F7F3-46DF-9D46-15EC19EE0CEB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374215" y="3644470"/>
                <a:ext cx="260640" cy="3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754F3D44-0067-4A5E-A92D-45A8B39B9BA6}"/>
                  </a:ext>
                </a:extLst>
              </p14:cNvPr>
              <p14:cNvContentPartPr/>
              <p14:nvPr/>
            </p14:nvContentPartPr>
            <p14:xfrm>
              <a:off x="1720175" y="3880630"/>
              <a:ext cx="99720" cy="168120"/>
            </p14:xfrm>
          </p:contentPart>
        </mc:Choice>
        <mc:Fallback xmlns=""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754F3D44-0067-4A5E-A92D-45A8B39B9BA6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701095" y="3861550"/>
                <a:ext cx="13752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5E4F9604-BF01-41BB-AC8A-006DBD78DD54}"/>
                  </a:ext>
                </a:extLst>
              </p14:cNvPr>
              <p14:cNvContentPartPr/>
              <p14:nvPr/>
            </p14:nvContentPartPr>
            <p14:xfrm>
              <a:off x="3251255" y="3425950"/>
              <a:ext cx="223560" cy="21240"/>
            </p14:xfrm>
          </p:contentPart>
        </mc:Choice>
        <mc:Fallback xmlns=""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5E4F9604-BF01-41BB-AC8A-006DBD78DD54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3232175" y="3406870"/>
                <a:ext cx="26136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11C27132-AD1B-4A3A-860B-8CB0544A88F4}"/>
                  </a:ext>
                </a:extLst>
              </p14:cNvPr>
              <p14:cNvContentPartPr/>
              <p14:nvPr/>
            </p14:nvContentPartPr>
            <p14:xfrm>
              <a:off x="3303455" y="3525310"/>
              <a:ext cx="222120" cy="27720"/>
            </p14:xfrm>
          </p:contentPart>
        </mc:Choice>
        <mc:Fallback xmlns=""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11C27132-AD1B-4A3A-860B-8CB0544A88F4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3284375" y="3506230"/>
                <a:ext cx="25992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F0E049B5-DC25-4C38-9F58-317CBE8CF63B}"/>
                  </a:ext>
                </a:extLst>
              </p14:cNvPr>
              <p14:cNvContentPartPr/>
              <p14:nvPr/>
            </p14:nvContentPartPr>
            <p14:xfrm>
              <a:off x="4527095" y="3326950"/>
              <a:ext cx="213120" cy="423720"/>
            </p14:xfrm>
          </p:contentPart>
        </mc:Choice>
        <mc:Fallback xmlns=""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F0E049B5-DC25-4C38-9F58-317CBE8CF63B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4508015" y="3307870"/>
                <a:ext cx="25092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693D9A42-730C-4225-B991-4B48F5CA8470}"/>
                  </a:ext>
                </a:extLst>
              </p14:cNvPr>
              <p14:cNvContentPartPr/>
              <p14:nvPr/>
            </p14:nvContentPartPr>
            <p14:xfrm>
              <a:off x="4965935" y="3292390"/>
              <a:ext cx="312120" cy="44676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693D9A42-730C-4225-B991-4B48F5CA8470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4946855" y="3273310"/>
                <a:ext cx="349920" cy="48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F192195E-9AEE-480B-8BFF-EA68063388D6}"/>
                  </a:ext>
                </a:extLst>
              </p14:cNvPr>
              <p14:cNvContentPartPr/>
              <p14:nvPr/>
            </p14:nvContentPartPr>
            <p14:xfrm>
              <a:off x="3891695" y="3224350"/>
              <a:ext cx="544680" cy="53424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F192195E-9AEE-480B-8BFF-EA68063388D6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872615" y="3205270"/>
                <a:ext cx="582480" cy="57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05D6319C-5F6E-4A3F-93CE-674458BAF623}"/>
                  </a:ext>
                </a:extLst>
              </p14:cNvPr>
              <p14:cNvContentPartPr/>
              <p14:nvPr/>
            </p14:nvContentPartPr>
            <p14:xfrm>
              <a:off x="5536895" y="3173950"/>
              <a:ext cx="112680" cy="55512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05D6319C-5F6E-4A3F-93CE-674458BAF623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5517815" y="3154870"/>
                <a:ext cx="150480" cy="59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E234BB15-B680-45BB-AC13-B742E3DE488C}"/>
                  </a:ext>
                </a:extLst>
              </p14:cNvPr>
              <p14:cNvContentPartPr/>
              <p14:nvPr/>
            </p14:nvContentPartPr>
            <p14:xfrm>
              <a:off x="5755775" y="3284110"/>
              <a:ext cx="347400" cy="42264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E234BB15-B680-45BB-AC13-B742E3DE488C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5736695" y="3265030"/>
                <a:ext cx="385200" cy="46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85" name="Ink 184">
                <a:extLst>
                  <a:ext uri="{FF2B5EF4-FFF2-40B4-BE49-F238E27FC236}">
                    <a16:creationId xmlns:a16="http://schemas.microsoft.com/office/drawing/2014/main" id="{3258A09F-1436-494E-AAD3-2C30DA796A22}"/>
                  </a:ext>
                </a:extLst>
              </p14:cNvPr>
              <p14:cNvContentPartPr/>
              <p14:nvPr/>
            </p14:nvContentPartPr>
            <p14:xfrm>
              <a:off x="6297215" y="3332350"/>
              <a:ext cx="207720" cy="197280"/>
            </p14:xfrm>
          </p:contentPart>
        </mc:Choice>
        <mc:Fallback xmlns="">
          <p:pic>
            <p:nvPicPr>
              <p:cNvPr id="185" name="Ink 184">
                <a:extLst>
                  <a:ext uri="{FF2B5EF4-FFF2-40B4-BE49-F238E27FC236}">
                    <a16:creationId xmlns:a16="http://schemas.microsoft.com/office/drawing/2014/main" id="{3258A09F-1436-494E-AAD3-2C30DA796A22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6278135" y="3313270"/>
                <a:ext cx="24552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591618AB-82E3-4686-B22B-F23A43C08BDD}"/>
                  </a:ext>
                </a:extLst>
              </p14:cNvPr>
              <p14:cNvContentPartPr/>
              <p14:nvPr/>
            </p14:nvContentPartPr>
            <p14:xfrm>
              <a:off x="7781855" y="3248470"/>
              <a:ext cx="301320" cy="42084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591618AB-82E3-4686-B22B-F23A43C08BDD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762775" y="3229390"/>
                <a:ext cx="33912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4DB9DADF-5A6D-45B9-8E24-6E14B172DE6D}"/>
                  </a:ext>
                </a:extLst>
              </p14:cNvPr>
              <p14:cNvContentPartPr/>
              <p14:nvPr/>
            </p14:nvContentPartPr>
            <p14:xfrm>
              <a:off x="8207015" y="3338830"/>
              <a:ext cx="192240" cy="972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4DB9DADF-5A6D-45B9-8E24-6E14B172DE6D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8187935" y="3319750"/>
                <a:ext cx="23004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716A29C9-9898-48AC-9CAF-C16AF2BD3010}"/>
                  </a:ext>
                </a:extLst>
              </p14:cNvPr>
              <p14:cNvContentPartPr/>
              <p14:nvPr/>
            </p14:nvContentPartPr>
            <p14:xfrm>
              <a:off x="9198455" y="3064510"/>
              <a:ext cx="171360" cy="51840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716A29C9-9898-48AC-9CAF-C16AF2BD3010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9179375" y="3045430"/>
                <a:ext cx="209160" cy="55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C9F988F6-C235-4FDE-B8F8-A31C33993DA7}"/>
                  </a:ext>
                </a:extLst>
              </p14:cNvPr>
              <p14:cNvContentPartPr/>
              <p14:nvPr/>
            </p14:nvContentPartPr>
            <p14:xfrm>
              <a:off x="6898055" y="3095110"/>
              <a:ext cx="729720" cy="683280"/>
            </p14:xfrm>
          </p:contentPart>
        </mc:Choice>
        <mc:Fallback xmlns=""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C9F988F6-C235-4FDE-B8F8-A31C33993DA7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6878975" y="3076030"/>
                <a:ext cx="767520" cy="72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F21FC5B3-3075-42A9-AD16-7B703EB2493C}"/>
                  </a:ext>
                </a:extLst>
              </p14:cNvPr>
              <p14:cNvContentPartPr/>
              <p14:nvPr/>
            </p14:nvContentPartPr>
            <p14:xfrm>
              <a:off x="9516335" y="3010150"/>
              <a:ext cx="173880" cy="772560"/>
            </p14:xfrm>
          </p:contentPart>
        </mc:Choice>
        <mc:Fallback xmlns=""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F21FC5B3-3075-42A9-AD16-7B703EB2493C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9497255" y="2991070"/>
                <a:ext cx="211680" cy="81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4922B10A-3B74-4F40-BC34-BFF5DE9FDC1E}"/>
                  </a:ext>
                </a:extLst>
              </p14:cNvPr>
              <p14:cNvContentPartPr/>
              <p14:nvPr/>
            </p14:nvContentPartPr>
            <p14:xfrm>
              <a:off x="7456775" y="3941830"/>
              <a:ext cx="1625400" cy="177480"/>
            </p14:xfrm>
          </p:contentPart>
        </mc:Choice>
        <mc:Fallback xmlns=""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4922B10A-3B74-4F40-BC34-BFF5DE9FDC1E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7437695" y="3922750"/>
                <a:ext cx="166320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CE9B29C9-6B34-4F3E-BC19-765DFE80AEFC}"/>
                  </a:ext>
                </a:extLst>
              </p14:cNvPr>
              <p14:cNvContentPartPr/>
              <p14:nvPr/>
            </p14:nvContentPartPr>
            <p14:xfrm>
              <a:off x="7548215" y="4373110"/>
              <a:ext cx="577080" cy="344160"/>
            </p14:xfrm>
          </p:contentPart>
        </mc:Choice>
        <mc:Fallback xmlns=""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CE9B29C9-6B34-4F3E-BC19-765DFE80AEFC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7529135" y="4354030"/>
                <a:ext cx="61488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49887E99-C7C1-47D8-92F0-DFFCD300A259}"/>
                  </a:ext>
                </a:extLst>
              </p14:cNvPr>
              <p14:cNvContentPartPr/>
              <p14:nvPr/>
            </p14:nvContentPartPr>
            <p14:xfrm>
              <a:off x="9851495" y="3336310"/>
              <a:ext cx="183240" cy="5400"/>
            </p14:xfrm>
          </p:contentPart>
        </mc:Choice>
        <mc:Fallback xmlns=""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49887E99-C7C1-47D8-92F0-DFFCD300A259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9832415" y="3317230"/>
                <a:ext cx="22104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791B8CFF-7D3E-49C0-87DB-7BCC70F4964F}"/>
                  </a:ext>
                </a:extLst>
              </p14:cNvPr>
              <p14:cNvContentPartPr/>
              <p14:nvPr/>
            </p14:nvContentPartPr>
            <p14:xfrm>
              <a:off x="9872735" y="3430630"/>
              <a:ext cx="184320" cy="2124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791B8CFF-7D3E-49C0-87DB-7BCC70F4964F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9853655" y="3411550"/>
                <a:ext cx="22212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53CDCD25-1818-4340-932D-6792532356FC}"/>
                  </a:ext>
                </a:extLst>
              </p14:cNvPr>
              <p14:cNvContentPartPr/>
              <p14:nvPr/>
            </p14:nvContentPartPr>
            <p14:xfrm>
              <a:off x="10270895" y="3348190"/>
              <a:ext cx="189360" cy="221760"/>
            </p14:xfrm>
          </p:contentPart>
        </mc:Choice>
        <mc:Fallback xmlns=""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53CDCD25-1818-4340-932D-6792532356FC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10251815" y="3329110"/>
                <a:ext cx="22716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ABC344BB-B0A2-466A-86BE-911B896D18C4}"/>
                  </a:ext>
                </a:extLst>
              </p14:cNvPr>
              <p14:cNvContentPartPr/>
              <p14:nvPr/>
            </p14:nvContentPartPr>
            <p14:xfrm>
              <a:off x="2051375" y="5056390"/>
              <a:ext cx="317880" cy="40356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ABC344BB-B0A2-466A-86BE-911B896D18C4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2032295" y="5037310"/>
                <a:ext cx="355680" cy="4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54305DE9-D323-41CA-95F7-5E5F116F0DD6}"/>
                  </a:ext>
                </a:extLst>
              </p14:cNvPr>
              <p14:cNvContentPartPr/>
              <p14:nvPr/>
            </p14:nvContentPartPr>
            <p14:xfrm>
              <a:off x="2401295" y="5278510"/>
              <a:ext cx="82080" cy="138240"/>
            </p14:xfrm>
          </p:contentPart>
        </mc:Choice>
        <mc:Fallback xmlns=""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54305DE9-D323-41CA-95F7-5E5F116F0DD6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2382215" y="5259430"/>
                <a:ext cx="119880" cy="1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8FA58F9E-A9E8-44F1-ACA0-6525AF4524AE}"/>
                  </a:ext>
                </a:extLst>
              </p14:cNvPr>
              <p14:cNvContentPartPr/>
              <p14:nvPr/>
            </p14:nvContentPartPr>
            <p14:xfrm>
              <a:off x="2725655" y="5142430"/>
              <a:ext cx="165960" cy="1152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8FA58F9E-A9E8-44F1-ACA0-6525AF4524AE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2706575" y="5123350"/>
                <a:ext cx="20376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B4B92281-4CD1-4D31-8CE5-408471CA90F5}"/>
                  </a:ext>
                </a:extLst>
              </p14:cNvPr>
              <p14:cNvContentPartPr/>
              <p14:nvPr/>
            </p14:nvContentPartPr>
            <p14:xfrm>
              <a:off x="2728535" y="5299750"/>
              <a:ext cx="180000" cy="18000"/>
            </p14:xfrm>
          </p:contentPart>
        </mc:Choice>
        <mc:Fallback xmlns=""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B4B92281-4CD1-4D31-8CE5-408471CA90F5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2709455" y="5280670"/>
                <a:ext cx="2178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CC0117D6-75E0-49B7-B0CB-FD20C82118B9}"/>
                  </a:ext>
                </a:extLst>
              </p14:cNvPr>
              <p14:cNvContentPartPr/>
              <p14:nvPr/>
            </p14:nvContentPartPr>
            <p14:xfrm>
              <a:off x="3538895" y="4609630"/>
              <a:ext cx="470520" cy="549720"/>
            </p14:xfrm>
          </p:contentPart>
        </mc:Choice>
        <mc:Fallback xmlns=""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CC0117D6-75E0-49B7-B0CB-FD20C82118B9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3519815" y="4590550"/>
                <a:ext cx="508320" cy="58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46" name="Ink 245">
                <a:extLst>
                  <a:ext uri="{FF2B5EF4-FFF2-40B4-BE49-F238E27FC236}">
                    <a16:creationId xmlns:a16="http://schemas.microsoft.com/office/drawing/2014/main" id="{DA07161C-7FC9-48B0-A6AA-D3E3A39001A6}"/>
                  </a:ext>
                </a:extLst>
              </p14:cNvPr>
              <p14:cNvContentPartPr/>
              <p14:nvPr/>
            </p14:nvContentPartPr>
            <p14:xfrm>
              <a:off x="4248455" y="4692790"/>
              <a:ext cx="318240" cy="350280"/>
            </p14:xfrm>
          </p:contentPart>
        </mc:Choice>
        <mc:Fallback xmlns="">
          <p:pic>
            <p:nvPicPr>
              <p:cNvPr id="246" name="Ink 245">
                <a:extLst>
                  <a:ext uri="{FF2B5EF4-FFF2-40B4-BE49-F238E27FC236}">
                    <a16:creationId xmlns:a16="http://schemas.microsoft.com/office/drawing/2014/main" id="{DA07161C-7FC9-48B0-A6AA-D3E3A39001A6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4229375" y="4673710"/>
                <a:ext cx="356040" cy="38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1944913E-FDC3-48B8-A753-3FD37C13E3C3}"/>
                  </a:ext>
                </a:extLst>
              </p14:cNvPr>
              <p14:cNvContentPartPr/>
              <p14:nvPr/>
            </p14:nvContentPartPr>
            <p14:xfrm>
              <a:off x="3354575" y="5287870"/>
              <a:ext cx="1824480" cy="42480"/>
            </p14:xfrm>
          </p:contentPart>
        </mc:Choice>
        <mc:Fallback xmlns=""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1944913E-FDC3-48B8-A753-3FD37C13E3C3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3335495" y="5268790"/>
                <a:ext cx="1862280" cy="8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A3D7C804-C363-45DD-BC30-26884E267EC1}"/>
                  </a:ext>
                </a:extLst>
              </p14:cNvPr>
              <p14:cNvContentPartPr/>
              <p14:nvPr/>
            </p14:nvContentPartPr>
            <p14:xfrm>
              <a:off x="3351695" y="5474350"/>
              <a:ext cx="332640" cy="479520"/>
            </p14:xfrm>
          </p:contentPart>
        </mc:Choice>
        <mc:Fallback xmlns=""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A3D7C804-C363-45DD-BC30-26884E267EC1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3332615" y="5455270"/>
                <a:ext cx="370440" cy="51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D946B18C-8CFD-4037-A811-E4B1C207EA9A}"/>
                  </a:ext>
                </a:extLst>
              </p14:cNvPr>
              <p14:cNvContentPartPr/>
              <p14:nvPr/>
            </p14:nvContentPartPr>
            <p14:xfrm>
              <a:off x="3782975" y="5616550"/>
              <a:ext cx="177120" cy="362520"/>
            </p14:xfrm>
          </p:contentPart>
        </mc:Choice>
        <mc:Fallback xmlns=""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D946B18C-8CFD-4037-A811-E4B1C207EA9A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3763895" y="5597470"/>
                <a:ext cx="214920" cy="40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62" name="Ink 261">
                <a:extLst>
                  <a:ext uri="{FF2B5EF4-FFF2-40B4-BE49-F238E27FC236}">
                    <a16:creationId xmlns:a16="http://schemas.microsoft.com/office/drawing/2014/main" id="{D833F1F1-C75A-4A67-B128-335ED267433F}"/>
                  </a:ext>
                </a:extLst>
              </p14:cNvPr>
              <p14:cNvContentPartPr/>
              <p14:nvPr/>
            </p14:nvContentPartPr>
            <p14:xfrm>
              <a:off x="4139375" y="5552470"/>
              <a:ext cx="158400" cy="435240"/>
            </p14:xfrm>
          </p:contentPart>
        </mc:Choice>
        <mc:Fallback xmlns="">
          <p:pic>
            <p:nvPicPr>
              <p:cNvPr id="262" name="Ink 261">
                <a:extLst>
                  <a:ext uri="{FF2B5EF4-FFF2-40B4-BE49-F238E27FC236}">
                    <a16:creationId xmlns:a16="http://schemas.microsoft.com/office/drawing/2014/main" id="{D833F1F1-C75A-4A67-B128-335ED267433F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4120295" y="5533390"/>
                <a:ext cx="196200" cy="47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63" name="Ink 262">
                <a:extLst>
                  <a:ext uri="{FF2B5EF4-FFF2-40B4-BE49-F238E27FC236}">
                    <a16:creationId xmlns:a16="http://schemas.microsoft.com/office/drawing/2014/main" id="{6D4FEADB-F22E-42D8-AA5A-3DD29160DF1A}"/>
                  </a:ext>
                </a:extLst>
              </p14:cNvPr>
              <p14:cNvContentPartPr/>
              <p14:nvPr/>
            </p14:nvContentPartPr>
            <p14:xfrm>
              <a:off x="4370855" y="5741830"/>
              <a:ext cx="17640" cy="230760"/>
            </p14:xfrm>
          </p:contentPart>
        </mc:Choice>
        <mc:Fallback xmlns="">
          <p:pic>
            <p:nvPicPr>
              <p:cNvPr id="263" name="Ink 262">
                <a:extLst>
                  <a:ext uri="{FF2B5EF4-FFF2-40B4-BE49-F238E27FC236}">
                    <a16:creationId xmlns:a16="http://schemas.microsoft.com/office/drawing/2014/main" id="{6D4FEADB-F22E-42D8-AA5A-3DD29160DF1A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4351775" y="5722750"/>
                <a:ext cx="55440" cy="26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A499E961-5818-4F46-AADF-5E3E041C1F5E}"/>
                  </a:ext>
                </a:extLst>
              </p14:cNvPr>
              <p14:cNvContentPartPr/>
              <p14:nvPr/>
            </p14:nvContentPartPr>
            <p14:xfrm>
              <a:off x="4380215" y="5792950"/>
              <a:ext cx="105480" cy="127800"/>
            </p14:xfrm>
          </p:contentPart>
        </mc:Choice>
        <mc:Fallback xmlns=""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A499E961-5818-4F46-AADF-5E3E041C1F5E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4361135" y="5773870"/>
                <a:ext cx="143280" cy="16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65" name="Ink 264">
                <a:extLst>
                  <a:ext uri="{FF2B5EF4-FFF2-40B4-BE49-F238E27FC236}">
                    <a16:creationId xmlns:a16="http://schemas.microsoft.com/office/drawing/2014/main" id="{6BE9B3D5-9CD4-413C-A0C7-F60B28A1007E}"/>
                  </a:ext>
                </a:extLst>
              </p14:cNvPr>
              <p14:cNvContentPartPr/>
              <p14:nvPr/>
            </p14:nvContentPartPr>
            <p14:xfrm>
              <a:off x="4937495" y="5956390"/>
              <a:ext cx="33480" cy="12240"/>
            </p14:xfrm>
          </p:contentPart>
        </mc:Choice>
        <mc:Fallback xmlns="">
          <p:pic>
            <p:nvPicPr>
              <p:cNvPr id="265" name="Ink 264">
                <a:extLst>
                  <a:ext uri="{FF2B5EF4-FFF2-40B4-BE49-F238E27FC236}">
                    <a16:creationId xmlns:a16="http://schemas.microsoft.com/office/drawing/2014/main" id="{6BE9B3D5-9CD4-413C-A0C7-F60B28A1007E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4918415" y="5937310"/>
                <a:ext cx="71280" cy="5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15762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08DB72-5E0C-403C-B405-5596703F28EF}"/>
                  </a:ext>
                </a:extLst>
              </p14:cNvPr>
              <p14:cNvContentPartPr/>
              <p14:nvPr/>
            </p14:nvContentPartPr>
            <p14:xfrm>
              <a:off x="1183433" y="567870"/>
              <a:ext cx="185400" cy="338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08DB72-5E0C-403C-B405-5596703F28E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4353" y="548790"/>
                <a:ext cx="22320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5A13487-EFC8-4136-90FC-C41C3932A569}"/>
                  </a:ext>
                </a:extLst>
              </p14:cNvPr>
              <p14:cNvContentPartPr/>
              <p14:nvPr/>
            </p14:nvContentPartPr>
            <p14:xfrm>
              <a:off x="1518593" y="472470"/>
              <a:ext cx="97560" cy="538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5A13487-EFC8-4136-90FC-C41C3932A56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99513" y="453390"/>
                <a:ext cx="135360" cy="57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5F80BC0-93F3-4D4F-9C80-0CFFF79E3ECC}"/>
                  </a:ext>
                </a:extLst>
              </p14:cNvPr>
              <p14:cNvContentPartPr/>
              <p14:nvPr/>
            </p14:nvContentPartPr>
            <p14:xfrm>
              <a:off x="1633433" y="461670"/>
              <a:ext cx="55800" cy="5720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5F80BC0-93F3-4D4F-9C80-0CFFF79E3EC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14353" y="442590"/>
                <a:ext cx="93600" cy="60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E89896D-A797-4E8D-8CE9-A35F017BED71}"/>
                  </a:ext>
                </a:extLst>
              </p14:cNvPr>
              <p14:cNvContentPartPr/>
              <p14:nvPr/>
            </p14:nvContentPartPr>
            <p14:xfrm>
              <a:off x="1443353" y="769110"/>
              <a:ext cx="319320" cy="48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E89896D-A797-4E8D-8CE9-A35F017BED7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24273" y="750030"/>
                <a:ext cx="35712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8AC2643-4BE5-42A1-A40D-B5A0887EA81D}"/>
                  </a:ext>
                </a:extLst>
              </p14:cNvPr>
              <p14:cNvContentPartPr/>
              <p14:nvPr/>
            </p14:nvContentPartPr>
            <p14:xfrm>
              <a:off x="1855553" y="802950"/>
              <a:ext cx="20880" cy="117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8AC2643-4BE5-42A1-A40D-B5A0887EA81D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36473" y="783870"/>
                <a:ext cx="5868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A87D53A-DDC9-4C20-9DAF-E33251C15C70}"/>
                  </a:ext>
                </a:extLst>
              </p14:cNvPr>
              <p14:cNvContentPartPr/>
              <p14:nvPr/>
            </p14:nvContentPartPr>
            <p14:xfrm>
              <a:off x="1870673" y="642390"/>
              <a:ext cx="35640" cy="342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A87D53A-DDC9-4C20-9DAF-E33251C15C7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51593" y="623310"/>
                <a:ext cx="734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2244ACB7-D233-432A-AA54-312D8F651A09}"/>
                  </a:ext>
                </a:extLst>
              </p14:cNvPr>
              <p14:cNvContentPartPr/>
              <p14:nvPr/>
            </p14:nvContentPartPr>
            <p14:xfrm>
              <a:off x="2056793" y="597750"/>
              <a:ext cx="843120" cy="3322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2244ACB7-D233-432A-AA54-312D8F651A0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37713" y="578670"/>
                <a:ext cx="880920" cy="37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EB9E9C31-82D9-442B-A945-826CDB9528DD}"/>
                  </a:ext>
                </a:extLst>
              </p14:cNvPr>
              <p14:cNvContentPartPr/>
              <p14:nvPr/>
            </p14:nvContentPartPr>
            <p14:xfrm>
              <a:off x="3621353" y="458070"/>
              <a:ext cx="292680" cy="3441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EB9E9C31-82D9-442B-A945-826CDB9528D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02273" y="438990"/>
                <a:ext cx="33048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D39ADFF1-29CC-47F4-8DC9-308E9E85CFB2}"/>
                  </a:ext>
                </a:extLst>
              </p14:cNvPr>
              <p14:cNvContentPartPr/>
              <p14:nvPr/>
            </p14:nvContentPartPr>
            <p14:xfrm>
              <a:off x="4032113" y="626910"/>
              <a:ext cx="1047600" cy="2728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D39ADFF1-29CC-47F4-8DC9-308E9E85CFB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13033" y="607830"/>
                <a:ext cx="108540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43E29537-8C73-48F7-8EA2-A646732E277C}"/>
                  </a:ext>
                </a:extLst>
              </p14:cNvPr>
              <p14:cNvContentPartPr/>
              <p14:nvPr/>
            </p14:nvContentPartPr>
            <p14:xfrm>
              <a:off x="1024313" y="1489470"/>
              <a:ext cx="303840" cy="32868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43E29537-8C73-48F7-8EA2-A646732E277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05233" y="1470390"/>
                <a:ext cx="341640" cy="3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5F896680-1C34-4FDF-9D43-29C828B6D463}"/>
                  </a:ext>
                </a:extLst>
              </p14:cNvPr>
              <p14:cNvContentPartPr/>
              <p14:nvPr/>
            </p14:nvContentPartPr>
            <p14:xfrm>
              <a:off x="1973633" y="1435110"/>
              <a:ext cx="821880" cy="4035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5F896680-1C34-4FDF-9D43-29C828B6D463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954553" y="1416030"/>
                <a:ext cx="859680" cy="4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25E84721-7CF8-4372-BDDE-2FB8AC94EAB0}"/>
                  </a:ext>
                </a:extLst>
              </p14:cNvPr>
              <p14:cNvContentPartPr/>
              <p14:nvPr/>
            </p14:nvContentPartPr>
            <p14:xfrm>
              <a:off x="3248753" y="1427910"/>
              <a:ext cx="670680" cy="53784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25E84721-7CF8-4372-BDDE-2FB8AC94EAB0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229673" y="1408830"/>
                <a:ext cx="708480" cy="57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7AFC8B0D-B9C0-49D8-95D7-A07146462BF1}"/>
                  </a:ext>
                </a:extLst>
              </p14:cNvPr>
              <p14:cNvContentPartPr/>
              <p14:nvPr/>
            </p14:nvContentPartPr>
            <p14:xfrm>
              <a:off x="4071353" y="1409910"/>
              <a:ext cx="757440" cy="2998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7AFC8B0D-B9C0-49D8-95D7-A07146462BF1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052273" y="1390830"/>
                <a:ext cx="79524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2BE2A0E9-9259-4CC6-B646-B7CFF68D8EBE}"/>
                  </a:ext>
                </a:extLst>
              </p14:cNvPr>
              <p14:cNvContentPartPr/>
              <p14:nvPr/>
            </p14:nvContentPartPr>
            <p14:xfrm>
              <a:off x="5268713" y="1402350"/>
              <a:ext cx="234360" cy="29880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2BE2A0E9-9259-4CC6-B646-B7CFF68D8EBE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249633" y="1383270"/>
                <a:ext cx="272160" cy="3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AD6BBEB1-C1AF-4895-8063-6D634C76E465}"/>
                  </a:ext>
                </a:extLst>
              </p14:cNvPr>
              <p14:cNvContentPartPr/>
              <p14:nvPr/>
            </p14:nvContentPartPr>
            <p14:xfrm>
              <a:off x="5627993" y="1390470"/>
              <a:ext cx="156240" cy="29124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AD6BBEB1-C1AF-4895-8063-6D634C76E465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608913" y="1371390"/>
                <a:ext cx="194040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FECD3F68-1982-4A44-BD8A-1191AB776AAC}"/>
                  </a:ext>
                </a:extLst>
              </p14:cNvPr>
              <p14:cNvContentPartPr/>
              <p14:nvPr/>
            </p14:nvContentPartPr>
            <p14:xfrm>
              <a:off x="5937233" y="1666950"/>
              <a:ext cx="16560" cy="1332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FECD3F68-1982-4A44-BD8A-1191AB776AA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918153" y="1647870"/>
                <a:ext cx="5436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0555D709-5F9C-4BED-A979-ED7A0963BE6E}"/>
                  </a:ext>
                </a:extLst>
              </p14:cNvPr>
              <p14:cNvContentPartPr/>
              <p14:nvPr/>
            </p14:nvContentPartPr>
            <p14:xfrm>
              <a:off x="6569033" y="1259070"/>
              <a:ext cx="1020600" cy="39852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0555D709-5F9C-4BED-A979-ED7A0963BE6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549953" y="1239990"/>
                <a:ext cx="1058400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CFC2EDDF-11DF-4368-A2A0-015ED0F03BA7}"/>
                  </a:ext>
                </a:extLst>
              </p14:cNvPr>
              <p14:cNvContentPartPr/>
              <p14:nvPr/>
            </p14:nvContentPartPr>
            <p14:xfrm>
              <a:off x="8138993" y="1349430"/>
              <a:ext cx="146880" cy="38952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CFC2EDDF-11DF-4368-A2A0-015ED0F03BA7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119913" y="1330350"/>
                <a:ext cx="18468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F065CFA5-07A2-4C18-8E88-0D3D1B02E40C}"/>
                  </a:ext>
                </a:extLst>
              </p14:cNvPr>
              <p14:cNvContentPartPr/>
              <p14:nvPr/>
            </p14:nvContentPartPr>
            <p14:xfrm>
              <a:off x="8392793" y="1336110"/>
              <a:ext cx="240480" cy="18144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F065CFA5-07A2-4C18-8E88-0D3D1B02E40C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373713" y="1317030"/>
                <a:ext cx="27828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EC5F6B28-C7F2-4C5A-B4AD-82F275CDAB74}"/>
                  </a:ext>
                </a:extLst>
              </p14:cNvPr>
              <p14:cNvContentPartPr/>
              <p14:nvPr/>
            </p14:nvContentPartPr>
            <p14:xfrm>
              <a:off x="8722553" y="1309830"/>
              <a:ext cx="87120" cy="15336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EC5F6B28-C7F2-4C5A-B4AD-82F275CDAB74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703473" y="1290750"/>
                <a:ext cx="12492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A82B9CAD-98CA-48FC-A34E-3DEED8980666}"/>
                  </a:ext>
                </a:extLst>
              </p14:cNvPr>
              <p14:cNvContentPartPr/>
              <p14:nvPr/>
            </p14:nvContentPartPr>
            <p14:xfrm>
              <a:off x="8855033" y="1406310"/>
              <a:ext cx="6120" cy="6300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A82B9CAD-98CA-48FC-A34E-3DEED8980666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835953" y="1387230"/>
                <a:ext cx="4392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508C03FE-78D1-49C3-B313-5D5AB93C313B}"/>
                  </a:ext>
                </a:extLst>
              </p14:cNvPr>
              <p14:cNvContentPartPr/>
              <p14:nvPr/>
            </p14:nvContentPartPr>
            <p14:xfrm>
              <a:off x="8853593" y="1218750"/>
              <a:ext cx="19800" cy="1404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508C03FE-78D1-49C3-B313-5D5AB93C313B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834513" y="1199670"/>
                <a:ext cx="5760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3D508B3E-7363-4216-8506-274B0968F332}"/>
                  </a:ext>
                </a:extLst>
              </p14:cNvPr>
              <p14:cNvContentPartPr/>
              <p14:nvPr/>
            </p14:nvContentPartPr>
            <p14:xfrm>
              <a:off x="8942513" y="1332510"/>
              <a:ext cx="456480" cy="16704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3D508B3E-7363-4216-8506-274B0968F332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923433" y="1313430"/>
                <a:ext cx="49428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8CCEC647-A48E-4576-B7E0-6D7C9271B9B3}"/>
                  </a:ext>
                </a:extLst>
              </p14:cNvPr>
              <p14:cNvContentPartPr/>
              <p14:nvPr/>
            </p14:nvContentPartPr>
            <p14:xfrm>
              <a:off x="9753953" y="1372470"/>
              <a:ext cx="23400" cy="8424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8CCEC647-A48E-4576-B7E0-6D7C9271B9B3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734873" y="1353390"/>
                <a:ext cx="6120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6A176A01-2F69-4D8F-A88E-9405A04AC4D9}"/>
                  </a:ext>
                </a:extLst>
              </p14:cNvPr>
              <p14:cNvContentPartPr/>
              <p14:nvPr/>
            </p14:nvContentPartPr>
            <p14:xfrm>
              <a:off x="9725513" y="1191390"/>
              <a:ext cx="34200" cy="1620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6A176A01-2F69-4D8F-A88E-9405A04AC4D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706433" y="1172310"/>
                <a:ext cx="720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CEB8AB2E-847A-4019-A1A1-AC11A4331C46}"/>
                  </a:ext>
                </a:extLst>
              </p14:cNvPr>
              <p14:cNvContentPartPr/>
              <p14:nvPr/>
            </p14:nvContentPartPr>
            <p14:xfrm>
              <a:off x="9866633" y="1298670"/>
              <a:ext cx="121320" cy="11772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CEB8AB2E-847A-4019-A1A1-AC11A4331C4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847553" y="1279590"/>
                <a:ext cx="15912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5A1BB663-3F84-42A1-99DE-908C8546BF24}"/>
                  </a:ext>
                </a:extLst>
              </p14:cNvPr>
              <p14:cNvContentPartPr/>
              <p14:nvPr/>
            </p14:nvContentPartPr>
            <p14:xfrm>
              <a:off x="10101713" y="1146750"/>
              <a:ext cx="333000" cy="59868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5A1BB663-3F84-42A1-99DE-908C8546BF24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082633" y="1127670"/>
                <a:ext cx="370800" cy="63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E3234A85-D940-4DC4-9F3B-11A83B6C2B48}"/>
                  </a:ext>
                </a:extLst>
              </p14:cNvPr>
              <p14:cNvContentPartPr/>
              <p14:nvPr/>
            </p14:nvContentPartPr>
            <p14:xfrm>
              <a:off x="1038713" y="2673150"/>
              <a:ext cx="378720" cy="39960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E3234A85-D940-4DC4-9F3B-11A83B6C2B48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19633" y="2654070"/>
                <a:ext cx="41652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386F74B3-BD3F-406A-AA4D-9657EC8C176A}"/>
                  </a:ext>
                </a:extLst>
              </p14:cNvPr>
              <p14:cNvContentPartPr/>
              <p14:nvPr/>
            </p14:nvContentPartPr>
            <p14:xfrm>
              <a:off x="2005313" y="2591070"/>
              <a:ext cx="721800" cy="41976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386F74B3-BD3F-406A-AA4D-9657EC8C176A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986233" y="2571990"/>
                <a:ext cx="759600" cy="45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61F629B1-DD07-4E44-ABA1-18D32AF00B6E}"/>
                  </a:ext>
                </a:extLst>
              </p14:cNvPr>
              <p14:cNvContentPartPr/>
              <p14:nvPr/>
            </p14:nvContentPartPr>
            <p14:xfrm>
              <a:off x="2839793" y="2566950"/>
              <a:ext cx="655920" cy="29700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61F629B1-DD07-4E44-ABA1-18D32AF00B6E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820713" y="2547870"/>
                <a:ext cx="693720" cy="33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09165241-3233-4C83-A347-35442D6A119F}"/>
                  </a:ext>
                </a:extLst>
              </p14:cNvPr>
              <p14:cNvContentPartPr/>
              <p14:nvPr/>
            </p14:nvContentPartPr>
            <p14:xfrm>
              <a:off x="3615953" y="2535630"/>
              <a:ext cx="699840" cy="61920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09165241-3233-4C83-A347-35442D6A119F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596873" y="2516550"/>
                <a:ext cx="737640" cy="65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08C27244-9894-49D9-9052-31037407DB76}"/>
                  </a:ext>
                </a:extLst>
              </p14:cNvPr>
              <p14:cNvContentPartPr/>
              <p14:nvPr/>
            </p14:nvContentPartPr>
            <p14:xfrm>
              <a:off x="4837793" y="2461830"/>
              <a:ext cx="755280" cy="57816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08C27244-9894-49D9-9052-31037407DB76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818713" y="2442750"/>
                <a:ext cx="793080" cy="61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046E68D9-9474-400B-B89C-BACD35ED9EEF}"/>
                  </a:ext>
                </a:extLst>
              </p14:cNvPr>
              <p14:cNvContentPartPr/>
              <p14:nvPr/>
            </p14:nvContentPartPr>
            <p14:xfrm>
              <a:off x="5880353" y="2408910"/>
              <a:ext cx="353160" cy="36072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046E68D9-9474-400B-B89C-BACD35ED9EEF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861273" y="2389830"/>
                <a:ext cx="390960" cy="39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77749900-9204-4D99-8AA0-88BB8103F232}"/>
                  </a:ext>
                </a:extLst>
              </p14:cNvPr>
              <p14:cNvContentPartPr/>
              <p14:nvPr/>
            </p14:nvContentPartPr>
            <p14:xfrm>
              <a:off x="6278153" y="2577750"/>
              <a:ext cx="551160" cy="20520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77749900-9204-4D99-8AA0-88BB8103F232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259073" y="2558670"/>
                <a:ext cx="58896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78CEE8BC-9027-4C07-B55D-0EDDE6F5ABAB}"/>
                  </a:ext>
                </a:extLst>
              </p14:cNvPr>
              <p14:cNvContentPartPr/>
              <p14:nvPr/>
            </p14:nvContentPartPr>
            <p14:xfrm>
              <a:off x="6802313" y="2419710"/>
              <a:ext cx="59760" cy="37692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78CEE8BC-9027-4C07-B55D-0EDDE6F5ABAB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783233" y="2400630"/>
                <a:ext cx="97560" cy="4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9483A112-2A87-49A5-B278-ADD14FFA6BDE}"/>
                  </a:ext>
                </a:extLst>
              </p14:cNvPr>
              <p14:cNvContentPartPr/>
              <p14:nvPr/>
            </p14:nvContentPartPr>
            <p14:xfrm>
              <a:off x="6833273" y="2552190"/>
              <a:ext cx="141480" cy="13572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9483A112-2A87-49A5-B278-ADD14FFA6BDE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814193" y="2533110"/>
                <a:ext cx="17928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D6F9381B-7922-4133-AA27-54942FC53EA2}"/>
                  </a:ext>
                </a:extLst>
              </p14:cNvPr>
              <p14:cNvContentPartPr/>
              <p14:nvPr/>
            </p14:nvContentPartPr>
            <p14:xfrm>
              <a:off x="7291553" y="2606550"/>
              <a:ext cx="113400" cy="7740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D6F9381B-7922-4133-AA27-54942FC53EA2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272473" y="2587470"/>
                <a:ext cx="15120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7566DC07-005E-4D7A-90D9-FFA656BCE66A}"/>
                  </a:ext>
                </a:extLst>
              </p14:cNvPr>
              <p14:cNvContentPartPr/>
              <p14:nvPr/>
            </p14:nvContentPartPr>
            <p14:xfrm>
              <a:off x="7566233" y="2375790"/>
              <a:ext cx="244440" cy="61740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7566DC07-005E-4D7A-90D9-FFA656BCE66A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547153" y="2356710"/>
                <a:ext cx="282240" cy="65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CA15CB7D-C1E5-4FB4-94C8-DE18B9922B62}"/>
                  </a:ext>
                </a:extLst>
              </p14:cNvPr>
              <p14:cNvContentPartPr/>
              <p14:nvPr/>
            </p14:nvContentPartPr>
            <p14:xfrm>
              <a:off x="8109113" y="2523390"/>
              <a:ext cx="1023840" cy="20916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CA15CB7D-C1E5-4FB4-94C8-DE18B9922B62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090033" y="2504310"/>
                <a:ext cx="106164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DFD08F48-557F-4CF0-B2E9-FDB384E559CD}"/>
                  </a:ext>
                </a:extLst>
              </p14:cNvPr>
              <p14:cNvContentPartPr/>
              <p14:nvPr/>
            </p14:nvContentPartPr>
            <p14:xfrm>
              <a:off x="1887233" y="3662430"/>
              <a:ext cx="130680" cy="14976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DFD08F48-557F-4CF0-B2E9-FDB384E559CD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868153" y="3643350"/>
                <a:ext cx="16848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A5448B0C-52A1-4560-8F87-AC0E3DD8171A}"/>
                  </a:ext>
                </a:extLst>
              </p14:cNvPr>
              <p14:cNvContentPartPr/>
              <p14:nvPr/>
            </p14:nvContentPartPr>
            <p14:xfrm>
              <a:off x="1984793" y="3672150"/>
              <a:ext cx="121680" cy="15012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A5448B0C-52A1-4560-8F87-AC0E3DD8171A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965713" y="3653070"/>
                <a:ext cx="15948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1EC10133-4C56-4162-8C71-B602145F03D7}"/>
                  </a:ext>
                </a:extLst>
              </p14:cNvPr>
              <p14:cNvContentPartPr/>
              <p14:nvPr/>
            </p14:nvContentPartPr>
            <p14:xfrm>
              <a:off x="2218433" y="3832350"/>
              <a:ext cx="38160" cy="100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1EC10133-4C56-4162-8C71-B602145F03D7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199353" y="3813270"/>
                <a:ext cx="7596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DEBF43A3-0307-4F3D-B78B-18594120DC07}"/>
                  </a:ext>
                </a:extLst>
              </p14:cNvPr>
              <p14:cNvContentPartPr/>
              <p14:nvPr/>
            </p14:nvContentPartPr>
            <p14:xfrm>
              <a:off x="2421473" y="3658830"/>
              <a:ext cx="90360" cy="13608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DEBF43A3-0307-4F3D-B78B-18594120DC07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402393" y="3639750"/>
                <a:ext cx="12816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04DB2BC1-CDBE-4932-B12E-1D0CA521C492}"/>
                  </a:ext>
                </a:extLst>
              </p14:cNvPr>
              <p14:cNvContentPartPr/>
              <p14:nvPr/>
            </p14:nvContentPartPr>
            <p14:xfrm>
              <a:off x="2705513" y="3827670"/>
              <a:ext cx="10080" cy="2880"/>
            </p14:xfrm>
          </p:contentPart>
        </mc:Choice>
        <mc:Fallback xmlns=""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04DB2BC1-CDBE-4932-B12E-1D0CA521C492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686433" y="3808590"/>
                <a:ext cx="4788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00C2CDA8-CE3C-4BAD-B497-D2BBF525BF30}"/>
                  </a:ext>
                </a:extLst>
              </p14:cNvPr>
              <p14:cNvContentPartPr/>
              <p14:nvPr/>
            </p14:nvContentPartPr>
            <p14:xfrm>
              <a:off x="3233633" y="3423390"/>
              <a:ext cx="511920" cy="52056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00C2CDA8-CE3C-4BAD-B497-D2BBF525BF30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214553" y="3404310"/>
                <a:ext cx="549720" cy="55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7DD506BB-2F10-4BDE-B1B7-24B85C649BEF}"/>
                  </a:ext>
                </a:extLst>
              </p14:cNvPr>
              <p14:cNvContentPartPr/>
              <p14:nvPr/>
            </p14:nvContentPartPr>
            <p14:xfrm>
              <a:off x="3857873" y="3615270"/>
              <a:ext cx="153720" cy="14400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7DD506BB-2F10-4BDE-B1B7-24B85C649BEF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838793" y="3596190"/>
                <a:ext cx="19152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D5EF62BC-248C-4E9A-A4F7-17F32CD92138}"/>
                  </a:ext>
                </a:extLst>
              </p14:cNvPr>
              <p14:cNvContentPartPr/>
              <p14:nvPr/>
            </p14:nvContentPartPr>
            <p14:xfrm>
              <a:off x="4139033" y="3556230"/>
              <a:ext cx="414360" cy="48240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D5EF62BC-248C-4E9A-A4F7-17F32CD92138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119953" y="3537150"/>
                <a:ext cx="452160" cy="5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454B37A6-9726-4444-A7D3-04420AD983B7}"/>
                  </a:ext>
                </a:extLst>
              </p14:cNvPr>
              <p14:cNvContentPartPr/>
              <p14:nvPr/>
            </p14:nvContentPartPr>
            <p14:xfrm>
              <a:off x="5108153" y="3568110"/>
              <a:ext cx="264960" cy="22356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454B37A6-9726-4444-A7D3-04420AD983B7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089073" y="3549030"/>
                <a:ext cx="30276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D9FA34F5-518E-4D69-A658-9D5E4FC9AFFD}"/>
                  </a:ext>
                </a:extLst>
              </p14:cNvPr>
              <p14:cNvContentPartPr/>
              <p14:nvPr/>
            </p14:nvContentPartPr>
            <p14:xfrm>
              <a:off x="5480033" y="3734790"/>
              <a:ext cx="171360" cy="12456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D9FA34F5-518E-4D69-A658-9D5E4FC9AFFD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460953" y="3715710"/>
                <a:ext cx="20916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4D7E08CE-0AC9-4AC6-91B9-969A480CB129}"/>
                  </a:ext>
                </a:extLst>
              </p14:cNvPr>
              <p14:cNvContentPartPr/>
              <p14:nvPr/>
            </p14:nvContentPartPr>
            <p14:xfrm>
              <a:off x="5835353" y="3885630"/>
              <a:ext cx="8640" cy="288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4D7E08CE-0AC9-4AC6-91B9-969A480CB129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816273" y="3866550"/>
                <a:ext cx="46440" cy="4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154019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F8A1C9B-0F52-443F-8892-0372A78FCC37}"/>
                  </a:ext>
                </a:extLst>
              </p14:cNvPr>
              <p14:cNvContentPartPr/>
              <p14:nvPr/>
            </p14:nvContentPartPr>
            <p14:xfrm>
              <a:off x="1059953" y="590910"/>
              <a:ext cx="541440" cy="4489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F8A1C9B-0F52-443F-8892-0372A78FCC3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0873" y="571830"/>
                <a:ext cx="57924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4C1AA44-F555-4374-A4AD-858AB5E2DC8D}"/>
                  </a:ext>
                </a:extLst>
              </p14:cNvPr>
              <p14:cNvContentPartPr/>
              <p14:nvPr/>
            </p14:nvContentPartPr>
            <p14:xfrm>
              <a:off x="2166593" y="586590"/>
              <a:ext cx="911160" cy="4424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4C1AA44-F555-4374-A4AD-858AB5E2DC8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47513" y="567510"/>
                <a:ext cx="948960" cy="48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7A06DF9E-C54D-44FC-8927-507631C87E22}"/>
                  </a:ext>
                </a:extLst>
              </p14:cNvPr>
              <p14:cNvContentPartPr/>
              <p14:nvPr/>
            </p14:nvContentPartPr>
            <p14:xfrm>
              <a:off x="3423713" y="602430"/>
              <a:ext cx="438840" cy="3564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7A06DF9E-C54D-44FC-8927-507631C87E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04633" y="583350"/>
                <a:ext cx="476640" cy="39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1D5630B3-902E-4114-8520-BD475BB28859}"/>
                  </a:ext>
                </a:extLst>
              </p14:cNvPr>
              <p14:cNvContentPartPr/>
              <p14:nvPr/>
            </p14:nvContentPartPr>
            <p14:xfrm>
              <a:off x="4471313" y="567870"/>
              <a:ext cx="298080" cy="5511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1D5630B3-902E-4114-8520-BD475BB2885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52233" y="548790"/>
                <a:ext cx="335880" cy="58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0309AE62-D061-4634-B962-D4605B681E37}"/>
                  </a:ext>
                </a:extLst>
              </p14:cNvPr>
              <p14:cNvContentPartPr/>
              <p14:nvPr/>
            </p14:nvContentPartPr>
            <p14:xfrm>
              <a:off x="4808273" y="739590"/>
              <a:ext cx="78840" cy="12348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0309AE62-D061-4634-B962-D4605B681E3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89193" y="720510"/>
                <a:ext cx="116640" cy="1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0ABF5D8F-B8F3-4CE7-80DE-2D52FB885CBC}"/>
                  </a:ext>
                </a:extLst>
              </p14:cNvPr>
              <p14:cNvContentPartPr/>
              <p14:nvPr/>
            </p14:nvContentPartPr>
            <p14:xfrm>
              <a:off x="5000873" y="710430"/>
              <a:ext cx="98280" cy="21888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0ABF5D8F-B8F3-4CE7-80DE-2D52FB885CB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81793" y="691350"/>
                <a:ext cx="13608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5FFB06A5-C846-408B-8508-B9968E512D64}"/>
                  </a:ext>
                </a:extLst>
              </p14:cNvPr>
              <p14:cNvContentPartPr/>
              <p14:nvPr/>
            </p14:nvContentPartPr>
            <p14:xfrm>
              <a:off x="5261513" y="915270"/>
              <a:ext cx="6840" cy="288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5FFB06A5-C846-408B-8508-B9968E512D6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242433" y="896190"/>
                <a:ext cx="4464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67865891-4061-4CBD-8204-12D7810E2D86}"/>
                  </a:ext>
                </a:extLst>
              </p14:cNvPr>
              <p14:cNvContentPartPr/>
              <p14:nvPr/>
            </p14:nvContentPartPr>
            <p14:xfrm>
              <a:off x="5644193" y="614310"/>
              <a:ext cx="160200" cy="4492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67865891-4061-4CBD-8204-12D7810E2D8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625113" y="595230"/>
                <a:ext cx="198000" cy="48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6C9E997-DBDD-4494-85A7-2FADE775D4B4}"/>
                  </a:ext>
                </a:extLst>
              </p14:cNvPr>
              <p14:cNvContentPartPr/>
              <p14:nvPr/>
            </p14:nvContentPartPr>
            <p14:xfrm>
              <a:off x="5870633" y="700350"/>
              <a:ext cx="361440" cy="21492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6C9E997-DBDD-4494-85A7-2FADE775D4B4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51553" y="681270"/>
                <a:ext cx="399240" cy="2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76E38C0B-469D-4203-BA6D-65D590E959DB}"/>
                  </a:ext>
                </a:extLst>
              </p14:cNvPr>
              <p14:cNvContentPartPr/>
              <p14:nvPr/>
            </p14:nvContentPartPr>
            <p14:xfrm>
              <a:off x="6176273" y="515670"/>
              <a:ext cx="113040" cy="62892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76E38C0B-469D-4203-BA6D-65D590E959D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157193" y="496590"/>
                <a:ext cx="150840" cy="66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8A6AD16B-F30C-4AF8-9AEB-F8949E3829C6}"/>
                  </a:ext>
                </a:extLst>
              </p14:cNvPr>
              <p14:cNvContentPartPr/>
              <p14:nvPr/>
            </p14:nvContentPartPr>
            <p14:xfrm>
              <a:off x="6085193" y="759390"/>
              <a:ext cx="176760" cy="2700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8A6AD16B-F30C-4AF8-9AEB-F8949E3829C6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066113" y="740310"/>
                <a:ext cx="21456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99A29D3E-FE56-43E7-B40A-3FDC48BA9035}"/>
                  </a:ext>
                </a:extLst>
              </p14:cNvPr>
              <p14:cNvContentPartPr/>
              <p14:nvPr/>
            </p14:nvContentPartPr>
            <p14:xfrm>
              <a:off x="6457073" y="926070"/>
              <a:ext cx="18360" cy="504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99A29D3E-FE56-43E7-B40A-3FDC48BA9035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437993" y="906990"/>
                <a:ext cx="5616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7A4BF846-2DB3-4A10-AE0C-571F2603B069}"/>
                  </a:ext>
                </a:extLst>
              </p14:cNvPr>
              <p14:cNvContentPartPr/>
              <p14:nvPr/>
            </p14:nvContentPartPr>
            <p14:xfrm>
              <a:off x="6851993" y="537630"/>
              <a:ext cx="1490760" cy="31680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7A4BF846-2DB3-4A10-AE0C-571F2603B069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832913" y="518550"/>
                <a:ext cx="1528560" cy="3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B7E98490-70DA-45EA-AB11-BBC97E8B4043}"/>
                  </a:ext>
                </a:extLst>
              </p14:cNvPr>
              <p14:cNvContentPartPr/>
              <p14:nvPr/>
            </p14:nvContentPartPr>
            <p14:xfrm>
              <a:off x="8924873" y="517110"/>
              <a:ext cx="226080" cy="50472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B7E98490-70DA-45EA-AB11-BBC97E8B4043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905793" y="498030"/>
                <a:ext cx="263880" cy="54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3093F255-43BD-4B7D-9791-302CC4A37AB3}"/>
                  </a:ext>
                </a:extLst>
              </p14:cNvPr>
              <p14:cNvContentPartPr/>
              <p14:nvPr/>
            </p14:nvContentPartPr>
            <p14:xfrm>
              <a:off x="9444353" y="571110"/>
              <a:ext cx="208440" cy="33444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3093F255-43BD-4B7D-9791-302CC4A37AB3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425273" y="552030"/>
                <a:ext cx="246240" cy="37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105F3EA8-388F-4834-A279-30CB683B6D70}"/>
                  </a:ext>
                </a:extLst>
              </p14:cNvPr>
              <p14:cNvContentPartPr/>
              <p14:nvPr/>
            </p14:nvContentPartPr>
            <p14:xfrm>
              <a:off x="9439313" y="741390"/>
              <a:ext cx="115560" cy="900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105F3EA8-388F-4834-A279-30CB683B6D70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420233" y="722310"/>
                <a:ext cx="15336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BD5E32F5-48BB-4355-91A5-B55EF7120198}"/>
                  </a:ext>
                </a:extLst>
              </p14:cNvPr>
              <p14:cNvContentPartPr/>
              <p14:nvPr/>
            </p14:nvContentPartPr>
            <p14:xfrm>
              <a:off x="9808313" y="576150"/>
              <a:ext cx="271800" cy="37692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BD5E32F5-48BB-4355-91A5-B55EF712019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789233" y="557070"/>
                <a:ext cx="309600" cy="4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8EC8B22D-9AE8-42E7-9533-CC401249AEFE}"/>
                  </a:ext>
                </a:extLst>
              </p14:cNvPr>
              <p14:cNvContentPartPr/>
              <p14:nvPr/>
            </p14:nvContentPartPr>
            <p14:xfrm>
              <a:off x="10181633" y="393990"/>
              <a:ext cx="308520" cy="17064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8EC8B22D-9AE8-42E7-9533-CC401249AEF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162553" y="374910"/>
                <a:ext cx="34632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40B5252-5F79-445D-83EA-4F77F619D7B7}"/>
                  </a:ext>
                </a:extLst>
              </p14:cNvPr>
              <p14:cNvContentPartPr/>
              <p14:nvPr/>
            </p14:nvContentPartPr>
            <p14:xfrm>
              <a:off x="10386473" y="398670"/>
              <a:ext cx="54720" cy="12852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40B5252-5F79-445D-83EA-4F77F619D7B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367393" y="379590"/>
                <a:ext cx="9252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754B3CED-3B72-4A74-9811-17FB4ED1C679}"/>
                  </a:ext>
                </a:extLst>
              </p14:cNvPr>
              <p14:cNvContentPartPr/>
              <p14:nvPr/>
            </p14:nvContentPartPr>
            <p14:xfrm>
              <a:off x="10500593" y="397590"/>
              <a:ext cx="77760" cy="15012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754B3CED-3B72-4A74-9811-17FB4ED1C679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481513" y="378510"/>
                <a:ext cx="11556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F13F53F4-FBF3-4B14-AF3D-F3EF23AD4395}"/>
                  </a:ext>
                </a:extLst>
              </p14:cNvPr>
              <p14:cNvContentPartPr/>
              <p14:nvPr/>
            </p14:nvContentPartPr>
            <p14:xfrm>
              <a:off x="10553513" y="385350"/>
              <a:ext cx="127800" cy="15372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F13F53F4-FBF3-4B14-AF3D-F3EF23AD4395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0534433" y="366270"/>
                <a:ext cx="16560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4E40D794-6812-45E3-8D9E-A8AA24372CE3}"/>
                  </a:ext>
                </a:extLst>
              </p14:cNvPr>
              <p14:cNvContentPartPr/>
              <p14:nvPr/>
            </p14:nvContentPartPr>
            <p14:xfrm>
              <a:off x="10731353" y="989070"/>
              <a:ext cx="8640" cy="1332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4E40D794-6812-45E3-8D9E-A8AA24372CE3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712273" y="969990"/>
                <a:ext cx="4644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B14E4758-A2A5-4F02-ABD7-39335F87A349}"/>
                  </a:ext>
                </a:extLst>
              </p14:cNvPr>
              <p14:cNvContentPartPr/>
              <p14:nvPr/>
            </p14:nvContentPartPr>
            <p14:xfrm>
              <a:off x="1311593" y="1648590"/>
              <a:ext cx="1239480" cy="46008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B14E4758-A2A5-4F02-ABD7-39335F87A349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292513" y="1629510"/>
                <a:ext cx="1277280" cy="49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DE75DC56-33A9-451B-882E-7AD82274BCE6}"/>
                  </a:ext>
                </a:extLst>
              </p14:cNvPr>
              <p14:cNvContentPartPr/>
              <p14:nvPr/>
            </p14:nvContentPartPr>
            <p14:xfrm>
              <a:off x="3245153" y="1702950"/>
              <a:ext cx="347760" cy="29484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DE75DC56-33A9-451B-882E-7AD82274BCE6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26073" y="1683870"/>
                <a:ext cx="38556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A30C616-5480-465E-9C84-EB1920FA3C97}"/>
                  </a:ext>
                </a:extLst>
              </p14:cNvPr>
              <p14:cNvContentPartPr/>
              <p14:nvPr/>
            </p14:nvContentPartPr>
            <p14:xfrm>
              <a:off x="4282673" y="1598190"/>
              <a:ext cx="239400" cy="45396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A30C616-5480-465E-9C84-EB1920FA3C97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263593" y="1579110"/>
                <a:ext cx="277200" cy="4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37357A99-1841-4FE7-B6C5-27C2AFFA7B08}"/>
                  </a:ext>
                </a:extLst>
              </p14:cNvPr>
              <p14:cNvContentPartPr/>
              <p14:nvPr/>
            </p14:nvContentPartPr>
            <p14:xfrm>
              <a:off x="4620713" y="1581270"/>
              <a:ext cx="645120" cy="43704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37357A99-1841-4FE7-B6C5-27C2AFFA7B08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601633" y="1562190"/>
                <a:ext cx="68292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FED5A376-C302-4862-A8E9-7F985F38B4CF}"/>
                  </a:ext>
                </a:extLst>
              </p14:cNvPr>
              <p14:cNvContentPartPr/>
              <p14:nvPr/>
            </p14:nvContentPartPr>
            <p14:xfrm>
              <a:off x="5292113" y="1625910"/>
              <a:ext cx="215280" cy="33552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FED5A376-C302-4862-A8E9-7F985F38B4CF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273033" y="1606830"/>
                <a:ext cx="25308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7BD7F599-4071-4D8E-88EC-43BD04A5193D}"/>
                  </a:ext>
                </a:extLst>
              </p14:cNvPr>
              <p14:cNvContentPartPr/>
              <p14:nvPr/>
            </p14:nvContentPartPr>
            <p14:xfrm>
              <a:off x="5536913" y="1857390"/>
              <a:ext cx="60120" cy="14652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7BD7F599-4071-4D8E-88EC-43BD04A5193D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517833" y="1838310"/>
                <a:ext cx="9792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9F455B0D-C5CC-4657-B87A-8DE680F35D81}"/>
                  </a:ext>
                </a:extLst>
              </p14:cNvPr>
              <p14:cNvContentPartPr/>
              <p14:nvPr/>
            </p14:nvContentPartPr>
            <p14:xfrm>
              <a:off x="5603513" y="1730670"/>
              <a:ext cx="18000" cy="1728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9F455B0D-C5CC-4657-B87A-8DE680F35D81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584433" y="1711590"/>
                <a:ext cx="5580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A8203396-65A7-4487-8EC4-D5E6CE4CE219}"/>
                  </a:ext>
                </a:extLst>
              </p14:cNvPr>
              <p14:cNvContentPartPr/>
              <p14:nvPr/>
            </p14:nvContentPartPr>
            <p14:xfrm>
              <a:off x="5888273" y="1940550"/>
              <a:ext cx="31680" cy="1260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A8203396-65A7-4487-8EC4-D5E6CE4CE21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869193" y="1921470"/>
                <a:ext cx="694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C8DC42F1-8025-4565-8502-BA631EC3F8A5}"/>
                  </a:ext>
                </a:extLst>
              </p14:cNvPr>
              <p14:cNvContentPartPr/>
              <p14:nvPr/>
            </p14:nvContentPartPr>
            <p14:xfrm>
              <a:off x="2259473" y="2605470"/>
              <a:ext cx="266040" cy="49716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C8DC42F1-8025-4565-8502-BA631EC3F8A5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240393" y="2586390"/>
                <a:ext cx="30384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B19BCE70-5F41-4335-9868-40F29AA3766F}"/>
                  </a:ext>
                </a:extLst>
              </p14:cNvPr>
              <p14:cNvContentPartPr/>
              <p14:nvPr/>
            </p14:nvContentPartPr>
            <p14:xfrm>
              <a:off x="2832233" y="2642910"/>
              <a:ext cx="179280" cy="33336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B19BCE70-5F41-4335-9868-40F29AA3766F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813153" y="2623830"/>
                <a:ext cx="217080" cy="3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8F5D6148-6B93-41DB-8BF2-00D6DDEA46CE}"/>
                  </a:ext>
                </a:extLst>
              </p14:cNvPr>
              <p14:cNvContentPartPr/>
              <p14:nvPr/>
            </p14:nvContentPartPr>
            <p14:xfrm>
              <a:off x="3251273" y="2733270"/>
              <a:ext cx="178200" cy="1368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8F5D6148-6B93-41DB-8BF2-00D6DDEA46CE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232193" y="2714190"/>
                <a:ext cx="2160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122A2905-0A92-44E6-BCA1-454BBEB38848}"/>
                  </a:ext>
                </a:extLst>
              </p14:cNvPr>
              <p14:cNvContentPartPr/>
              <p14:nvPr/>
            </p14:nvContentPartPr>
            <p14:xfrm>
              <a:off x="3293393" y="2815350"/>
              <a:ext cx="133200" cy="288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122A2905-0A92-44E6-BCA1-454BBEB38848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274313" y="2796270"/>
                <a:ext cx="17100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E3D317C5-9488-40FE-82C5-7B3EA8F7FD39}"/>
                  </a:ext>
                </a:extLst>
              </p14:cNvPr>
              <p14:cNvContentPartPr/>
              <p14:nvPr/>
            </p14:nvContentPartPr>
            <p14:xfrm>
              <a:off x="3739433" y="2634270"/>
              <a:ext cx="220680" cy="36504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E3D317C5-9488-40FE-82C5-7B3EA8F7FD39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720353" y="2615190"/>
                <a:ext cx="258480" cy="40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D5FD84AE-0583-40CD-A8BC-27A46A53E50C}"/>
                  </a:ext>
                </a:extLst>
              </p14:cNvPr>
              <p14:cNvContentPartPr/>
              <p14:nvPr/>
            </p14:nvContentPartPr>
            <p14:xfrm>
              <a:off x="4222193" y="2513670"/>
              <a:ext cx="302400" cy="50832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D5FD84AE-0583-40CD-A8BC-27A46A53E50C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203113" y="2494590"/>
                <a:ext cx="340200" cy="54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04C06ADA-7E2C-4879-BCE8-CE86C5827EB3}"/>
                  </a:ext>
                </a:extLst>
              </p14:cNvPr>
              <p14:cNvContentPartPr/>
              <p14:nvPr/>
            </p14:nvContentPartPr>
            <p14:xfrm>
              <a:off x="4652033" y="2775750"/>
              <a:ext cx="626400" cy="23544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04C06ADA-7E2C-4879-BCE8-CE86C5827EB3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632953" y="2756670"/>
                <a:ext cx="66420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1AFD96F2-600E-4192-8DCB-DF05E40BBB5F}"/>
                  </a:ext>
                </a:extLst>
              </p14:cNvPr>
              <p14:cNvContentPartPr/>
              <p14:nvPr/>
            </p14:nvContentPartPr>
            <p14:xfrm>
              <a:off x="5607113" y="2814270"/>
              <a:ext cx="938520" cy="48276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1AFD96F2-600E-4192-8DCB-DF05E40BBB5F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588033" y="2795190"/>
                <a:ext cx="976320" cy="52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65931B5A-8717-408B-8A3F-89ABFF8AB225}"/>
                  </a:ext>
                </a:extLst>
              </p14:cNvPr>
              <p14:cNvContentPartPr/>
              <p14:nvPr/>
            </p14:nvContentPartPr>
            <p14:xfrm>
              <a:off x="6931193" y="2619870"/>
              <a:ext cx="218520" cy="40572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65931B5A-8717-408B-8A3F-89ABFF8AB225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912113" y="2600790"/>
                <a:ext cx="25632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CAF67DA0-7564-4A97-A778-96B6B815F7F8}"/>
                  </a:ext>
                </a:extLst>
              </p14:cNvPr>
              <p14:cNvContentPartPr/>
              <p14:nvPr/>
            </p14:nvContentPartPr>
            <p14:xfrm>
              <a:off x="7177433" y="2823990"/>
              <a:ext cx="584640" cy="17964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CAF67DA0-7564-4A97-A778-96B6B815F7F8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158353" y="2804910"/>
                <a:ext cx="62244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7C735672-C7D6-4522-A070-5AD851B51CB6}"/>
                  </a:ext>
                </a:extLst>
              </p14:cNvPr>
              <p14:cNvContentPartPr/>
              <p14:nvPr/>
            </p14:nvContentPartPr>
            <p14:xfrm>
              <a:off x="8086793" y="3070950"/>
              <a:ext cx="5040" cy="136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7C735672-C7D6-4522-A070-5AD851B51CB6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067713" y="3051870"/>
                <a:ext cx="4284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251C8D78-0E85-4015-8149-AD63AFBF70BE}"/>
                  </a:ext>
                </a:extLst>
              </p14:cNvPr>
              <p14:cNvContentPartPr/>
              <p14:nvPr/>
            </p14:nvContentPartPr>
            <p14:xfrm>
              <a:off x="1892633" y="3650190"/>
              <a:ext cx="418320" cy="50220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251C8D78-0E85-4015-8149-AD63AFBF70BE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873553" y="3631110"/>
                <a:ext cx="456120" cy="5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C70DDC08-94CE-4D7C-B235-A92380B0E153}"/>
                  </a:ext>
                </a:extLst>
              </p14:cNvPr>
              <p14:cNvContentPartPr/>
              <p14:nvPr/>
            </p14:nvContentPartPr>
            <p14:xfrm>
              <a:off x="2417873" y="3802470"/>
              <a:ext cx="207000" cy="42840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C70DDC08-94CE-4D7C-B235-A92380B0E153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398793" y="3783390"/>
                <a:ext cx="244800" cy="46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D64CF409-8A36-4327-9B07-3B0E78BDDE3C}"/>
                  </a:ext>
                </a:extLst>
              </p14:cNvPr>
              <p14:cNvContentPartPr/>
              <p14:nvPr/>
            </p14:nvContentPartPr>
            <p14:xfrm>
              <a:off x="2476193" y="3975990"/>
              <a:ext cx="109080" cy="1980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D64CF409-8A36-4327-9B07-3B0E78BDDE3C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457113" y="3956910"/>
                <a:ext cx="14688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0DDF779F-8DBF-4C3B-AD0F-15EE0CFE236B}"/>
                  </a:ext>
                </a:extLst>
              </p14:cNvPr>
              <p14:cNvContentPartPr/>
              <p14:nvPr/>
            </p14:nvContentPartPr>
            <p14:xfrm>
              <a:off x="2750153" y="3833790"/>
              <a:ext cx="152640" cy="26208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0DDF779F-8DBF-4C3B-AD0F-15EE0CFE236B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731073" y="3814710"/>
                <a:ext cx="19044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7907D192-B98E-496C-A655-D6BBCB1C469E}"/>
                  </a:ext>
                </a:extLst>
              </p14:cNvPr>
              <p14:cNvContentPartPr/>
              <p14:nvPr/>
            </p14:nvContentPartPr>
            <p14:xfrm>
              <a:off x="3157673" y="3889230"/>
              <a:ext cx="150840" cy="1368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7907D192-B98E-496C-A655-D6BBCB1C469E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138593" y="3870150"/>
                <a:ext cx="18864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866975E1-873E-413A-B9BA-40F93BA41B7C}"/>
                  </a:ext>
                </a:extLst>
              </p14:cNvPr>
              <p14:cNvContentPartPr/>
              <p14:nvPr/>
            </p14:nvContentPartPr>
            <p14:xfrm>
              <a:off x="3195473" y="4043670"/>
              <a:ext cx="126720" cy="684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866975E1-873E-413A-B9BA-40F93BA41B7C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176393" y="4024590"/>
                <a:ext cx="16452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36B5FC1B-7B7C-4AA4-B491-EDBCD73B8EBB}"/>
                  </a:ext>
                </a:extLst>
              </p14:cNvPr>
              <p14:cNvContentPartPr/>
              <p14:nvPr/>
            </p14:nvContentPartPr>
            <p14:xfrm>
              <a:off x="3701633" y="3734790"/>
              <a:ext cx="244800" cy="50220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36B5FC1B-7B7C-4AA4-B491-EDBCD73B8EBB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682553" y="3715710"/>
                <a:ext cx="282600" cy="5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3BA7AE6E-67BE-4C6F-9A28-69F69AE1E0B3}"/>
                  </a:ext>
                </a:extLst>
              </p14:cNvPr>
              <p14:cNvContentPartPr/>
              <p14:nvPr/>
            </p14:nvContentPartPr>
            <p14:xfrm>
              <a:off x="8802473" y="2557230"/>
              <a:ext cx="403560" cy="47988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3BA7AE6E-67BE-4C6F-9A28-69F69AE1E0B3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8783393" y="2538150"/>
                <a:ext cx="441360" cy="51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D4932BDB-7A66-409B-8EA6-0A0217C5C40E}"/>
                  </a:ext>
                </a:extLst>
              </p14:cNvPr>
              <p14:cNvContentPartPr/>
              <p14:nvPr/>
            </p14:nvContentPartPr>
            <p14:xfrm>
              <a:off x="9321233" y="2729670"/>
              <a:ext cx="157680" cy="2790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D4932BDB-7A66-409B-8EA6-0A0217C5C40E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9302153" y="2710590"/>
                <a:ext cx="195480" cy="31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C60D940D-817A-4C31-8698-F6BF73D47151}"/>
                  </a:ext>
                </a:extLst>
              </p14:cNvPr>
              <p14:cNvContentPartPr/>
              <p14:nvPr/>
            </p14:nvContentPartPr>
            <p14:xfrm>
              <a:off x="9663233" y="2727150"/>
              <a:ext cx="84240" cy="2952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C60D940D-817A-4C31-8698-F6BF73D47151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9644153" y="2708070"/>
                <a:ext cx="12204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8AD96E56-476F-4CA8-AA8E-837DBFDEA6E2}"/>
                  </a:ext>
                </a:extLst>
              </p14:cNvPr>
              <p14:cNvContentPartPr/>
              <p14:nvPr/>
            </p14:nvContentPartPr>
            <p14:xfrm>
              <a:off x="9631913" y="2848110"/>
              <a:ext cx="148320" cy="1944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8AD96E56-476F-4CA8-AA8E-837DBFDEA6E2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9612833" y="2829030"/>
                <a:ext cx="18612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30A0D728-A369-4FDC-AA74-3BC55FA1C8FA}"/>
                  </a:ext>
                </a:extLst>
              </p14:cNvPr>
              <p14:cNvContentPartPr/>
              <p14:nvPr/>
            </p14:nvContentPartPr>
            <p14:xfrm>
              <a:off x="9983633" y="2682510"/>
              <a:ext cx="141480" cy="2592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30A0D728-A369-4FDC-AA74-3BC55FA1C8FA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9964553" y="2663430"/>
                <a:ext cx="17928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5078DE9C-F585-43CE-8635-8D1A49299DA6}"/>
                  </a:ext>
                </a:extLst>
              </p14:cNvPr>
              <p14:cNvContentPartPr/>
              <p14:nvPr/>
            </p14:nvContentPartPr>
            <p14:xfrm>
              <a:off x="10016033" y="2777910"/>
              <a:ext cx="39600" cy="22716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5078DE9C-F585-43CE-8635-8D1A49299DA6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9996953" y="2758830"/>
                <a:ext cx="7740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3653D301-F8B9-4226-9A44-2E713CD0ADC1}"/>
                  </a:ext>
                </a:extLst>
              </p14:cNvPr>
              <p14:cNvContentPartPr/>
              <p14:nvPr/>
            </p14:nvContentPartPr>
            <p14:xfrm>
              <a:off x="9906233" y="3028830"/>
              <a:ext cx="165960" cy="1260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3653D301-F8B9-4226-9A44-2E713CD0ADC1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9887153" y="3009750"/>
                <a:ext cx="2037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EC1E2A0D-E71E-4BB6-B59E-2474376BF475}"/>
                  </a:ext>
                </a:extLst>
              </p14:cNvPr>
              <p14:cNvContentPartPr/>
              <p14:nvPr/>
            </p14:nvContentPartPr>
            <p14:xfrm>
              <a:off x="10340393" y="3030270"/>
              <a:ext cx="43920" cy="1476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EC1E2A0D-E71E-4BB6-B59E-2474376BF475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0321313" y="3011190"/>
                <a:ext cx="8172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4949B951-9205-4523-83FE-D68814F0256A}"/>
                  </a:ext>
                </a:extLst>
              </p14:cNvPr>
              <p14:cNvContentPartPr/>
              <p14:nvPr/>
            </p14:nvContentPartPr>
            <p14:xfrm>
              <a:off x="2083793" y="4661430"/>
              <a:ext cx="595080" cy="65556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4949B951-9205-4523-83FE-D68814F0256A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064713" y="4642350"/>
                <a:ext cx="632880" cy="69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CDD51CDE-4E71-4BF7-AB65-2D345BECFA1E}"/>
                  </a:ext>
                </a:extLst>
              </p14:cNvPr>
              <p14:cNvContentPartPr/>
              <p14:nvPr/>
            </p14:nvContentPartPr>
            <p14:xfrm>
              <a:off x="3807473" y="4614270"/>
              <a:ext cx="1870200" cy="135072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CDD51CDE-4E71-4BF7-AB65-2D345BECFA1E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788393" y="4595190"/>
                <a:ext cx="1908000" cy="13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F223BD00-8CDB-4AEC-8273-916853584643}"/>
                  </a:ext>
                </a:extLst>
              </p14:cNvPr>
              <p14:cNvContentPartPr/>
              <p14:nvPr/>
            </p14:nvContentPartPr>
            <p14:xfrm>
              <a:off x="8635793" y="5016750"/>
              <a:ext cx="175680" cy="30528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F223BD00-8CDB-4AEC-8273-916853584643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616713" y="4997670"/>
                <a:ext cx="213480" cy="3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A978DC7F-CFB0-49F6-924C-78EBD7E5474D}"/>
                  </a:ext>
                </a:extLst>
              </p14:cNvPr>
              <p14:cNvContentPartPr/>
              <p14:nvPr/>
            </p14:nvContentPartPr>
            <p14:xfrm>
              <a:off x="8941073" y="5174070"/>
              <a:ext cx="133200" cy="540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A978DC7F-CFB0-49F6-924C-78EBD7E5474D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8921993" y="5154990"/>
                <a:ext cx="17100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32B9C006-1424-46D4-8C6C-B007B0062DF3}"/>
                  </a:ext>
                </a:extLst>
              </p14:cNvPr>
              <p14:cNvContentPartPr/>
              <p14:nvPr/>
            </p14:nvContentPartPr>
            <p14:xfrm>
              <a:off x="9201713" y="5000190"/>
              <a:ext cx="120960" cy="31536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32B9C006-1424-46D4-8C6C-B007B0062DF3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9182633" y="4981110"/>
                <a:ext cx="158760" cy="3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747B4010-5F9F-4D99-A23F-5D54B210C5A9}"/>
                  </a:ext>
                </a:extLst>
              </p14:cNvPr>
              <p14:cNvContentPartPr/>
              <p14:nvPr/>
            </p14:nvContentPartPr>
            <p14:xfrm>
              <a:off x="9380993" y="5077590"/>
              <a:ext cx="177840" cy="18612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747B4010-5F9F-4D99-A23F-5D54B210C5A9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9361913" y="5058510"/>
                <a:ext cx="21564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A26ACE31-A7EB-42A9-938D-A9D355C35C18}"/>
                  </a:ext>
                </a:extLst>
              </p14:cNvPr>
              <p14:cNvContentPartPr/>
              <p14:nvPr/>
            </p14:nvContentPartPr>
            <p14:xfrm>
              <a:off x="9664673" y="5099190"/>
              <a:ext cx="59760" cy="18756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A26ACE31-A7EB-42A9-938D-A9D355C35C18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9645593" y="5080110"/>
                <a:ext cx="9756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347BE011-EB97-4053-A94D-5A5D6A2B467A}"/>
                  </a:ext>
                </a:extLst>
              </p14:cNvPr>
              <p14:cNvContentPartPr/>
              <p14:nvPr/>
            </p14:nvContentPartPr>
            <p14:xfrm>
              <a:off x="9834233" y="5117550"/>
              <a:ext cx="202680" cy="15696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347BE011-EB97-4053-A94D-5A5D6A2B467A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9815153" y="5098470"/>
                <a:ext cx="24048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1944A137-2285-4909-8DC8-614599355341}"/>
                  </a:ext>
                </a:extLst>
              </p14:cNvPr>
              <p14:cNvContentPartPr/>
              <p14:nvPr/>
            </p14:nvContentPartPr>
            <p14:xfrm>
              <a:off x="6177713" y="4914870"/>
              <a:ext cx="2166480" cy="108864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1944A137-2285-4909-8DC8-614599355341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6158633" y="4895790"/>
                <a:ext cx="2204280" cy="11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EAAF2ABA-946E-4D0D-BA43-3B8273316300}"/>
                  </a:ext>
                </a:extLst>
              </p14:cNvPr>
              <p14:cNvContentPartPr/>
              <p14:nvPr/>
            </p14:nvContentPartPr>
            <p14:xfrm>
              <a:off x="8505473" y="5731350"/>
              <a:ext cx="106200" cy="21168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EAAF2ABA-946E-4D0D-BA43-3B8273316300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8486393" y="5712270"/>
                <a:ext cx="144000" cy="24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9C4B3979-8563-44C5-BB38-A2F139FFE7B6}"/>
                  </a:ext>
                </a:extLst>
              </p14:cNvPr>
              <p14:cNvContentPartPr/>
              <p14:nvPr/>
            </p14:nvContentPartPr>
            <p14:xfrm>
              <a:off x="8711393" y="5761590"/>
              <a:ext cx="482400" cy="20448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9C4B3979-8563-44C5-BB38-A2F139FFE7B6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8692313" y="5742510"/>
                <a:ext cx="52020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FA25821A-B935-41F3-93CD-75A1A24C68B3}"/>
                  </a:ext>
                </a:extLst>
              </p14:cNvPr>
              <p14:cNvContentPartPr/>
              <p14:nvPr/>
            </p14:nvContentPartPr>
            <p14:xfrm>
              <a:off x="9207113" y="5757630"/>
              <a:ext cx="772560" cy="202320"/>
            </p14:xfrm>
          </p:contentPart>
        </mc:Choice>
        <mc:Fallback xmlns=""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FA25821A-B935-41F3-93CD-75A1A24C68B3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9188033" y="5738550"/>
                <a:ext cx="81036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DA082B7A-26BA-40BD-850D-8E584E48A297}"/>
                  </a:ext>
                </a:extLst>
              </p14:cNvPr>
              <p14:cNvContentPartPr/>
              <p14:nvPr/>
            </p14:nvContentPartPr>
            <p14:xfrm>
              <a:off x="10272713" y="6011430"/>
              <a:ext cx="8280" cy="1116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DA082B7A-26BA-40BD-850D-8E584E48A297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0253633" y="5992350"/>
                <a:ext cx="46080" cy="4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45916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63C8394-4261-4831-A572-23397C0A2672}"/>
                  </a:ext>
                </a:extLst>
              </p14:cNvPr>
              <p14:cNvContentPartPr/>
              <p14:nvPr/>
            </p14:nvContentPartPr>
            <p14:xfrm>
              <a:off x="1403753" y="764070"/>
              <a:ext cx="271800" cy="4050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63C8394-4261-4831-A572-23397C0A267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84673" y="744990"/>
                <a:ext cx="30960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956C1F7-E15F-4DCF-A306-73E7A77FEF56}"/>
                  </a:ext>
                </a:extLst>
              </p14:cNvPr>
              <p14:cNvContentPartPr/>
              <p14:nvPr/>
            </p14:nvContentPartPr>
            <p14:xfrm>
              <a:off x="1849073" y="661830"/>
              <a:ext cx="100800" cy="7916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956C1F7-E15F-4DCF-A306-73E7A77FEF5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29993" y="642750"/>
                <a:ext cx="138600" cy="82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19152AB-6222-4F8C-AFB1-290B3538903B}"/>
                  </a:ext>
                </a:extLst>
              </p14:cNvPr>
              <p14:cNvContentPartPr/>
              <p14:nvPr/>
            </p14:nvContentPartPr>
            <p14:xfrm>
              <a:off x="2026913" y="625470"/>
              <a:ext cx="56880" cy="7016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19152AB-6222-4F8C-AFB1-290B353890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07833" y="606390"/>
                <a:ext cx="94680" cy="73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F9C2C98-D6A1-45C2-8F14-4BAD4E344213}"/>
                  </a:ext>
                </a:extLst>
              </p14:cNvPr>
              <p14:cNvContentPartPr/>
              <p14:nvPr/>
            </p14:nvContentPartPr>
            <p14:xfrm>
              <a:off x="1755473" y="1012830"/>
              <a:ext cx="278640" cy="885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F9C2C98-D6A1-45C2-8F14-4BAD4E34421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36393" y="993750"/>
                <a:ext cx="31644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8BB9503-9DD0-4969-AF17-2A448638E796}"/>
                  </a:ext>
                </a:extLst>
              </p14:cNvPr>
              <p14:cNvContentPartPr/>
              <p14:nvPr/>
            </p14:nvContentPartPr>
            <p14:xfrm>
              <a:off x="2164073" y="1083030"/>
              <a:ext cx="12600" cy="990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8BB9503-9DD0-4969-AF17-2A448638E796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44993" y="1063950"/>
                <a:ext cx="5040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46DA8A8-05B0-436B-B853-BC3F07511787}"/>
                  </a:ext>
                </a:extLst>
              </p14:cNvPr>
              <p14:cNvContentPartPr/>
              <p14:nvPr/>
            </p14:nvContentPartPr>
            <p14:xfrm>
              <a:off x="2222033" y="875310"/>
              <a:ext cx="15480" cy="331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46DA8A8-05B0-436B-B853-BC3F07511787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02953" y="856230"/>
                <a:ext cx="5328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6A494820-29BB-4F11-865A-F07552F7717C}"/>
                  </a:ext>
                </a:extLst>
              </p14:cNvPr>
              <p14:cNvContentPartPr/>
              <p14:nvPr/>
            </p14:nvContentPartPr>
            <p14:xfrm>
              <a:off x="2326073" y="807630"/>
              <a:ext cx="728640" cy="32868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6A494820-29BB-4F11-865A-F07552F7717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06993" y="788550"/>
                <a:ext cx="766440" cy="3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EFFCBD1-EBA7-4A93-80A9-41B57447CA3D}"/>
                  </a:ext>
                </a:extLst>
              </p14:cNvPr>
              <p14:cNvContentPartPr/>
              <p14:nvPr/>
            </p14:nvContentPartPr>
            <p14:xfrm>
              <a:off x="3577073" y="734190"/>
              <a:ext cx="240480" cy="4489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EFFCBD1-EBA7-4A93-80A9-41B57447CA3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557993" y="715110"/>
                <a:ext cx="27828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330D95CE-67D2-477E-B167-10FB5AE0C39D}"/>
                  </a:ext>
                </a:extLst>
              </p14:cNvPr>
              <p14:cNvContentPartPr/>
              <p14:nvPr/>
            </p14:nvContentPartPr>
            <p14:xfrm>
              <a:off x="3623153" y="936870"/>
              <a:ext cx="191520" cy="345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330D95CE-67D2-477E-B167-10FB5AE0C39D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604073" y="917790"/>
                <a:ext cx="22932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F05A34CE-46EE-4FC6-93F6-354317E93D32}"/>
                  </a:ext>
                </a:extLst>
              </p14:cNvPr>
              <p14:cNvContentPartPr/>
              <p14:nvPr/>
            </p14:nvContentPartPr>
            <p14:xfrm>
              <a:off x="3920513" y="759390"/>
              <a:ext cx="530280" cy="44208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F05A34CE-46EE-4FC6-93F6-354317E93D3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901433" y="740310"/>
                <a:ext cx="568080" cy="4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DBCDACCC-12B1-46EB-8D5A-6187320AC625}"/>
                  </a:ext>
                </a:extLst>
              </p14:cNvPr>
              <p14:cNvContentPartPr/>
              <p14:nvPr/>
            </p14:nvContentPartPr>
            <p14:xfrm>
              <a:off x="4530713" y="787110"/>
              <a:ext cx="201600" cy="36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DBCDACCC-12B1-46EB-8D5A-6187320AC62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511633" y="768030"/>
                <a:ext cx="239400" cy="40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5AF02D9A-CEFF-49DF-8470-D17C79CB5E83}"/>
                  </a:ext>
                </a:extLst>
              </p14:cNvPr>
              <p14:cNvContentPartPr/>
              <p14:nvPr/>
            </p14:nvContentPartPr>
            <p14:xfrm>
              <a:off x="4807193" y="1045590"/>
              <a:ext cx="6480" cy="9288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5AF02D9A-CEFF-49DF-8470-D17C79CB5E83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788113" y="1026510"/>
                <a:ext cx="4428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3243F2E3-0E4C-4AA9-8C81-032B93B7B94A}"/>
                  </a:ext>
                </a:extLst>
              </p14:cNvPr>
              <p14:cNvContentPartPr/>
              <p14:nvPr/>
            </p14:nvContentPartPr>
            <p14:xfrm>
              <a:off x="4832393" y="912750"/>
              <a:ext cx="14040" cy="1260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3243F2E3-0E4C-4AA9-8C81-032B93B7B94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13313" y="893670"/>
                <a:ext cx="518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202360AA-09D2-456B-860B-294F61608A06}"/>
                  </a:ext>
                </a:extLst>
              </p14:cNvPr>
              <p14:cNvContentPartPr/>
              <p14:nvPr/>
            </p14:nvContentPartPr>
            <p14:xfrm>
              <a:off x="5114633" y="817350"/>
              <a:ext cx="266400" cy="2901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202360AA-09D2-456B-860B-294F61608A06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95553" y="798270"/>
                <a:ext cx="304200" cy="32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B339C489-DC10-45FD-A95F-83DB56F74158}"/>
                  </a:ext>
                </a:extLst>
              </p14:cNvPr>
              <p14:cNvContentPartPr/>
              <p14:nvPr/>
            </p14:nvContentPartPr>
            <p14:xfrm>
              <a:off x="5914913" y="616470"/>
              <a:ext cx="818280" cy="74304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B339C489-DC10-45FD-A95F-83DB56F74158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895833" y="597390"/>
                <a:ext cx="856080" cy="78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B625D502-6715-41DD-9110-7E3C1164D303}"/>
                  </a:ext>
                </a:extLst>
              </p14:cNvPr>
              <p14:cNvContentPartPr/>
              <p14:nvPr/>
            </p14:nvContentPartPr>
            <p14:xfrm>
              <a:off x="7168433" y="751110"/>
              <a:ext cx="766800" cy="23184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B625D502-6715-41DD-9110-7E3C1164D303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49353" y="732030"/>
                <a:ext cx="804600" cy="2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C7001F1C-3580-4EFF-A5B4-79D6F2D6FDD4}"/>
                  </a:ext>
                </a:extLst>
              </p14:cNvPr>
              <p14:cNvContentPartPr/>
              <p14:nvPr/>
            </p14:nvContentPartPr>
            <p14:xfrm>
              <a:off x="8528873" y="616110"/>
              <a:ext cx="1107360" cy="55548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C7001F1C-3580-4EFF-A5B4-79D6F2D6FDD4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509793" y="597030"/>
                <a:ext cx="1145160" cy="59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0F1DE5A2-3865-41D6-B016-53423DA884FC}"/>
                  </a:ext>
                </a:extLst>
              </p14:cNvPr>
              <p14:cNvContentPartPr/>
              <p14:nvPr/>
            </p14:nvContentPartPr>
            <p14:xfrm>
              <a:off x="9445793" y="1027230"/>
              <a:ext cx="436320" cy="13428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0F1DE5A2-3865-41D6-B016-53423DA884FC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426713" y="1008150"/>
                <a:ext cx="4741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7F0B4E81-5DE0-4D60-8753-0B65C84EFA39}"/>
                  </a:ext>
                </a:extLst>
              </p14:cNvPr>
              <p14:cNvContentPartPr/>
              <p14:nvPr/>
            </p14:nvContentPartPr>
            <p14:xfrm>
              <a:off x="9956273" y="1009230"/>
              <a:ext cx="140040" cy="14508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7F0B4E81-5DE0-4D60-8753-0B65C84EFA39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937193" y="990150"/>
                <a:ext cx="17784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A7295737-8F18-480E-92EB-7DB78B4DB26D}"/>
                  </a:ext>
                </a:extLst>
              </p14:cNvPr>
              <p14:cNvContentPartPr/>
              <p14:nvPr/>
            </p14:nvContentPartPr>
            <p14:xfrm>
              <a:off x="10262993" y="1300830"/>
              <a:ext cx="53280" cy="115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A7295737-8F18-480E-92EB-7DB78B4DB26D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243913" y="1281750"/>
                <a:ext cx="910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2D75B052-9C5D-4C73-9FFD-32468E3551D2}"/>
                  </a:ext>
                </a:extLst>
              </p14:cNvPr>
              <p14:cNvContentPartPr/>
              <p14:nvPr/>
            </p14:nvContentPartPr>
            <p14:xfrm>
              <a:off x="4046513" y="3484950"/>
              <a:ext cx="360" cy="36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2D75B052-9C5D-4C73-9FFD-32468E3551D2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027433" y="3465870"/>
                <a:ext cx="381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3B9AFE1E-1DC4-4E8B-8604-525561DA81C6}"/>
                  </a:ext>
                </a:extLst>
              </p14:cNvPr>
              <p14:cNvContentPartPr/>
              <p14:nvPr/>
            </p14:nvContentPartPr>
            <p14:xfrm>
              <a:off x="1114673" y="2131350"/>
              <a:ext cx="174240" cy="38628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3B9AFE1E-1DC4-4E8B-8604-525561DA81C6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95593" y="2112270"/>
                <a:ext cx="212040" cy="42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FD90919C-0BC4-41F8-B3A9-5097E1D3B669}"/>
                  </a:ext>
                </a:extLst>
              </p14:cNvPr>
              <p14:cNvContentPartPr/>
              <p14:nvPr/>
            </p14:nvContentPartPr>
            <p14:xfrm>
              <a:off x="1441913" y="2022630"/>
              <a:ext cx="41040" cy="43344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FD90919C-0BC4-41F8-B3A9-5097E1D3B669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422833" y="2003550"/>
                <a:ext cx="78840" cy="47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DE2D82AE-3F09-4D7A-9DF6-905A10ADC2AB}"/>
                  </a:ext>
                </a:extLst>
              </p14:cNvPr>
              <p14:cNvContentPartPr/>
              <p14:nvPr/>
            </p14:nvContentPartPr>
            <p14:xfrm>
              <a:off x="1575113" y="2211270"/>
              <a:ext cx="206640" cy="60192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DE2D82AE-3F09-4D7A-9DF6-905A10ADC2A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556033" y="2192190"/>
                <a:ext cx="244440" cy="63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E3A978D6-D98D-43F6-96B8-89C87412E6AB}"/>
                  </a:ext>
                </a:extLst>
              </p14:cNvPr>
              <p14:cNvContentPartPr/>
              <p14:nvPr/>
            </p14:nvContentPartPr>
            <p14:xfrm>
              <a:off x="1889753" y="2541390"/>
              <a:ext cx="15480" cy="1008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E3A978D6-D98D-43F6-96B8-89C87412E6AB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870673" y="2522310"/>
                <a:ext cx="532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6F04C41E-5E20-4D9A-AEB3-E50A2ECC6F9F}"/>
                  </a:ext>
                </a:extLst>
              </p14:cNvPr>
              <p14:cNvContentPartPr/>
              <p14:nvPr/>
            </p14:nvContentPartPr>
            <p14:xfrm>
              <a:off x="2386193" y="2120550"/>
              <a:ext cx="105120" cy="32616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6F04C41E-5E20-4D9A-AEB3-E50A2ECC6F9F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367113" y="2101470"/>
                <a:ext cx="142920" cy="36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1154E381-D474-41B7-9D28-1F283BC3E900}"/>
                  </a:ext>
                </a:extLst>
              </p14:cNvPr>
              <p14:cNvContentPartPr/>
              <p14:nvPr/>
            </p14:nvContentPartPr>
            <p14:xfrm>
              <a:off x="2603993" y="2057550"/>
              <a:ext cx="110160" cy="37368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1154E381-D474-41B7-9D28-1F283BC3E900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584913" y="2038470"/>
                <a:ext cx="14796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CE55A490-F7D7-4D22-9122-84235CB5FD93}"/>
                  </a:ext>
                </a:extLst>
              </p14:cNvPr>
              <p14:cNvContentPartPr/>
              <p14:nvPr/>
            </p14:nvContentPartPr>
            <p14:xfrm>
              <a:off x="2804153" y="2220630"/>
              <a:ext cx="467640" cy="17784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CE55A490-F7D7-4D22-9122-84235CB5FD93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785073" y="2201550"/>
                <a:ext cx="50544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6E982B48-83E2-4B6A-B16A-F18BA53E6897}"/>
                  </a:ext>
                </a:extLst>
              </p14:cNvPr>
              <p14:cNvContentPartPr/>
              <p14:nvPr/>
            </p14:nvContentPartPr>
            <p14:xfrm>
              <a:off x="3378713" y="2231430"/>
              <a:ext cx="83160" cy="20160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6E982B48-83E2-4B6A-B16A-F18BA53E6897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359633" y="2212350"/>
                <a:ext cx="12096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306237E6-BEDA-40CD-9F1A-6D47B577BD9D}"/>
                  </a:ext>
                </a:extLst>
              </p14:cNvPr>
              <p14:cNvContentPartPr/>
              <p14:nvPr/>
            </p14:nvContentPartPr>
            <p14:xfrm>
              <a:off x="3350273" y="2244750"/>
              <a:ext cx="523080" cy="17892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306237E6-BEDA-40CD-9F1A-6D47B577BD9D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331193" y="2225670"/>
                <a:ext cx="56088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2E81E87D-8654-4900-914D-DBA3D90F95D2}"/>
                  </a:ext>
                </a:extLst>
              </p14:cNvPr>
              <p14:cNvContentPartPr/>
              <p14:nvPr/>
            </p14:nvContentPartPr>
            <p14:xfrm>
              <a:off x="4007273" y="2407470"/>
              <a:ext cx="19440" cy="2088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2E81E87D-8654-4900-914D-DBA3D90F95D2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988193" y="2388390"/>
                <a:ext cx="5724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B627F9CA-27DC-4BFB-8F52-8AF8A7FE3329}"/>
                  </a:ext>
                </a:extLst>
              </p14:cNvPr>
              <p14:cNvContentPartPr/>
              <p14:nvPr/>
            </p14:nvContentPartPr>
            <p14:xfrm>
              <a:off x="4385993" y="2113710"/>
              <a:ext cx="408960" cy="22896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B627F9CA-27DC-4BFB-8F52-8AF8A7FE3329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366913" y="2094630"/>
                <a:ext cx="44676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C8484903-BD1C-4B8A-9550-1AC9182F79A2}"/>
                  </a:ext>
                </a:extLst>
              </p14:cNvPr>
              <p14:cNvContentPartPr/>
              <p14:nvPr/>
            </p14:nvContentPartPr>
            <p14:xfrm>
              <a:off x="4896113" y="2174190"/>
              <a:ext cx="373680" cy="3942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C8484903-BD1C-4B8A-9550-1AC9182F79A2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877033" y="2155110"/>
                <a:ext cx="411480" cy="43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F4D4E6A0-F309-4A74-B628-548E2EB717D6}"/>
                  </a:ext>
                </a:extLst>
              </p14:cNvPr>
              <p14:cNvContentPartPr/>
              <p14:nvPr/>
            </p14:nvContentPartPr>
            <p14:xfrm>
              <a:off x="5402633" y="2040990"/>
              <a:ext cx="31680" cy="27900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F4D4E6A0-F309-4A74-B628-548E2EB717D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383553" y="2021910"/>
                <a:ext cx="69480" cy="31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D56F5501-C90C-4BCC-B7C0-7ED5FCEEC533}"/>
                  </a:ext>
                </a:extLst>
              </p14:cNvPr>
              <p14:cNvContentPartPr/>
              <p14:nvPr/>
            </p14:nvContentPartPr>
            <p14:xfrm>
              <a:off x="5299313" y="2039910"/>
              <a:ext cx="548640" cy="27360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D56F5501-C90C-4BCC-B7C0-7ED5FCEEC533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280233" y="2020830"/>
                <a:ext cx="586440" cy="31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ECAD7D21-D507-4016-9233-8E9F27DE3FAC}"/>
                  </a:ext>
                </a:extLst>
              </p14:cNvPr>
              <p14:cNvContentPartPr/>
              <p14:nvPr/>
            </p14:nvContentPartPr>
            <p14:xfrm>
              <a:off x="5972513" y="2340870"/>
              <a:ext cx="12600" cy="792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ECAD7D21-D507-4016-9233-8E9F27DE3FAC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953433" y="2321790"/>
                <a:ext cx="5040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8795699-CD8E-4221-A690-0DC14914A78B}"/>
                  </a:ext>
                </a:extLst>
              </p14:cNvPr>
              <p14:cNvContentPartPr/>
              <p14:nvPr/>
            </p14:nvContentPartPr>
            <p14:xfrm>
              <a:off x="10468193" y="2002110"/>
              <a:ext cx="65880" cy="34920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8795699-CD8E-4221-A690-0DC14914A78B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0449113" y="1983030"/>
                <a:ext cx="10368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515B0352-5D51-4726-9B59-32B617B9D0EC}"/>
                  </a:ext>
                </a:extLst>
              </p14:cNvPr>
              <p14:cNvContentPartPr/>
              <p14:nvPr/>
            </p14:nvContentPartPr>
            <p14:xfrm>
              <a:off x="2111153" y="2898870"/>
              <a:ext cx="195840" cy="35892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515B0352-5D51-4726-9B59-32B617B9D0EC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092073" y="2879790"/>
                <a:ext cx="233640" cy="39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30FA9532-7E9B-45A4-A82A-F0FEEB803F2B}"/>
                  </a:ext>
                </a:extLst>
              </p14:cNvPr>
              <p14:cNvContentPartPr/>
              <p14:nvPr/>
            </p14:nvContentPartPr>
            <p14:xfrm>
              <a:off x="2418233" y="3038550"/>
              <a:ext cx="9360" cy="14112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30FA9532-7E9B-45A4-A82A-F0FEEB803F2B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399153" y="3019470"/>
                <a:ext cx="4716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7E454C19-1770-49CB-B771-F96430BF97DA}"/>
                  </a:ext>
                </a:extLst>
              </p14:cNvPr>
              <p14:cNvContentPartPr/>
              <p14:nvPr/>
            </p14:nvContentPartPr>
            <p14:xfrm>
              <a:off x="2412473" y="2916870"/>
              <a:ext cx="32760" cy="3888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7E454C19-1770-49CB-B771-F96430BF97DA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393393" y="2897790"/>
                <a:ext cx="7056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EC54CF29-DEF7-44B1-ADB0-9987768F9E51}"/>
                  </a:ext>
                </a:extLst>
              </p14:cNvPr>
              <p14:cNvContentPartPr/>
              <p14:nvPr/>
            </p14:nvContentPartPr>
            <p14:xfrm>
              <a:off x="2564033" y="3000390"/>
              <a:ext cx="137880" cy="15948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EC54CF29-DEF7-44B1-ADB0-9987768F9E51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544953" y="2981310"/>
                <a:ext cx="175680" cy="1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7BF6C3FC-E47B-4F5C-988B-08B9CBE51D53}"/>
                  </a:ext>
                </a:extLst>
              </p14:cNvPr>
              <p14:cNvContentPartPr/>
              <p14:nvPr/>
            </p14:nvContentPartPr>
            <p14:xfrm>
              <a:off x="2815673" y="2919030"/>
              <a:ext cx="154800" cy="26100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7BF6C3FC-E47B-4F5C-988B-08B9CBE51D53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796593" y="2899950"/>
                <a:ext cx="192600" cy="29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4C933210-BE2D-4D93-B02A-FBA8AE9CCD1B}"/>
                  </a:ext>
                </a:extLst>
              </p14:cNvPr>
              <p14:cNvContentPartPr/>
              <p14:nvPr/>
            </p14:nvContentPartPr>
            <p14:xfrm>
              <a:off x="3552593" y="2985630"/>
              <a:ext cx="120960" cy="16308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4C933210-BE2D-4D93-B02A-FBA8AE9CCD1B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533513" y="2966550"/>
                <a:ext cx="15876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3EA51C49-27B6-4651-B62C-072E63FAA392}"/>
                  </a:ext>
                </a:extLst>
              </p14:cNvPr>
              <p14:cNvContentPartPr/>
              <p14:nvPr/>
            </p14:nvContentPartPr>
            <p14:xfrm>
              <a:off x="3783353" y="3147270"/>
              <a:ext cx="7560" cy="13068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3EA51C49-27B6-4651-B62C-072E63FAA392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764273" y="3128190"/>
                <a:ext cx="4536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104DCCE0-5F95-440D-BB84-389B753166C1}"/>
                  </a:ext>
                </a:extLst>
              </p14:cNvPr>
              <p14:cNvContentPartPr/>
              <p14:nvPr/>
            </p14:nvContentPartPr>
            <p14:xfrm>
              <a:off x="4241993" y="3131070"/>
              <a:ext cx="44640" cy="6228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104DCCE0-5F95-440D-BB84-389B753166C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222913" y="3111990"/>
                <a:ext cx="8244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1CC9CE01-7F77-4B16-BC16-EF3F1355949A}"/>
                  </a:ext>
                </a:extLst>
              </p14:cNvPr>
              <p14:cNvContentPartPr/>
              <p14:nvPr/>
            </p14:nvContentPartPr>
            <p14:xfrm>
              <a:off x="4738793" y="2867190"/>
              <a:ext cx="192240" cy="39384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1CC9CE01-7F77-4B16-BC16-EF3F1355949A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719713" y="2848110"/>
                <a:ext cx="230040" cy="43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574FFDBF-1AA3-4DB1-A66A-B3BEB9AA6799}"/>
                  </a:ext>
                </a:extLst>
              </p14:cNvPr>
              <p14:cNvContentPartPr/>
              <p14:nvPr/>
            </p14:nvContentPartPr>
            <p14:xfrm>
              <a:off x="4505153" y="2802030"/>
              <a:ext cx="97560" cy="42156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574FFDBF-1AA3-4DB1-A66A-B3BEB9AA6799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486073" y="2782950"/>
                <a:ext cx="135360" cy="45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7A6FE24B-4E13-4B43-82A4-5DDC3CE50187}"/>
                  </a:ext>
                </a:extLst>
              </p14:cNvPr>
              <p14:cNvContentPartPr/>
              <p14:nvPr/>
            </p14:nvContentPartPr>
            <p14:xfrm>
              <a:off x="5126153" y="2812830"/>
              <a:ext cx="326880" cy="42408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7A6FE24B-4E13-4B43-82A4-5DDC3CE50187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107073" y="2793750"/>
                <a:ext cx="364680" cy="46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AAC9CE7E-4A94-4DC0-AAE3-C59EE482FBA4}"/>
                  </a:ext>
                </a:extLst>
              </p14:cNvPr>
              <p14:cNvContentPartPr/>
              <p14:nvPr/>
            </p14:nvContentPartPr>
            <p14:xfrm>
              <a:off x="5300753" y="3026670"/>
              <a:ext cx="174240" cy="1080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AAC9CE7E-4A94-4DC0-AAE3-C59EE482FBA4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281673" y="3007590"/>
                <a:ext cx="2120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F18F1F71-CE55-489F-A329-99A8E78DF293}"/>
                  </a:ext>
                </a:extLst>
              </p14:cNvPr>
              <p14:cNvContentPartPr/>
              <p14:nvPr/>
            </p14:nvContentPartPr>
            <p14:xfrm>
              <a:off x="5723033" y="2808150"/>
              <a:ext cx="5400" cy="40932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F18F1F71-CE55-489F-A329-99A8E78DF293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703953" y="2789070"/>
                <a:ext cx="43200" cy="44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0165E810-BD52-4F1C-9B0F-33B5C7FF9F63}"/>
                  </a:ext>
                </a:extLst>
              </p14:cNvPr>
              <p14:cNvContentPartPr/>
              <p14:nvPr/>
            </p14:nvContentPartPr>
            <p14:xfrm>
              <a:off x="6199313" y="3150870"/>
              <a:ext cx="28440" cy="6048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0165E810-BD52-4F1C-9B0F-33B5C7FF9F63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180233" y="3131790"/>
                <a:ext cx="6624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DA1B914C-D115-4F4C-ACE7-594A55BAA913}"/>
                  </a:ext>
                </a:extLst>
              </p14:cNvPr>
              <p14:cNvContentPartPr/>
              <p14:nvPr/>
            </p14:nvContentPartPr>
            <p14:xfrm>
              <a:off x="2063633" y="3511590"/>
              <a:ext cx="582480" cy="44064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DA1B914C-D115-4F4C-ACE7-594A55BAA913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044553" y="3492510"/>
                <a:ext cx="620280" cy="4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A6BC2436-A0FB-4B9F-B33C-8C7B1E57ADEE}"/>
                  </a:ext>
                </a:extLst>
              </p14:cNvPr>
              <p14:cNvContentPartPr/>
              <p14:nvPr/>
            </p14:nvContentPartPr>
            <p14:xfrm>
              <a:off x="3042113" y="3612750"/>
              <a:ext cx="18000" cy="24912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A6BC2436-A0FB-4B9F-B33C-8C7B1E57ADEE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023033" y="3593670"/>
                <a:ext cx="55800" cy="28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FF209CFC-9D90-4785-A6FE-2C9218E2797D}"/>
                  </a:ext>
                </a:extLst>
              </p14:cNvPr>
              <p14:cNvContentPartPr/>
              <p14:nvPr/>
            </p14:nvContentPartPr>
            <p14:xfrm>
              <a:off x="3085673" y="3635790"/>
              <a:ext cx="74880" cy="19692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FF209CFC-9D90-4785-A6FE-2C9218E2797D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066593" y="3616710"/>
                <a:ext cx="11268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5BE68B92-4C43-4EAD-8F63-A2432C765C15}"/>
                  </a:ext>
                </a:extLst>
              </p14:cNvPr>
              <p14:cNvContentPartPr/>
              <p14:nvPr/>
            </p14:nvContentPartPr>
            <p14:xfrm>
              <a:off x="3255233" y="3694830"/>
              <a:ext cx="98280" cy="1260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5BE68B92-4C43-4EAD-8F63-A2432C765C15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236153" y="3675750"/>
                <a:ext cx="1360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B8002556-8667-4BD4-B12D-1203861EC80D}"/>
                  </a:ext>
                </a:extLst>
              </p14:cNvPr>
              <p14:cNvContentPartPr/>
              <p14:nvPr/>
            </p14:nvContentPartPr>
            <p14:xfrm>
              <a:off x="3270353" y="3783030"/>
              <a:ext cx="110160" cy="756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B8002556-8667-4BD4-B12D-1203861EC80D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251273" y="3763950"/>
                <a:ext cx="14796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B567FEFF-F25D-484D-B3F7-E069DBF2142D}"/>
                  </a:ext>
                </a:extLst>
              </p14:cNvPr>
              <p14:cNvContentPartPr/>
              <p14:nvPr/>
            </p14:nvContentPartPr>
            <p14:xfrm>
              <a:off x="3656993" y="3606990"/>
              <a:ext cx="15480" cy="21240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B567FEFF-F25D-484D-B3F7-E069DBF2142D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637913" y="3587910"/>
                <a:ext cx="532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28F7FB44-BB5F-40B4-8965-F7D7D5983DC6}"/>
                  </a:ext>
                </a:extLst>
              </p14:cNvPr>
              <p14:cNvContentPartPr/>
              <p14:nvPr/>
            </p14:nvContentPartPr>
            <p14:xfrm>
              <a:off x="3775073" y="3728670"/>
              <a:ext cx="20880" cy="7272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28F7FB44-BB5F-40B4-8965-F7D7D5983DC6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755993" y="3709590"/>
                <a:ext cx="5868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C59EDC79-7C07-4F3D-AD6B-7E56BF431532}"/>
                  </a:ext>
                </a:extLst>
              </p14:cNvPr>
              <p14:cNvContentPartPr/>
              <p14:nvPr/>
            </p14:nvContentPartPr>
            <p14:xfrm>
              <a:off x="3950033" y="3646590"/>
              <a:ext cx="29160" cy="180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C59EDC79-7C07-4F3D-AD6B-7E56BF431532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930953" y="3627510"/>
                <a:ext cx="6696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D6AD6C63-664B-4CF7-8E54-708206A832B4}"/>
                  </a:ext>
                </a:extLst>
              </p14:cNvPr>
              <p14:cNvContentPartPr/>
              <p14:nvPr/>
            </p14:nvContentPartPr>
            <p14:xfrm>
              <a:off x="4068473" y="3642990"/>
              <a:ext cx="13680" cy="396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D6AD6C63-664B-4CF7-8E54-708206A832B4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049393" y="3623910"/>
                <a:ext cx="514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AD590D7A-6C5C-4A5D-96F0-79E1C17009A8}"/>
                  </a:ext>
                </a:extLst>
              </p14:cNvPr>
              <p14:cNvContentPartPr/>
              <p14:nvPr/>
            </p14:nvContentPartPr>
            <p14:xfrm>
              <a:off x="4258193" y="3674310"/>
              <a:ext cx="16920" cy="7272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AD590D7A-6C5C-4A5D-96F0-79E1C17009A8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239113" y="3655230"/>
                <a:ext cx="5472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6D354132-1D18-4F16-9522-CB26D83579E8}"/>
                  </a:ext>
                </a:extLst>
              </p14:cNvPr>
              <p14:cNvContentPartPr/>
              <p14:nvPr/>
            </p14:nvContentPartPr>
            <p14:xfrm>
              <a:off x="4497233" y="3627510"/>
              <a:ext cx="203760" cy="14616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6D354132-1D18-4F16-9522-CB26D83579E8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478153" y="3608430"/>
                <a:ext cx="24156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6B343419-4376-46EC-BBE0-77264B548EC6}"/>
                  </a:ext>
                </a:extLst>
              </p14:cNvPr>
              <p14:cNvContentPartPr/>
              <p14:nvPr/>
            </p14:nvContentPartPr>
            <p14:xfrm>
              <a:off x="4858313" y="3802470"/>
              <a:ext cx="2880" cy="396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6B343419-4376-46EC-BBE0-77264B548EC6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4839233" y="3783390"/>
                <a:ext cx="406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18B87087-839B-4B3D-BF3F-C5E3E0EE24D7}"/>
                  </a:ext>
                </a:extLst>
              </p14:cNvPr>
              <p14:cNvContentPartPr/>
              <p14:nvPr/>
            </p14:nvContentPartPr>
            <p14:xfrm>
              <a:off x="3475193" y="4314030"/>
              <a:ext cx="110160" cy="396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18B87087-839B-4B3D-BF3F-C5E3E0EE24D7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456113" y="4294950"/>
                <a:ext cx="14796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6128A63C-1ADC-4E98-94BC-631327E1CD95}"/>
                  </a:ext>
                </a:extLst>
              </p14:cNvPr>
              <p14:cNvContentPartPr/>
              <p14:nvPr/>
            </p14:nvContentPartPr>
            <p14:xfrm>
              <a:off x="3473753" y="4407990"/>
              <a:ext cx="93960" cy="396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6128A63C-1ADC-4E98-94BC-631327E1CD95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454673" y="4388910"/>
                <a:ext cx="13176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FB74A983-3B3A-4B8B-B852-BB626014AFA6}"/>
                  </a:ext>
                </a:extLst>
              </p14:cNvPr>
              <p14:cNvContentPartPr/>
              <p14:nvPr/>
            </p14:nvContentPartPr>
            <p14:xfrm>
              <a:off x="3942833" y="4180830"/>
              <a:ext cx="149760" cy="27504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FB74A983-3B3A-4B8B-B852-BB626014AFA6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923753" y="4161750"/>
                <a:ext cx="18756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3252E076-C1DA-4E50-9138-B1A19F216BA3}"/>
                  </a:ext>
                </a:extLst>
              </p14:cNvPr>
              <p14:cNvContentPartPr/>
              <p14:nvPr/>
            </p14:nvContentPartPr>
            <p14:xfrm>
              <a:off x="4252793" y="4219710"/>
              <a:ext cx="179640" cy="29124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3252E076-C1DA-4E50-9138-B1A19F216BA3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233713" y="4200630"/>
                <a:ext cx="217440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0F9589C2-8982-4850-9D07-F54237527A80}"/>
                  </a:ext>
                </a:extLst>
              </p14:cNvPr>
              <p14:cNvContentPartPr/>
              <p14:nvPr/>
            </p14:nvContentPartPr>
            <p14:xfrm>
              <a:off x="4436033" y="4389990"/>
              <a:ext cx="66960" cy="8604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0F9589C2-8982-4850-9D07-F54237527A80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416953" y="4370910"/>
                <a:ext cx="10476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1C6DCE8A-B64E-4E52-99DD-D879730054C4}"/>
                  </a:ext>
                </a:extLst>
              </p14:cNvPr>
              <p14:cNvContentPartPr/>
              <p14:nvPr/>
            </p14:nvContentPartPr>
            <p14:xfrm>
              <a:off x="4666793" y="4310430"/>
              <a:ext cx="144360" cy="2052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1C6DCE8A-B64E-4E52-99DD-D879730054C4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647713" y="4291350"/>
                <a:ext cx="1821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000DC1F0-7BC4-4950-A006-F53080DDB793}"/>
                  </a:ext>
                </a:extLst>
              </p14:cNvPr>
              <p14:cNvContentPartPr/>
              <p14:nvPr/>
            </p14:nvContentPartPr>
            <p14:xfrm>
              <a:off x="5028593" y="4181190"/>
              <a:ext cx="128880" cy="42264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000DC1F0-7BC4-4950-A006-F53080DDB793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009513" y="4162110"/>
                <a:ext cx="166680" cy="46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DF83C999-E63A-432E-A53F-72B389F9EF4E}"/>
                  </a:ext>
                </a:extLst>
              </p14:cNvPr>
              <p14:cNvContentPartPr/>
              <p14:nvPr/>
            </p14:nvContentPartPr>
            <p14:xfrm>
              <a:off x="5653553" y="4152030"/>
              <a:ext cx="208440" cy="284400"/>
            </p14:xfrm>
          </p:contentPart>
        </mc:Choice>
        <mc:Fallback xmlns=""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DF83C999-E63A-432E-A53F-72B389F9EF4E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634473" y="4132950"/>
                <a:ext cx="246240" cy="32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F51E8E0A-BEA9-4A13-9528-77013CC9E3F3}"/>
                  </a:ext>
                </a:extLst>
              </p14:cNvPr>
              <p14:cNvContentPartPr/>
              <p14:nvPr/>
            </p14:nvContentPartPr>
            <p14:xfrm>
              <a:off x="2722793" y="4120710"/>
              <a:ext cx="595440" cy="39024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F51E8E0A-BEA9-4A13-9528-77013CC9E3F3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703713" y="4101630"/>
                <a:ext cx="633240" cy="42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775927F4-1B9F-4DF0-B3FC-5857CE0A835B}"/>
                  </a:ext>
                </a:extLst>
              </p14:cNvPr>
              <p14:cNvContentPartPr/>
              <p14:nvPr/>
            </p14:nvContentPartPr>
            <p14:xfrm>
              <a:off x="5251793" y="4431030"/>
              <a:ext cx="96840" cy="13644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775927F4-1B9F-4DF0-B3FC-5857CE0A835B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232713" y="4411950"/>
                <a:ext cx="13464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A3BD7D7C-6E6D-48BA-B675-7FE60CDC1193}"/>
                  </a:ext>
                </a:extLst>
              </p14:cNvPr>
              <p14:cNvContentPartPr/>
              <p14:nvPr/>
            </p14:nvContentPartPr>
            <p14:xfrm>
              <a:off x="5963153" y="4357230"/>
              <a:ext cx="289440" cy="206280"/>
            </p14:xfrm>
          </p:contentPart>
        </mc:Choice>
        <mc:Fallback xmlns=""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A3BD7D7C-6E6D-48BA-B675-7FE60CDC1193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5944073" y="4338150"/>
                <a:ext cx="32724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7BFDAA61-C434-4568-9355-2106E8DC2802}"/>
                  </a:ext>
                </a:extLst>
              </p14:cNvPr>
              <p14:cNvContentPartPr/>
              <p14:nvPr/>
            </p14:nvContentPartPr>
            <p14:xfrm>
              <a:off x="2759513" y="4867710"/>
              <a:ext cx="189360" cy="30960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7BFDAA61-C434-4568-9355-2106E8DC2802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2740433" y="4848630"/>
                <a:ext cx="22716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AD78BC02-6BC3-4402-A557-683A262135A6}"/>
                  </a:ext>
                </a:extLst>
              </p14:cNvPr>
              <p14:cNvContentPartPr/>
              <p14:nvPr/>
            </p14:nvContentPartPr>
            <p14:xfrm>
              <a:off x="3066233" y="5028270"/>
              <a:ext cx="154080" cy="21024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AD78BC02-6BC3-4402-A557-683A262135A6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3047153" y="5009190"/>
                <a:ext cx="19188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73C9C922-02CF-410B-8171-68E339268675}"/>
                  </a:ext>
                </a:extLst>
              </p14:cNvPr>
              <p14:cNvContentPartPr/>
              <p14:nvPr/>
            </p14:nvContentPartPr>
            <p14:xfrm>
              <a:off x="3548273" y="4989390"/>
              <a:ext cx="94320" cy="1260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73C9C922-02CF-410B-8171-68E339268675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3529193" y="4970310"/>
                <a:ext cx="13212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67B6F9F4-11CB-4BDF-868B-30B05FCA4682}"/>
                  </a:ext>
                </a:extLst>
              </p14:cNvPr>
              <p14:cNvContentPartPr/>
              <p14:nvPr/>
            </p14:nvContentPartPr>
            <p14:xfrm>
              <a:off x="3540353" y="5066430"/>
              <a:ext cx="93960" cy="1260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67B6F9F4-11CB-4BDF-868B-30B05FCA4682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3521273" y="5047350"/>
                <a:ext cx="1317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F1702DBB-C999-4BF5-9FCD-9C3893B358B0}"/>
                  </a:ext>
                </a:extLst>
              </p14:cNvPr>
              <p14:cNvContentPartPr/>
              <p14:nvPr/>
            </p14:nvContentPartPr>
            <p14:xfrm>
              <a:off x="3991433" y="4977510"/>
              <a:ext cx="63720" cy="22968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F1702DBB-C999-4BF5-9FCD-9C3893B358B0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3972353" y="4958430"/>
                <a:ext cx="10152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E6081F0F-FD5B-4BB0-9767-C504B135CFC3}"/>
                  </a:ext>
                </a:extLst>
              </p14:cNvPr>
              <p14:cNvContentPartPr/>
              <p14:nvPr/>
            </p14:nvContentPartPr>
            <p14:xfrm>
              <a:off x="4204193" y="4972470"/>
              <a:ext cx="150840" cy="19548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E6081F0F-FD5B-4BB0-9767-C504B135CFC3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4185113" y="4953390"/>
                <a:ext cx="18864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AF3E6066-314E-4FC8-8BD7-7CF87C47768D}"/>
                  </a:ext>
                </a:extLst>
              </p14:cNvPr>
              <p14:cNvContentPartPr/>
              <p14:nvPr/>
            </p14:nvContentPartPr>
            <p14:xfrm>
              <a:off x="4431353" y="5138070"/>
              <a:ext cx="13320" cy="15372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AF3E6066-314E-4FC8-8BD7-7CF87C47768D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4412273" y="5118990"/>
                <a:ext cx="5112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355EC7E6-F891-432F-8037-710933C53499}"/>
                  </a:ext>
                </a:extLst>
              </p14:cNvPr>
              <p14:cNvContentPartPr/>
              <p14:nvPr/>
            </p14:nvContentPartPr>
            <p14:xfrm>
              <a:off x="4442873" y="5112150"/>
              <a:ext cx="69480" cy="12996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355EC7E6-F891-432F-8037-710933C53499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4423793" y="5093070"/>
                <a:ext cx="10728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A882B627-AF80-4C9F-AAB9-A107C204E613}"/>
                  </a:ext>
                </a:extLst>
              </p14:cNvPr>
              <p14:cNvContentPartPr/>
              <p14:nvPr/>
            </p14:nvContentPartPr>
            <p14:xfrm>
              <a:off x="4658873" y="5189910"/>
              <a:ext cx="24480" cy="5688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A882B627-AF80-4C9F-AAB9-A107C204E613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4639793" y="5170830"/>
                <a:ext cx="6228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359C76B3-9C93-4948-9B8B-6356724A337E}"/>
                  </a:ext>
                </a:extLst>
              </p14:cNvPr>
              <p14:cNvContentPartPr/>
              <p14:nvPr/>
            </p14:nvContentPartPr>
            <p14:xfrm>
              <a:off x="5561393" y="4851870"/>
              <a:ext cx="138240" cy="320040"/>
            </p14:xfrm>
          </p:contentPart>
        </mc:Choice>
        <mc:Fallback xmlns=""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359C76B3-9C93-4948-9B8B-6356724A337E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5542313" y="4832790"/>
                <a:ext cx="17604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B33E22F8-E293-4EF4-8395-0E9405D145BC}"/>
                  </a:ext>
                </a:extLst>
              </p14:cNvPr>
              <p14:cNvContentPartPr/>
              <p14:nvPr/>
            </p14:nvContentPartPr>
            <p14:xfrm>
              <a:off x="5398313" y="5179110"/>
              <a:ext cx="10080" cy="134280"/>
            </p14:xfrm>
          </p:contentPart>
        </mc:Choice>
        <mc:Fallback xmlns=""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B33E22F8-E293-4EF4-8395-0E9405D145BC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5379233" y="5160030"/>
                <a:ext cx="4788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AC7F09B9-558E-4ADA-AC24-6E6EAC54048F}"/>
                  </a:ext>
                </a:extLst>
              </p14:cNvPr>
              <p14:cNvContentPartPr/>
              <p14:nvPr/>
            </p14:nvContentPartPr>
            <p14:xfrm>
              <a:off x="4919153" y="4864470"/>
              <a:ext cx="392760" cy="41148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AC7F09B9-558E-4ADA-AC24-6E6EAC54048F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4900073" y="4845390"/>
                <a:ext cx="43056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3CE5E8D4-51D3-40E8-AF89-C1DB02CEF097}"/>
                  </a:ext>
                </a:extLst>
              </p14:cNvPr>
              <p14:cNvContentPartPr/>
              <p14:nvPr/>
            </p14:nvContentPartPr>
            <p14:xfrm>
              <a:off x="2811353" y="5621550"/>
              <a:ext cx="228600" cy="34920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3CE5E8D4-51D3-40E8-AF89-C1DB02CEF097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792273" y="5602470"/>
                <a:ext cx="26640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A505A7C3-3699-4B04-971D-C9805F7AAA6A}"/>
                  </a:ext>
                </a:extLst>
              </p14:cNvPr>
              <p14:cNvContentPartPr/>
              <p14:nvPr/>
            </p14:nvContentPartPr>
            <p14:xfrm>
              <a:off x="3021953" y="5794350"/>
              <a:ext cx="92520" cy="9036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A505A7C3-3699-4B04-971D-C9805F7AAA6A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002873" y="5775270"/>
                <a:ext cx="130320" cy="1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829BD695-236C-4783-8D28-F795B797C343}"/>
                  </a:ext>
                </a:extLst>
              </p14:cNvPr>
              <p14:cNvContentPartPr/>
              <p14:nvPr/>
            </p14:nvContentPartPr>
            <p14:xfrm>
              <a:off x="3177833" y="5853390"/>
              <a:ext cx="72360" cy="11160"/>
            </p14:xfrm>
          </p:contentPart>
        </mc:Choice>
        <mc:Fallback xmlns=""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829BD695-236C-4783-8D28-F795B797C343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158753" y="5834310"/>
                <a:ext cx="1101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2D72F2C6-C13C-40B0-860C-E19966E3DAE3}"/>
                  </a:ext>
                </a:extLst>
              </p14:cNvPr>
              <p14:cNvContentPartPr/>
              <p14:nvPr/>
            </p14:nvContentPartPr>
            <p14:xfrm>
              <a:off x="3187553" y="5817030"/>
              <a:ext cx="19080" cy="9108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2D72F2C6-C13C-40B0-860C-E19966E3DAE3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168473" y="5797950"/>
                <a:ext cx="5688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A6FC5E73-1A82-46DF-9CD7-078851559C6F}"/>
                  </a:ext>
                </a:extLst>
              </p14:cNvPr>
              <p14:cNvContentPartPr/>
              <p14:nvPr/>
            </p14:nvContentPartPr>
            <p14:xfrm>
              <a:off x="3309593" y="5805150"/>
              <a:ext cx="15120" cy="116280"/>
            </p14:xfrm>
          </p:contentPart>
        </mc:Choice>
        <mc:Fallback xmlns=""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A6FC5E73-1A82-46DF-9CD7-078851559C6F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3290513" y="5786070"/>
                <a:ext cx="5292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5C0158B7-D94D-4718-9AA9-B4034D62F890}"/>
                  </a:ext>
                </a:extLst>
              </p14:cNvPr>
              <p14:cNvContentPartPr/>
              <p14:nvPr/>
            </p14:nvContentPartPr>
            <p14:xfrm>
              <a:off x="2835833" y="5413830"/>
              <a:ext cx="274680" cy="97920"/>
            </p14:xfrm>
          </p:contentPart>
        </mc:Choice>
        <mc:Fallback xmlns=""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5C0158B7-D94D-4718-9AA9-B4034D62F890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2816753" y="5394750"/>
                <a:ext cx="3124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B370E0C1-A2DA-49AC-AEE0-3CCF2CC65EDD}"/>
                  </a:ext>
                </a:extLst>
              </p14:cNvPr>
              <p14:cNvContentPartPr/>
              <p14:nvPr/>
            </p14:nvContentPartPr>
            <p14:xfrm>
              <a:off x="3567353" y="5647470"/>
              <a:ext cx="125280" cy="19080"/>
            </p14:xfrm>
          </p:contentPart>
        </mc:Choice>
        <mc:Fallback xmlns=""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B370E0C1-A2DA-49AC-AEE0-3CCF2CC65EDD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3548273" y="5628390"/>
                <a:ext cx="1630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A70A20D8-31B9-40C4-9202-99AB3C2B6D43}"/>
                  </a:ext>
                </a:extLst>
              </p14:cNvPr>
              <p14:cNvContentPartPr/>
              <p14:nvPr/>
            </p14:nvContentPartPr>
            <p14:xfrm>
              <a:off x="3568793" y="5752230"/>
              <a:ext cx="130680" cy="13320"/>
            </p14:xfrm>
          </p:contentPart>
        </mc:Choice>
        <mc:Fallback xmlns=""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A70A20D8-31B9-40C4-9202-99AB3C2B6D43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3549713" y="5733150"/>
                <a:ext cx="16848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198B72F4-DDC5-49F2-B456-A0F1170FFF9A}"/>
                  </a:ext>
                </a:extLst>
              </p14:cNvPr>
              <p14:cNvContentPartPr/>
              <p14:nvPr/>
            </p14:nvContentPartPr>
            <p14:xfrm>
              <a:off x="4255673" y="5603550"/>
              <a:ext cx="406080" cy="304560"/>
            </p14:xfrm>
          </p:contentPart>
        </mc:Choice>
        <mc:Fallback xmlns=""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198B72F4-DDC5-49F2-B456-A0F1170FFF9A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4236593" y="5584470"/>
                <a:ext cx="443880" cy="34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98A3F946-D43D-4DC2-AAF6-5E06E87DC3D0}"/>
                  </a:ext>
                </a:extLst>
              </p14:cNvPr>
              <p14:cNvContentPartPr/>
              <p14:nvPr/>
            </p14:nvContentPartPr>
            <p14:xfrm>
              <a:off x="4735913" y="5749710"/>
              <a:ext cx="11520" cy="142560"/>
            </p14:xfrm>
          </p:contentPart>
        </mc:Choice>
        <mc:Fallback xmlns=""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98A3F946-D43D-4DC2-AAF6-5E06E87DC3D0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4716833" y="5730630"/>
                <a:ext cx="4932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30980DC8-8369-4391-AB3C-6BD28C64AF10}"/>
                  </a:ext>
                </a:extLst>
              </p14:cNvPr>
              <p14:cNvContentPartPr/>
              <p14:nvPr/>
            </p14:nvContentPartPr>
            <p14:xfrm>
              <a:off x="4328753" y="5455590"/>
              <a:ext cx="276120" cy="87480"/>
            </p14:xfrm>
          </p:contentPart>
        </mc:Choice>
        <mc:Fallback xmlns=""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30980DC8-8369-4391-AB3C-6BD28C64AF10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4309673" y="5436510"/>
                <a:ext cx="31392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45" name="Ink 244">
                <a:extLst>
                  <a:ext uri="{FF2B5EF4-FFF2-40B4-BE49-F238E27FC236}">
                    <a16:creationId xmlns:a16="http://schemas.microsoft.com/office/drawing/2014/main" id="{5995C4C6-5E5A-41B0-9707-0688723A26FE}"/>
                  </a:ext>
                </a:extLst>
              </p14:cNvPr>
              <p14:cNvContentPartPr/>
              <p14:nvPr/>
            </p14:nvContentPartPr>
            <p14:xfrm>
              <a:off x="4877393" y="5656830"/>
              <a:ext cx="161280" cy="8640"/>
            </p14:xfrm>
          </p:contentPart>
        </mc:Choice>
        <mc:Fallback xmlns="">
          <p:pic>
            <p:nvPicPr>
              <p:cNvPr id="245" name="Ink 244">
                <a:extLst>
                  <a:ext uri="{FF2B5EF4-FFF2-40B4-BE49-F238E27FC236}">
                    <a16:creationId xmlns:a16="http://schemas.microsoft.com/office/drawing/2014/main" id="{5995C4C6-5E5A-41B0-9707-0688723A26FE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4858313" y="5637750"/>
                <a:ext cx="19908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49" name="Ink 248">
                <a:extLst>
                  <a:ext uri="{FF2B5EF4-FFF2-40B4-BE49-F238E27FC236}">
                    <a16:creationId xmlns:a16="http://schemas.microsoft.com/office/drawing/2014/main" id="{9EE5775F-81D2-4068-BB4B-B36578F256AD}"/>
                  </a:ext>
                </a:extLst>
              </p14:cNvPr>
              <p14:cNvContentPartPr/>
              <p14:nvPr/>
            </p14:nvContentPartPr>
            <p14:xfrm>
              <a:off x="5289953" y="5596350"/>
              <a:ext cx="297360" cy="287640"/>
            </p14:xfrm>
          </p:contentPart>
        </mc:Choice>
        <mc:Fallback xmlns="">
          <p:pic>
            <p:nvPicPr>
              <p:cNvPr id="249" name="Ink 248">
                <a:extLst>
                  <a:ext uri="{FF2B5EF4-FFF2-40B4-BE49-F238E27FC236}">
                    <a16:creationId xmlns:a16="http://schemas.microsoft.com/office/drawing/2014/main" id="{9EE5775F-81D2-4068-BB4B-B36578F256AD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5270873" y="5577270"/>
                <a:ext cx="335160" cy="3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16CD6267-5D3B-436C-8216-120DBD950E84}"/>
                  </a:ext>
                </a:extLst>
              </p14:cNvPr>
              <p14:cNvContentPartPr/>
              <p14:nvPr/>
            </p14:nvContentPartPr>
            <p14:xfrm>
              <a:off x="5911673" y="5573310"/>
              <a:ext cx="277200" cy="325440"/>
            </p14:xfrm>
          </p:contentPart>
        </mc:Choice>
        <mc:Fallback xmlns=""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16CD6267-5D3B-436C-8216-120DBD950E84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5892593" y="5554230"/>
                <a:ext cx="315000" cy="3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8CD552C6-3998-4235-B689-26E8A26E074F}"/>
                  </a:ext>
                </a:extLst>
              </p14:cNvPr>
              <p14:cNvContentPartPr/>
              <p14:nvPr/>
            </p14:nvContentPartPr>
            <p14:xfrm>
              <a:off x="6597473" y="5576910"/>
              <a:ext cx="307800" cy="187560"/>
            </p14:xfrm>
          </p:contentPart>
        </mc:Choice>
        <mc:Fallback xmlns=""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8CD552C6-3998-4235-B689-26E8A26E074F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6578393" y="5557830"/>
                <a:ext cx="34560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58" name="Ink 257">
                <a:extLst>
                  <a:ext uri="{FF2B5EF4-FFF2-40B4-BE49-F238E27FC236}">
                    <a16:creationId xmlns:a16="http://schemas.microsoft.com/office/drawing/2014/main" id="{4A352098-9FD8-4958-B3AB-5400718906E5}"/>
                  </a:ext>
                </a:extLst>
              </p14:cNvPr>
              <p14:cNvContentPartPr/>
              <p14:nvPr/>
            </p14:nvContentPartPr>
            <p14:xfrm>
              <a:off x="7218833" y="5647830"/>
              <a:ext cx="253800" cy="158760"/>
            </p14:xfrm>
          </p:contentPart>
        </mc:Choice>
        <mc:Fallback xmlns="">
          <p:pic>
            <p:nvPicPr>
              <p:cNvPr id="258" name="Ink 257">
                <a:extLst>
                  <a:ext uri="{FF2B5EF4-FFF2-40B4-BE49-F238E27FC236}">
                    <a16:creationId xmlns:a16="http://schemas.microsoft.com/office/drawing/2014/main" id="{4A352098-9FD8-4958-B3AB-5400718906E5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7199753" y="5628750"/>
                <a:ext cx="29160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61" name="Ink 260">
                <a:extLst>
                  <a:ext uri="{FF2B5EF4-FFF2-40B4-BE49-F238E27FC236}">
                    <a16:creationId xmlns:a16="http://schemas.microsoft.com/office/drawing/2014/main" id="{A1325779-6A49-4B19-AC5A-37DD68792FC1}"/>
                  </a:ext>
                </a:extLst>
              </p14:cNvPr>
              <p14:cNvContentPartPr/>
              <p14:nvPr/>
            </p14:nvContentPartPr>
            <p14:xfrm>
              <a:off x="7557953" y="5585550"/>
              <a:ext cx="87120" cy="195840"/>
            </p14:xfrm>
          </p:contentPart>
        </mc:Choice>
        <mc:Fallback xmlns="">
          <p:pic>
            <p:nvPicPr>
              <p:cNvPr id="261" name="Ink 260">
                <a:extLst>
                  <a:ext uri="{FF2B5EF4-FFF2-40B4-BE49-F238E27FC236}">
                    <a16:creationId xmlns:a16="http://schemas.microsoft.com/office/drawing/2014/main" id="{A1325779-6A49-4B19-AC5A-37DD68792FC1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7538873" y="5566470"/>
                <a:ext cx="12492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62" name="Ink 261">
                <a:extLst>
                  <a:ext uri="{FF2B5EF4-FFF2-40B4-BE49-F238E27FC236}">
                    <a16:creationId xmlns:a16="http://schemas.microsoft.com/office/drawing/2014/main" id="{2E2BD5AB-3099-41BC-BDE0-E8CD9CA5AE3E}"/>
                  </a:ext>
                </a:extLst>
              </p14:cNvPr>
              <p14:cNvContentPartPr/>
              <p14:nvPr/>
            </p14:nvContentPartPr>
            <p14:xfrm>
              <a:off x="7748393" y="5454150"/>
              <a:ext cx="95040" cy="321120"/>
            </p14:xfrm>
          </p:contentPart>
        </mc:Choice>
        <mc:Fallback xmlns="">
          <p:pic>
            <p:nvPicPr>
              <p:cNvPr id="262" name="Ink 261">
                <a:extLst>
                  <a:ext uri="{FF2B5EF4-FFF2-40B4-BE49-F238E27FC236}">
                    <a16:creationId xmlns:a16="http://schemas.microsoft.com/office/drawing/2014/main" id="{2E2BD5AB-3099-41BC-BDE0-E8CD9CA5AE3E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7729313" y="5435070"/>
                <a:ext cx="132840" cy="3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63" name="Ink 262">
                <a:extLst>
                  <a:ext uri="{FF2B5EF4-FFF2-40B4-BE49-F238E27FC236}">
                    <a16:creationId xmlns:a16="http://schemas.microsoft.com/office/drawing/2014/main" id="{73923536-4026-42CB-9433-9199403C2415}"/>
                  </a:ext>
                </a:extLst>
              </p14:cNvPr>
              <p14:cNvContentPartPr/>
              <p14:nvPr/>
            </p14:nvContentPartPr>
            <p14:xfrm>
              <a:off x="7939193" y="5767710"/>
              <a:ext cx="24840" cy="35280"/>
            </p14:xfrm>
          </p:contentPart>
        </mc:Choice>
        <mc:Fallback xmlns="">
          <p:pic>
            <p:nvPicPr>
              <p:cNvPr id="263" name="Ink 262">
                <a:extLst>
                  <a:ext uri="{FF2B5EF4-FFF2-40B4-BE49-F238E27FC236}">
                    <a16:creationId xmlns:a16="http://schemas.microsoft.com/office/drawing/2014/main" id="{73923536-4026-42CB-9433-9199403C2415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7920113" y="5748630"/>
                <a:ext cx="6264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8351FC89-9691-488E-A92A-E197AA25FF44}"/>
                  </a:ext>
                </a:extLst>
              </p14:cNvPr>
              <p14:cNvContentPartPr/>
              <p14:nvPr/>
            </p14:nvContentPartPr>
            <p14:xfrm>
              <a:off x="8327993" y="5586630"/>
              <a:ext cx="268560" cy="165240"/>
            </p14:xfrm>
          </p:contentPart>
        </mc:Choice>
        <mc:Fallback xmlns=""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8351FC89-9691-488E-A92A-E197AA25FF44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8308913" y="5567550"/>
                <a:ext cx="30636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65" name="Ink 264">
                <a:extLst>
                  <a:ext uri="{FF2B5EF4-FFF2-40B4-BE49-F238E27FC236}">
                    <a16:creationId xmlns:a16="http://schemas.microsoft.com/office/drawing/2014/main" id="{85AE79AC-A386-46AA-BF64-BC294D2A6CC1}"/>
                  </a:ext>
                </a:extLst>
              </p14:cNvPr>
              <p14:cNvContentPartPr/>
              <p14:nvPr/>
            </p14:nvContentPartPr>
            <p14:xfrm>
              <a:off x="8729393" y="5783550"/>
              <a:ext cx="15120" cy="3960"/>
            </p14:xfrm>
          </p:contentPart>
        </mc:Choice>
        <mc:Fallback xmlns="">
          <p:pic>
            <p:nvPicPr>
              <p:cNvPr id="265" name="Ink 264">
                <a:extLst>
                  <a:ext uri="{FF2B5EF4-FFF2-40B4-BE49-F238E27FC236}">
                    <a16:creationId xmlns:a16="http://schemas.microsoft.com/office/drawing/2014/main" id="{85AE79AC-A386-46AA-BF64-BC294D2A6CC1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8710313" y="5764470"/>
                <a:ext cx="529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69" name="Ink 268">
                <a:extLst>
                  <a:ext uri="{FF2B5EF4-FFF2-40B4-BE49-F238E27FC236}">
                    <a16:creationId xmlns:a16="http://schemas.microsoft.com/office/drawing/2014/main" id="{42FE5E8C-80C7-456C-AC53-30FDFAAADD99}"/>
                  </a:ext>
                </a:extLst>
              </p14:cNvPr>
              <p14:cNvContentPartPr/>
              <p14:nvPr/>
            </p14:nvContentPartPr>
            <p14:xfrm>
              <a:off x="9079313" y="5479350"/>
              <a:ext cx="353520" cy="325080"/>
            </p14:xfrm>
          </p:contentPart>
        </mc:Choice>
        <mc:Fallback xmlns="">
          <p:pic>
            <p:nvPicPr>
              <p:cNvPr id="269" name="Ink 268">
                <a:extLst>
                  <a:ext uri="{FF2B5EF4-FFF2-40B4-BE49-F238E27FC236}">
                    <a16:creationId xmlns:a16="http://schemas.microsoft.com/office/drawing/2014/main" id="{42FE5E8C-80C7-456C-AC53-30FDFAAADD99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9060233" y="5460270"/>
                <a:ext cx="39132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71" name="Ink 270">
                <a:extLst>
                  <a:ext uri="{FF2B5EF4-FFF2-40B4-BE49-F238E27FC236}">
                    <a16:creationId xmlns:a16="http://schemas.microsoft.com/office/drawing/2014/main" id="{ED1EF431-CBD2-41DD-83D8-6074178FA8D7}"/>
                  </a:ext>
                </a:extLst>
              </p14:cNvPr>
              <p14:cNvContentPartPr/>
              <p14:nvPr/>
            </p14:nvContentPartPr>
            <p14:xfrm>
              <a:off x="6424673" y="1829670"/>
              <a:ext cx="3826080" cy="2788560"/>
            </p14:xfrm>
          </p:contentPart>
        </mc:Choice>
        <mc:Fallback xmlns="">
          <p:pic>
            <p:nvPicPr>
              <p:cNvPr id="271" name="Ink 270">
                <a:extLst>
                  <a:ext uri="{FF2B5EF4-FFF2-40B4-BE49-F238E27FC236}">
                    <a16:creationId xmlns:a16="http://schemas.microsoft.com/office/drawing/2014/main" id="{ED1EF431-CBD2-41DD-83D8-6074178FA8D7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6405593" y="1810590"/>
                <a:ext cx="3863880" cy="28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272" name="Ink 271">
                <a:extLst>
                  <a:ext uri="{FF2B5EF4-FFF2-40B4-BE49-F238E27FC236}">
                    <a16:creationId xmlns:a16="http://schemas.microsoft.com/office/drawing/2014/main" id="{F9368107-E3F8-470B-A0F5-DB4493C5C6FD}"/>
                  </a:ext>
                </a:extLst>
              </p14:cNvPr>
              <p14:cNvContentPartPr/>
              <p14:nvPr/>
            </p14:nvContentPartPr>
            <p14:xfrm>
              <a:off x="2751593" y="6159750"/>
              <a:ext cx="132120" cy="275400"/>
            </p14:xfrm>
          </p:contentPart>
        </mc:Choice>
        <mc:Fallback xmlns="">
          <p:pic>
            <p:nvPicPr>
              <p:cNvPr id="272" name="Ink 271">
                <a:extLst>
                  <a:ext uri="{FF2B5EF4-FFF2-40B4-BE49-F238E27FC236}">
                    <a16:creationId xmlns:a16="http://schemas.microsoft.com/office/drawing/2014/main" id="{F9368107-E3F8-470B-A0F5-DB4493C5C6FD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2732513" y="6140670"/>
                <a:ext cx="169920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278" name="Ink 277">
                <a:extLst>
                  <a:ext uri="{FF2B5EF4-FFF2-40B4-BE49-F238E27FC236}">
                    <a16:creationId xmlns:a16="http://schemas.microsoft.com/office/drawing/2014/main" id="{61BE13F3-707B-4812-92F7-36327A37D6C3}"/>
                  </a:ext>
                </a:extLst>
              </p14:cNvPr>
              <p14:cNvContentPartPr/>
              <p14:nvPr/>
            </p14:nvContentPartPr>
            <p14:xfrm>
              <a:off x="2974433" y="6283950"/>
              <a:ext cx="247320" cy="165960"/>
            </p14:xfrm>
          </p:contentPart>
        </mc:Choice>
        <mc:Fallback xmlns="">
          <p:pic>
            <p:nvPicPr>
              <p:cNvPr id="278" name="Ink 277">
                <a:extLst>
                  <a:ext uri="{FF2B5EF4-FFF2-40B4-BE49-F238E27FC236}">
                    <a16:creationId xmlns:a16="http://schemas.microsoft.com/office/drawing/2014/main" id="{61BE13F3-707B-4812-92F7-36327A37D6C3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2955353" y="6264870"/>
                <a:ext cx="285120" cy="2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279" name="Ink 278">
                <a:extLst>
                  <a:ext uri="{FF2B5EF4-FFF2-40B4-BE49-F238E27FC236}">
                    <a16:creationId xmlns:a16="http://schemas.microsoft.com/office/drawing/2014/main" id="{283E57F4-60D5-48B5-83C2-597B97F98549}"/>
                  </a:ext>
                </a:extLst>
              </p14:cNvPr>
              <p14:cNvContentPartPr/>
              <p14:nvPr/>
            </p14:nvContentPartPr>
            <p14:xfrm>
              <a:off x="3426233" y="6206910"/>
              <a:ext cx="79200" cy="6480"/>
            </p14:xfrm>
          </p:contentPart>
        </mc:Choice>
        <mc:Fallback xmlns="">
          <p:pic>
            <p:nvPicPr>
              <p:cNvPr id="279" name="Ink 278">
                <a:extLst>
                  <a:ext uri="{FF2B5EF4-FFF2-40B4-BE49-F238E27FC236}">
                    <a16:creationId xmlns:a16="http://schemas.microsoft.com/office/drawing/2014/main" id="{283E57F4-60D5-48B5-83C2-597B97F98549}"/>
                  </a:ext>
                </a:extLst>
              </p:cNvPr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3407153" y="6187830"/>
                <a:ext cx="11700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280" name="Ink 279">
                <a:extLst>
                  <a:ext uri="{FF2B5EF4-FFF2-40B4-BE49-F238E27FC236}">
                    <a16:creationId xmlns:a16="http://schemas.microsoft.com/office/drawing/2014/main" id="{9E98D2F6-DC44-4CDE-B074-D04DFBFDFBA4}"/>
                  </a:ext>
                </a:extLst>
              </p14:cNvPr>
              <p14:cNvContentPartPr/>
              <p14:nvPr/>
            </p14:nvContentPartPr>
            <p14:xfrm>
              <a:off x="3403193" y="6279270"/>
              <a:ext cx="110160" cy="9000"/>
            </p14:xfrm>
          </p:contentPart>
        </mc:Choice>
        <mc:Fallback xmlns="">
          <p:pic>
            <p:nvPicPr>
              <p:cNvPr id="280" name="Ink 279">
                <a:extLst>
                  <a:ext uri="{FF2B5EF4-FFF2-40B4-BE49-F238E27FC236}">
                    <a16:creationId xmlns:a16="http://schemas.microsoft.com/office/drawing/2014/main" id="{9E98D2F6-DC44-4CDE-B074-D04DFBFDFBA4}"/>
                  </a:ext>
                </a:extLst>
              </p:cNvPr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3384113" y="6260190"/>
                <a:ext cx="14796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281" name="Ink 280">
                <a:extLst>
                  <a:ext uri="{FF2B5EF4-FFF2-40B4-BE49-F238E27FC236}">
                    <a16:creationId xmlns:a16="http://schemas.microsoft.com/office/drawing/2014/main" id="{35DB6122-0BFB-41A4-B6AD-3144FB74882A}"/>
                  </a:ext>
                </a:extLst>
              </p14:cNvPr>
              <p14:cNvContentPartPr/>
              <p14:nvPr/>
            </p14:nvContentPartPr>
            <p14:xfrm>
              <a:off x="3938873" y="6165870"/>
              <a:ext cx="15840" cy="239400"/>
            </p14:xfrm>
          </p:contentPart>
        </mc:Choice>
        <mc:Fallback xmlns="">
          <p:pic>
            <p:nvPicPr>
              <p:cNvPr id="281" name="Ink 280">
                <a:extLst>
                  <a:ext uri="{FF2B5EF4-FFF2-40B4-BE49-F238E27FC236}">
                    <a16:creationId xmlns:a16="http://schemas.microsoft.com/office/drawing/2014/main" id="{35DB6122-0BFB-41A4-B6AD-3144FB74882A}"/>
                  </a:ext>
                </a:extLst>
              </p:cNvPr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3919793" y="6146790"/>
                <a:ext cx="53640" cy="27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08F2EB21-1AA8-44CE-ACE2-4F87FEFEC39C}"/>
                  </a:ext>
                </a:extLst>
              </p14:cNvPr>
              <p14:cNvContentPartPr/>
              <p14:nvPr/>
            </p14:nvContentPartPr>
            <p14:xfrm>
              <a:off x="4027073" y="6169470"/>
              <a:ext cx="15840" cy="253800"/>
            </p14:xfrm>
          </p:contentPart>
        </mc:Choice>
        <mc:Fallback xmlns=""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08F2EB21-1AA8-44CE-ACE2-4F87FEFEC39C}"/>
                  </a:ext>
                </a:extLst>
              </p:cNvPr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4007993" y="6150390"/>
                <a:ext cx="5364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288" name="Ink 287">
                <a:extLst>
                  <a:ext uri="{FF2B5EF4-FFF2-40B4-BE49-F238E27FC236}">
                    <a16:creationId xmlns:a16="http://schemas.microsoft.com/office/drawing/2014/main" id="{E4E93D9E-ED33-43C4-B2FA-DD05CF02FA7C}"/>
                  </a:ext>
                </a:extLst>
              </p14:cNvPr>
              <p14:cNvContentPartPr/>
              <p14:nvPr/>
            </p14:nvContentPartPr>
            <p14:xfrm>
              <a:off x="4225793" y="6234630"/>
              <a:ext cx="331560" cy="239400"/>
            </p14:xfrm>
          </p:contentPart>
        </mc:Choice>
        <mc:Fallback xmlns="">
          <p:pic>
            <p:nvPicPr>
              <p:cNvPr id="288" name="Ink 287">
                <a:extLst>
                  <a:ext uri="{FF2B5EF4-FFF2-40B4-BE49-F238E27FC236}">
                    <a16:creationId xmlns:a16="http://schemas.microsoft.com/office/drawing/2014/main" id="{E4E93D9E-ED33-43C4-B2FA-DD05CF02FA7C}"/>
                  </a:ext>
                </a:extLst>
              </p:cNvPr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206713" y="6215550"/>
                <a:ext cx="369360" cy="27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289" name="Ink 288">
                <a:extLst>
                  <a:ext uri="{FF2B5EF4-FFF2-40B4-BE49-F238E27FC236}">
                    <a16:creationId xmlns:a16="http://schemas.microsoft.com/office/drawing/2014/main" id="{1D44F2BC-4C13-4AC7-8897-B7EF0C18C14D}"/>
                  </a:ext>
                </a:extLst>
              </p14:cNvPr>
              <p14:cNvContentPartPr/>
              <p14:nvPr/>
            </p14:nvContentPartPr>
            <p14:xfrm>
              <a:off x="4643393" y="6295110"/>
              <a:ext cx="15840" cy="148680"/>
            </p14:xfrm>
          </p:contentPart>
        </mc:Choice>
        <mc:Fallback xmlns="">
          <p:pic>
            <p:nvPicPr>
              <p:cNvPr id="289" name="Ink 288">
                <a:extLst>
                  <a:ext uri="{FF2B5EF4-FFF2-40B4-BE49-F238E27FC236}">
                    <a16:creationId xmlns:a16="http://schemas.microsoft.com/office/drawing/2014/main" id="{1D44F2BC-4C13-4AC7-8897-B7EF0C18C14D}"/>
                  </a:ext>
                </a:extLst>
              </p:cNvPr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4624313" y="6276030"/>
                <a:ext cx="5364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290" name="Ink 289">
                <a:extLst>
                  <a:ext uri="{FF2B5EF4-FFF2-40B4-BE49-F238E27FC236}">
                    <a16:creationId xmlns:a16="http://schemas.microsoft.com/office/drawing/2014/main" id="{CBDFDDD5-0A2F-4CCF-B0EB-12EE6657C75C}"/>
                  </a:ext>
                </a:extLst>
              </p14:cNvPr>
              <p14:cNvContentPartPr/>
              <p14:nvPr/>
            </p14:nvContentPartPr>
            <p14:xfrm>
              <a:off x="4257833" y="6106830"/>
              <a:ext cx="222120" cy="72000"/>
            </p14:xfrm>
          </p:contentPart>
        </mc:Choice>
        <mc:Fallback xmlns="">
          <p:pic>
            <p:nvPicPr>
              <p:cNvPr id="290" name="Ink 289">
                <a:extLst>
                  <a:ext uri="{FF2B5EF4-FFF2-40B4-BE49-F238E27FC236}">
                    <a16:creationId xmlns:a16="http://schemas.microsoft.com/office/drawing/2014/main" id="{CBDFDDD5-0A2F-4CCF-B0EB-12EE6657C75C}"/>
                  </a:ext>
                </a:extLst>
              </p:cNvPr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4238753" y="6087750"/>
                <a:ext cx="25992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887E38C0-6AC6-4DC2-A912-474651B5B0CB}"/>
                  </a:ext>
                </a:extLst>
              </p14:cNvPr>
              <p14:cNvContentPartPr/>
              <p14:nvPr/>
            </p14:nvContentPartPr>
            <p14:xfrm>
              <a:off x="4779113" y="6105390"/>
              <a:ext cx="18360" cy="312840"/>
            </p14:xfrm>
          </p:contentPart>
        </mc:Choice>
        <mc:Fallback xmlns=""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887E38C0-6AC6-4DC2-A912-474651B5B0CB}"/>
                  </a:ext>
                </a:extLst>
              </p:cNvPr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4760033" y="6086310"/>
                <a:ext cx="56160" cy="3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292" name="Ink 291">
                <a:extLst>
                  <a:ext uri="{FF2B5EF4-FFF2-40B4-BE49-F238E27FC236}">
                    <a16:creationId xmlns:a16="http://schemas.microsoft.com/office/drawing/2014/main" id="{30638AE2-8FC5-4D0B-B9F7-0B89852630B0}"/>
                  </a:ext>
                </a:extLst>
              </p14:cNvPr>
              <p14:cNvContentPartPr/>
              <p14:nvPr/>
            </p14:nvContentPartPr>
            <p14:xfrm>
              <a:off x="4841753" y="6094590"/>
              <a:ext cx="11520" cy="349200"/>
            </p14:xfrm>
          </p:contentPart>
        </mc:Choice>
        <mc:Fallback xmlns="">
          <p:pic>
            <p:nvPicPr>
              <p:cNvPr id="292" name="Ink 291">
                <a:extLst>
                  <a:ext uri="{FF2B5EF4-FFF2-40B4-BE49-F238E27FC236}">
                    <a16:creationId xmlns:a16="http://schemas.microsoft.com/office/drawing/2014/main" id="{30638AE2-8FC5-4D0B-B9F7-0B89852630B0}"/>
                  </a:ext>
                </a:extLst>
              </p:cNvPr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4822673" y="6075510"/>
                <a:ext cx="4932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293" name="Ink 292">
                <a:extLst>
                  <a:ext uri="{FF2B5EF4-FFF2-40B4-BE49-F238E27FC236}">
                    <a16:creationId xmlns:a16="http://schemas.microsoft.com/office/drawing/2014/main" id="{E1931677-31B8-4F63-8B93-AFB619296756}"/>
                  </a:ext>
                </a:extLst>
              </p14:cNvPr>
              <p14:cNvContentPartPr/>
              <p14:nvPr/>
            </p14:nvContentPartPr>
            <p14:xfrm>
              <a:off x="5013113" y="6354150"/>
              <a:ext cx="55080" cy="67680"/>
            </p14:xfrm>
          </p:contentPart>
        </mc:Choice>
        <mc:Fallback xmlns="">
          <p:pic>
            <p:nvPicPr>
              <p:cNvPr id="293" name="Ink 292">
                <a:extLst>
                  <a:ext uri="{FF2B5EF4-FFF2-40B4-BE49-F238E27FC236}">
                    <a16:creationId xmlns:a16="http://schemas.microsoft.com/office/drawing/2014/main" id="{E1931677-31B8-4F63-8B93-AFB619296756}"/>
                  </a:ext>
                </a:extLst>
              </p:cNvPr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4994033" y="6335070"/>
                <a:ext cx="9288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296" name="Ink 295">
                <a:extLst>
                  <a:ext uri="{FF2B5EF4-FFF2-40B4-BE49-F238E27FC236}">
                    <a16:creationId xmlns:a16="http://schemas.microsoft.com/office/drawing/2014/main" id="{FEE61675-5866-48B8-A58B-7EA245CBB675}"/>
                  </a:ext>
                </a:extLst>
              </p14:cNvPr>
              <p14:cNvContentPartPr/>
              <p14:nvPr/>
            </p14:nvContentPartPr>
            <p14:xfrm>
              <a:off x="5678033" y="6175590"/>
              <a:ext cx="225720" cy="262080"/>
            </p14:xfrm>
          </p:contentPart>
        </mc:Choice>
        <mc:Fallback xmlns="">
          <p:pic>
            <p:nvPicPr>
              <p:cNvPr id="296" name="Ink 295">
                <a:extLst>
                  <a:ext uri="{FF2B5EF4-FFF2-40B4-BE49-F238E27FC236}">
                    <a16:creationId xmlns:a16="http://schemas.microsoft.com/office/drawing/2014/main" id="{FEE61675-5866-48B8-A58B-7EA245CBB675}"/>
                  </a:ext>
                </a:extLst>
              </p:cNvPr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5658953" y="6156510"/>
                <a:ext cx="26352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297" name="Ink 296">
                <a:extLst>
                  <a:ext uri="{FF2B5EF4-FFF2-40B4-BE49-F238E27FC236}">
                    <a16:creationId xmlns:a16="http://schemas.microsoft.com/office/drawing/2014/main" id="{757D9617-76A5-468D-822B-DAEBC524234E}"/>
                  </a:ext>
                </a:extLst>
              </p14:cNvPr>
              <p14:cNvContentPartPr/>
              <p14:nvPr/>
            </p14:nvContentPartPr>
            <p14:xfrm>
              <a:off x="5897993" y="6283950"/>
              <a:ext cx="58680" cy="102960"/>
            </p14:xfrm>
          </p:contentPart>
        </mc:Choice>
        <mc:Fallback xmlns="">
          <p:pic>
            <p:nvPicPr>
              <p:cNvPr id="297" name="Ink 296">
                <a:extLst>
                  <a:ext uri="{FF2B5EF4-FFF2-40B4-BE49-F238E27FC236}">
                    <a16:creationId xmlns:a16="http://schemas.microsoft.com/office/drawing/2014/main" id="{757D9617-76A5-468D-822B-DAEBC524234E}"/>
                  </a:ext>
                </a:extLst>
              </p:cNvPr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5878913" y="6264870"/>
                <a:ext cx="96480" cy="1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298" name="Ink 297">
                <a:extLst>
                  <a:ext uri="{FF2B5EF4-FFF2-40B4-BE49-F238E27FC236}">
                    <a16:creationId xmlns:a16="http://schemas.microsoft.com/office/drawing/2014/main" id="{6F8DF170-B71E-414C-ACD3-6DDA0D6F70A9}"/>
                  </a:ext>
                </a:extLst>
              </p14:cNvPr>
              <p14:cNvContentPartPr/>
              <p14:nvPr/>
            </p14:nvContentPartPr>
            <p14:xfrm>
              <a:off x="6036233" y="6350550"/>
              <a:ext cx="43920" cy="3960"/>
            </p14:xfrm>
          </p:contentPart>
        </mc:Choice>
        <mc:Fallback xmlns="">
          <p:pic>
            <p:nvPicPr>
              <p:cNvPr id="298" name="Ink 297">
                <a:extLst>
                  <a:ext uri="{FF2B5EF4-FFF2-40B4-BE49-F238E27FC236}">
                    <a16:creationId xmlns:a16="http://schemas.microsoft.com/office/drawing/2014/main" id="{6F8DF170-B71E-414C-ACD3-6DDA0D6F70A9}"/>
                  </a:ext>
                </a:extLst>
              </p:cNvPr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6017153" y="6331470"/>
                <a:ext cx="817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299" name="Ink 298">
                <a:extLst>
                  <a:ext uri="{FF2B5EF4-FFF2-40B4-BE49-F238E27FC236}">
                    <a16:creationId xmlns:a16="http://schemas.microsoft.com/office/drawing/2014/main" id="{83C6644B-1764-43E2-B15C-6DD747B93F2F}"/>
                  </a:ext>
                </a:extLst>
              </p14:cNvPr>
              <p14:cNvContentPartPr/>
              <p14:nvPr/>
            </p14:nvContentPartPr>
            <p14:xfrm>
              <a:off x="6034793" y="6291150"/>
              <a:ext cx="26280" cy="124920"/>
            </p14:xfrm>
          </p:contentPart>
        </mc:Choice>
        <mc:Fallback xmlns="">
          <p:pic>
            <p:nvPicPr>
              <p:cNvPr id="299" name="Ink 298">
                <a:extLst>
                  <a:ext uri="{FF2B5EF4-FFF2-40B4-BE49-F238E27FC236}">
                    <a16:creationId xmlns:a16="http://schemas.microsoft.com/office/drawing/2014/main" id="{83C6644B-1764-43E2-B15C-6DD747B93F2F}"/>
                  </a:ext>
                </a:extLst>
              </p:cNvPr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6015713" y="6272070"/>
                <a:ext cx="6408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300" name="Ink 299">
                <a:extLst>
                  <a:ext uri="{FF2B5EF4-FFF2-40B4-BE49-F238E27FC236}">
                    <a16:creationId xmlns:a16="http://schemas.microsoft.com/office/drawing/2014/main" id="{6F4D4E2F-8778-41BE-BB9E-5938D7A955E2}"/>
                  </a:ext>
                </a:extLst>
              </p14:cNvPr>
              <p14:cNvContentPartPr/>
              <p14:nvPr/>
            </p14:nvContentPartPr>
            <p14:xfrm>
              <a:off x="6135593" y="6287550"/>
              <a:ext cx="4320" cy="111600"/>
            </p14:xfrm>
          </p:contentPart>
        </mc:Choice>
        <mc:Fallback xmlns="">
          <p:pic>
            <p:nvPicPr>
              <p:cNvPr id="300" name="Ink 299">
                <a:extLst>
                  <a:ext uri="{FF2B5EF4-FFF2-40B4-BE49-F238E27FC236}">
                    <a16:creationId xmlns:a16="http://schemas.microsoft.com/office/drawing/2014/main" id="{6F4D4E2F-8778-41BE-BB9E-5938D7A955E2}"/>
                  </a:ext>
                </a:extLst>
              </p:cNvPr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6116513" y="6268470"/>
                <a:ext cx="4212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301" name="Ink 300">
                <a:extLst>
                  <a:ext uri="{FF2B5EF4-FFF2-40B4-BE49-F238E27FC236}">
                    <a16:creationId xmlns:a16="http://schemas.microsoft.com/office/drawing/2014/main" id="{76F8F697-52DF-400C-9A6F-6741181953F2}"/>
                  </a:ext>
                </a:extLst>
              </p14:cNvPr>
              <p14:cNvContentPartPr/>
              <p14:nvPr/>
            </p14:nvContentPartPr>
            <p14:xfrm>
              <a:off x="6219473" y="6206550"/>
              <a:ext cx="115920" cy="1800"/>
            </p14:xfrm>
          </p:contentPart>
        </mc:Choice>
        <mc:Fallback xmlns="">
          <p:pic>
            <p:nvPicPr>
              <p:cNvPr id="301" name="Ink 300">
                <a:extLst>
                  <a:ext uri="{FF2B5EF4-FFF2-40B4-BE49-F238E27FC236}">
                    <a16:creationId xmlns:a16="http://schemas.microsoft.com/office/drawing/2014/main" id="{76F8F697-52DF-400C-9A6F-6741181953F2}"/>
                  </a:ext>
                </a:extLst>
              </p:cNvPr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6200393" y="6187470"/>
                <a:ext cx="1537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302" name="Ink 301">
                <a:extLst>
                  <a:ext uri="{FF2B5EF4-FFF2-40B4-BE49-F238E27FC236}">
                    <a16:creationId xmlns:a16="http://schemas.microsoft.com/office/drawing/2014/main" id="{255B6067-AE97-4B20-8BD0-F243371E5870}"/>
                  </a:ext>
                </a:extLst>
              </p14:cNvPr>
              <p14:cNvContentPartPr/>
              <p14:nvPr/>
            </p14:nvContentPartPr>
            <p14:xfrm>
              <a:off x="6261593" y="6276750"/>
              <a:ext cx="111600" cy="3600"/>
            </p14:xfrm>
          </p:contentPart>
        </mc:Choice>
        <mc:Fallback xmlns="">
          <p:pic>
            <p:nvPicPr>
              <p:cNvPr id="302" name="Ink 301">
                <a:extLst>
                  <a:ext uri="{FF2B5EF4-FFF2-40B4-BE49-F238E27FC236}">
                    <a16:creationId xmlns:a16="http://schemas.microsoft.com/office/drawing/2014/main" id="{255B6067-AE97-4B20-8BD0-F243371E5870}"/>
                  </a:ext>
                </a:extLst>
              </p:cNvPr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6242513" y="6257670"/>
                <a:ext cx="14940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312" name="Ink 311">
                <a:extLst>
                  <a:ext uri="{FF2B5EF4-FFF2-40B4-BE49-F238E27FC236}">
                    <a16:creationId xmlns:a16="http://schemas.microsoft.com/office/drawing/2014/main" id="{207C41B0-E8A0-45D8-91FA-FF5F989B28F9}"/>
                  </a:ext>
                </a:extLst>
              </p14:cNvPr>
              <p14:cNvContentPartPr/>
              <p14:nvPr/>
            </p14:nvContentPartPr>
            <p14:xfrm>
              <a:off x="6677033" y="6130950"/>
              <a:ext cx="396720" cy="311760"/>
            </p14:xfrm>
          </p:contentPart>
        </mc:Choice>
        <mc:Fallback xmlns="">
          <p:pic>
            <p:nvPicPr>
              <p:cNvPr id="312" name="Ink 311">
                <a:extLst>
                  <a:ext uri="{FF2B5EF4-FFF2-40B4-BE49-F238E27FC236}">
                    <a16:creationId xmlns:a16="http://schemas.microsoft.com/office/drawing/2014/main" id="{207C41B0-E8A0-45D8-91FA-FF5F989B28F9}"/>
                  </a:ext>
                </a:extLst>
              </p:cNvPr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6657953" y="6111870"/>
                <a:ext cx="43452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">
            <p14:nvContentPartPr>
              <p14:cNvPr id="313" name="Ink 312">
                <a:extLst>
                  <a:ext uri="{FF2B5EF4-FFF2-40B4-BE49-F238E27FC236}">
                    <a16:creationId xmlns:a16="http://schemas.microsoft.com/office/drawing/2014/main" id="{A9EE8484-B80A-4CC4-8517-FC0DB2CBB092}"/>
                  </a:ext>
                </a:extLst>
              </p14:cNvPr>
              <p14:cNvContentPartPr/>
              <p14:nvPr/>
            </p14:nvContentPartPr>
            <p14:xfrm>
              <a:off x="6652553" y="5926110"/>
              <a:ext cx="251640" cy="124560"/>
            </p14:xfrm>
          </p:contentPart>
        </mc:Choice>
        <mc:Fallback xmlns="">
          <p:pic>
            <p:nvPicPr>
              <p:cNvPr id="313" name="Ink 312">
                <a:extLst>
                  <a:ext uri="{FF2B5EF4-FFF2-40B4-BE49-F238E27FC236}">
                    <a16:creationId xmlns:a16="http://schemas.microsoft.com/office/drawing/2014/main" id="{A9EE8484-B80A-4CC4-8517-FC0DB2CBB092}"/>
                  </a:ext>
                </a:extLst>
              </p:cNvPr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6633473" y="5907030"/>
                <a:ext cx="28944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">
            <p14:nvContentPartPr>
              <p14:cNvPr id="314" name="Ink 313">
                <a:extLst>
                  <a:ext uri="{FF2B5EF4-FFF2-40B4-BE49-F238E27FC236}">
                    <a16:creationId xmlns:a16="http://schemas.microsoft.com/office/drawing/2014/main" id="{B4D6498A-AA84-4A95-BC45-D32273CD79BD}"/>
                  </a:ext>
                </a:extLst>
              </p14:cNvPr>
              <p14:cNvContentPartPr/>
              <p14:nvPr/>
            </p14:nvContentPartPr>
            <p14:xfrm>
              <a:off x="7206233" y="6017550"/>
              <a:ext cx="401040" cy="481680"/>
            </p14:xfrm>
          </p:contentPart>
        </mc:Choice>
        <mc:Fallback xmlns="">
          <p:pic>
            <p:nvPicPr>
              <p:cNvPr id="314" name="Ink 313">
                <a:extLst>
                  <a:ext uri="{FF2B5EF4-FFF2-40B4-BE49-F238E27FC236}">
                    <a16:creationId xmlns:a16="http://schemas.microsoft.com/office/drawing/2014/main" id="{B4D6498A-AA84-4A95-BC45-D32273CD79BD}"/>
                  </a:ext>
                </a:extLst>
              </p:cNvPr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7187153" y="5998470"/>
                <a:ext cx="438840" cy="51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">
            <p14:nvContentPartPr>
              <p14:cNvPr id="323" name="Ink 322">
                <a:extLst>
                  <a:ext uri="{FF2B5EF4-FFF2-40B4-BE49-F238E27FC236}">
                    <a16:creationId xmlns:a16="http://schemas.microsoft.com/office/drawing/2014/main" id="{CBF2C9A4-4772-418B-8D3D-B215B0FC7129}"/>
                  </a:ext>
                </a:extLst>
              </p14:cNvPr>
              <p14:cNvContentPartPr/>
              <p14:nvPr/>
            </p14:nvContentPartPr>
            <p14:xfrm>
              <a:off x="7783313" y="6124830"/>
              <a:ext cx="415800" cy="323640"/>
            </p14:xfrm>
          </p:contentPart>
        </mc:Choice>
        <mc:Fallback xmlns="">
          <p:pic>
            <p:nvPicPr>
              <p:cNvPr id="323" name="Ink 322">
                <a:extLst>
                  <a:ext uri="{FF2B5EF4-FFF2-40B4-BE49-F238E27FC236}">
                    <a16:creationId xmlns:a16="http://schemas.microsoft.com/office/drawing/2014/main" id="{CBF2C9A4-4772-418B-8D3D-B215B0FC7129}"/>
                  </a:ext>
                </a:extLst>
              </p:cNvPr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7764233" y="6105750"/>
                <a:ext cx="45360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">
            <p14:nvContentPartPr>
              <p14:cNvPr id="324" name="Ink 323">
                <a:extLst>
                  <a:ext uri="{FF2B5EF4-FFF2-40B4-BE49-F238E27FC236}">
                    <a16:creationId xmlns:a16="http://schemas.microsoft.com/office/drawing/2014/main" id="{E458F588-31AB-49B7-9512-A99D1EF2C90B}"/>
                  </a:ext>
                </a:extLst>
              </p14:cNvPr>
              <p14:cNvContentPartPr/>
              <p14:nvPr/>
            </p14:nvContentPartPr>
            <p14:xfrm>
              <a:off x="1980833" y="6485910"/>
              <a:ext cx="138600" cy="172800"/>
            </p14:xfrm>
          </p:contentPart>
        </mc:Choice>
        <mc:Fallback xmlns="">
          <p:pic>
            <p:nvPicPr>
              <p:cNvPr id="324" name="Ink 323">
                <a:extLst>
                  <a:ext uri="{FF2B5EF4-FFF2-40B4-BE49-F238E27FC236}">
                    <a16:creationId xmlns:a16="http://schemas.microsoft.com/office/drawing/2014/main" id="{E458F588-31AB-49B7-9512-A99D1EF2C90B}"/>
                  </a:ext>
                </a:extLst>
              </p:cNvPr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1961753" y="6466830"/>
                <a:ext cx="17640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">
            <p14:nvContentPartPr>
              <p14:cNvPr id="327" name="Ink 326">
                <a:extLst>
                  <a:ext uri="{FF2B5EF4-FFF2-40B4-BE49-F238E27FC236}">
                    <a16:creationId xmlns:a16="http://schemas.microsoft.com/office/drawing/2014/main" id="{6FF807E7-848E-4B09-8491-EE45E4ED59E2}"/>
                  </a:ext>
                </a:extLst>
              </p14:cNvPr>
              <p14:cNvContentPartPr/>
              <p14:nvPr/>
            </p14:nvContentPartPr>
            <p14:xfrm>
              <a:off x="2189633" y="6419310"/>
              <a:ext cx="225720" cy="234360"/>
            </p14:xfrm>
          </p:contentPart>
        </mc:Choice>
        <mc:Fallback xmlns="">
          <p:pic>
            <p:nvPicPr>
              <p:cNvPr id="327" name="Ink 326">
                <a:extLst>
                  <a:ext uri="{FF2B5EF4-FFF2-40B4-BE49-F238E27FC236}">
                    <a16:creationId xmlns:a16="http://schemas.microsoft.com/office/drawing/2014/main" id="{6FF807E7-848E-4B09-8491-EE45E4ED59E2}"/>
                  </a:ext>
                </a:extLst>
              </p:cNvPr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2170553" y="6400230"/>
                <a:ext cx="263520" cy="2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">
            <p14:nvContentPartPr>
              <p14:cNvPr id="330" name="Ink 329">
                <a:extLst>
                  <a:ext uri="{FF2B5EF4-FFF2-40B4-BE49-F238E27FC236}">
                    <a16:creationId xmlns:a16="http://schemas.microsoft.com/office/drawing/2014/main" id="{7AD872F6-1F87-4CC9-8CF5-E38F848EB1AC}"/>
                  </a:ext>
                </a:extLst>
              </p14:cNvPr>
              <p14:cNvContentPartPr/>
              <p14:nvPr/>
            </p14:nvContentPartPr>
            <p14:xfrm>
              <a:off x="8615993" y="6049950"/>
              <a:ext cx="245160" cy="203040"/>
            </p14:xfrm>
          </p:contentPart>
        </mc:Choice>
        <mc:Fallback xmlns="">
          <p:pic>
            <p:nvPicPr>
              <p:cNvPr id="330" name="Ink 329">
                <a:extLst>
                  <a:ext uri="{FF2B5EF4-FFF2-40B4-BE49-F238E27FC236}">
                    <a16:creationId xmlns:a16="http://schemas.microsoft.com/office/drawing/2014/main" id="{7AD872F6-1F87-4CC9-8CF5-E38F848EB1AC}"/>
                  </a:ext>
                </a:extLst>
              </p:cNvPr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8596913" y="6030870"/>
                <a:ext cx="28296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">
            <p14:nvContentPartPr>
              <p14:cNvPr id="331" name="Ink 330">
                <a:extLst>
                  <a:ext uri="{FF2B5EF4-FFF2-40B4-BE49-F238E27FC236}">
                    <a16:creationId xmlns:a16="http://schemas.microsoft.com/office/drawing/2014/main" id="{7FEF93AD-9765-4BDD-8C2E-916798513081}"/>
                  </a:ext>
                </a:extLst>
              </p14:cNvPr>
              <p14:cNvContentPartPr/>
              <p14:nvPr/>
            </p14:nvContentPartPr>
            <p14:xfrm>
              <a:off x="9004793" y="6124830"/>
              <a:ext cx="119880" cy="150120"/>
            </p14:xfrm>
          </p:contentPart>
        </mc:Choice>
        <mc:Fallback xmlns="">
          <p:pic>
            <p:nvPicPr>
              <p:cNvPr id="331" name="Ink 330">
                <a:extLst>
                  <a:ext uri="{FF2B5EF4-FFF2-40B4-BE49-F238E27FC236}">
                    <a16:creationId xmlns:a16="http://schemas.microsoft.com/office/drawing/2014/main" id="{7FEF93AD-9765-4BDD-8C2E-916798513081}"/>
                  </a:ext>
                </a:extLst>
              </p:cNvPr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8985713" y="6105750"/>
                <a:ext cx="15768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">
            <p14:nvContentPartPr>
              <p14:cNvPr id="334" name="Ink 333">
                <a:extLst>
                  <a:ext uri="{FF2B5EF4-FFF2-40B4-BE49-F238E27FC236}">
                    <a16:creationId xmlns:a16="http://schemas.microsoft.com/office/drawing/2014/main" id="{24D91A64-01D4-4B40-BB74-EFC7883B3766}"/>
                  </a:ext>
                </a:extLst>
              </p14:cNvPr>
              <p14:cNvContentPartPr/>
              <p14:nvPr/>
            </p14:nvContentPartPr>
            <p14:xfrm>
              <a:off x="9228713" y="6142830"/>
              <a:ext cx="364320" cy="177840"/>
            </p14:xfrm>
          </p:contentPart>
        </mc:Choice>
        <mc:Fallback xmlns="">
          <p:pic>
            <p:nvPicPr>
              <p:cNvPr id="334" name="Ink 333">
                <a:extLst>
                  <a:ext uri="{FF2B5EF4-FFF2-40B4-BE49-F238E27FC236}">
                    <a16:creationId xmlns:a16="http://schemas.microsoft.com/office/drawing/2014/main" id="{24D91A64-01D4-4B40-BB74-EFC7883B3766}"/>
                  </a:ext>
                </a:extLst>
              </p:cNvPr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9209633" y="6123750"/>
                <a:ext cx="40212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">
            <p14:nvContentPartPr>
              <p14:cNvPr id="335" name="Ink 334">
                <a:extLst>
                  <a:ext uri="{FF2B5EF4-FFF2-40B4-BE49-F238E27FC236}">
                    <a16:creationId xmlns:a16="http://schemas.microsoft.com/office/drawing/2014/main" id="{1FFCFF90-3CC0-4071-A7D7-88B336EC2529}"/>
                  </a:ext>
                </a:extLst>
              </p14:cNvPr>
              <p14:cNvContentPartPr/>
              <p14:nvPr/>
            </p14:nvContentPartPr>
            <p14:xfrm>
              <a:off x="9651353" y="5977590"/>
              <a:ext cx="234720" cy="296280"/>
            </p14:xfrm>
          </p:contentPart>
        </mc:Choice>
        <mc:Fallback xmlns="">
          <p:pic>
            <p:nvPicPr>
              <p:cNvPr id="335" name="Ink 334">
                <a:extLst>
                  <a:ext uri="{FF2B5EF4-FFF2-40B4-BE49-F238E27FC236}">
                    <a16:creationId xmlns:a16="http://schemas.microsoft.com/office/drawing/2014/main" id="{1FFCFF90-3CC0-4071-A7D7-88B336EC2529}"/>
                  </a:ext>
                </a:extLst>
              </p:cNvPr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9632273" y="5958510"/>
                <a:ext cx="272520" cy="33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">
            <p14:nvContentPartPr>
              <p14:cNvPr id="336" name="Ink 335">
                <a:extLst>
                  <a:ext uri="{FF2B5EF4-FFF2-40B4-BE49-F238E27FC236}">
                    <a16:creationId xmlns:a16="http://schemas.microsoft.com/office/drawing/2014/main" id="{33C0913D-95C1-4A7C-9DA0-FB7A2268EA25}"/>
                  </a:ext>
                </a:extLst>
              </p14:cNvPr>
              <p14:cNvContentPartPr/>
              <p14:nvPr/>
            </p14:nvContentPartPr>
            <p14:xfrm>
              <a:off x="10032953" y="6227430"/>
              <a:ext cx="10440" cy="11160"/>
            </p14:xfrm>
          </p:contentPart>
        </mc:Choice>
        <mc:Fallback xmlns="">
          <p:pic>
            <p:nvPicPr>
              <p:cNvPr id="336" name="Ink 335">
                <a:extLst>
                  <a:ext uri="{FF2B5EF4-FFF2-40B4-BE49-F238E27FC236}">
                    <a16:creationId xmlns:a16="http://schemas.microsoft.com/office/drawing/2014/main" id="{33C0913D-95C1-4A7C-9DA0-FB7A2268EA25}"/>
                  </a:ext>
                </a:extLst>
              </p:cNvPr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10013873" y="6208350"/>
                <a:ext cx="48240" cy="4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056485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2FFC298-3A6C-44CF-8D86-5FE8998AAAB0}"/>
                  </a:ext>
                </a:extLst>
              </p14:cNvPr>
              <p14:cNvContentPartPr/>
              <p14:nvPr/>
            </p14:nvContentPartPr>
            <p14:xfrm>
              <a:off x="1607513" y="638790"/>
              <a:ext cx="301680" cy="606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2FFC298-3A6C-44CF-8D86-5FE8998AAAB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8433" y="619710"/>
                <a:ext cx="339480" cy="6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BA5B199-0701-40E7-ABAE-459777A42D27}"/>
                  </a:ext>
                </a:extLst>
              </p14:cNvPr>
              <p14:cNvContentPartPr/>
              <p14:nvPr/>
            </p14:nvContentPartPr>
            <p14:xfrm>
              <a:off x="2191073" y="703950"/>
              <a:ext cx="342360" cy="4784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BA5B199-0701-40E7-ABAE-459777A42D2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71993" y="684870"/>
                <a:ext cx="380160" cy="51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37490F5-F74D-43FA-A066-8599135C87C9}"/>
                  </a:ext>
                </a:extLst>
              </p14:cNvPr>
              <p14:cNvContentPartPr/>
              <p14:nvPr/>
            </p14:nvContentPartPr>
            <p14:xfrm>
              <a:off x="2633513" y="833190"/>
              <a:ext cx="285480" cy="187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37490F5-F74D-43FA-A066-8599135C87C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14433" y="814110"/>
                <a:ext cx="3232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ED0ED96-D82C-4827-A632-80C9BCE85CC2}"/>
                  </a:ext>
                </a:extLst>
              </p14:cNvPr>
              <p14:cNvContentPartPr/>
              <p14:nvPr/>
            </p14:nvContentPartPr>
            <p14:xfrm>
              <a:off x="2796593" y="964590"/>
              <a:ext cx="159120" cy="223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ED0ED96-D82C-4827-A632-80C9BCE85CC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77513" y="945510"/>
                <a:ext cx="19692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5B625FC-89CB-47E7-9FF2-B83AD79B9815}"/>
                  </a:ext>
                </a:extLst>
              </p14:cNvPr>
              <p14:cNvContentPartPr/>
              <p14:nvPr/>
            </p14:nvContentPartPr>
            <p14:xfrm>
              <a:off x="3306713" y="634110"/>
              <a:ext cx="634320" cy="486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5B625FC-89CB-47E7-9FF2-B83AD79B981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87633" y="615030"/>
                <a:ext cx="672120" cy="52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7FE9A36F-1F78-4E48-918C-0774EE9BA445}"/>
                  </a:ext>
                </a:extLst>
              </p14:cNvPr>
              <p14:cNvContentPartPr/>
              <p14:nvPr/>
            </p14:nvContentPartPr>
            <p14:xfrm>
              <a:off x="4995473" y="1053870"/>
              <a:ext cx="23760" cy="763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7FE9A36F-1F78-4E48-918C-0774EE9BA44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76393" y="1034790"/>
                <a:ext cx="6156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83856138-744B-41DF-A347-5BFDB730E2DD}"/>
                  </a:ext>
                </a:extLst>
              </p14:cNvPr>
              <p14:cNvContentPartPr/>
              <p14:nvPr/>
            </p14:nvContentPartPr>
            <p14:xfrm>
              <a:off x="5485433" y="697830"/>
              <a:ext cx="282600" cy="90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83856138-744B-41DF-A347-5BFDB730E2D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66353" y="678750"/>
                <a:ext cx="3204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EC634FD-448C-4D7E-A3D1-269D9936D0F1}"/>
                  </a:ext>
                </a:extLst>
              </p14:cNvPr>
              <p14:cNvContentPartPr/>
              <p14:nvPr/>
            </p14:nvContentPartPr>
            <p14:xfrm>
              <a:off x="5616833" y="734190"/>
              <a:ext cx="7200" cy="3956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EC634FD-448C-4D7E-A3D1-269D9936D0F1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97753" y="715110"/>
                <a:ext cx="45000" cy="4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65BE23C2-F349-4F6C-82A2-0A9AC5D8BE95}"/>
                  </a:ext>
                </a:extLst>
              </p14:cNvPr>
              <p14:cNvContentPartPr/>
              <p14:nvPr/>
            </p14:nvContentPartPr>
            <p14:xfrm>
              <a:off x="5783873" y="819150"/>
              <a:ext cx="172800" cy="1188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65BE23C2-F349-4F6C-82A2-0A9AC5D8BE9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764793" y="800070"/>
                <a:ext cx="21060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B4E7C639-B38C-4B13-9BFB-6C5001FB816B}"/>
                  </a:ext>
                </a:extLst>
              </p14:cNvPr>
              <p14:cNvContentPartPr/>
              <p14:nvPr/>
            </p14:nvContentPartPr>
            <p14:xfrm>
              <a:off x="5828873" y="942990"/>
              <a:ext cx="150840" cy="140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B4E7C639-B38C-4B13-9BFB-6C5001FB816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09793" y="923910"/>
                <a:ext cx="1886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8D6DC645-6167-4667-A6CE-E1EF5A74F375}"/>
                  </a:ext>
                </a:extLst>
              </p14:cNvPr>
              <p14:cNvContentPartPr/>
              <p14:nvPr/>
            </p14:nvContentPartPr>
            <p14:xfrm>
              <a:off x="6547793" y="463110"/>
              <a:ext cx="303480" cy="17481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8D6DC645-6167-4667-A6CE-E1EF5A74F37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528713" y="444030"/>
                <a:ext cx="341280" cy="178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BC9FDF96-3FDA-4A60-B243-CAFD373BCFEA}"/>
                  </a:ext>
                </a:extLst>
              </p14:cNvPr>
              <p14:cNvContentPartPr/>
              <p14:nvPr/>
            </p14:nvContentPartPr>
            <p14:xfrm>
              <a:off x="7114433" y="393990"/>
              <a:ext cx="240120" cy="28620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BC9FDF96-3FDA-4A60-B243-CAFD373BCFEA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095353" y="374910"/>
                <a:ext cx="277920" cy="32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4A6B7578-CCD3-4216-BE3A-C70652770E88}"/>
                  </a:ext>
                </a:extLst>
              </p14:cNvPr>
              <p14:cNvContentPartPr/>
              <p14:nvPr/>
            </p14:nvContentPartPr>
            <p14:xfrm>
              <a:off x="7597193" y="865590"/>
              <a:ext cx="20880" cy="428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4A6B7578-CCD3-4216-BE3A-C70652770E88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578113" y="846510"/>
                <a:ext cx="5868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A3B7DF0D-EBEA-43F1-876F-50D534C33FCC}"/>
                  </a:ext>
                </a:extLst>
              </p14:cNvPr>
              <p14:cNvContentPartPr/>
              <p14:nvPr/>
            </p14:nvContentPartPr>
            <p14:xfrm>
              <a:off x="7859273" y="1057470"/>
              <a:ext cx="42480" cy="352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A3B7DF0D-EBEA-43F1-876F-50D534C33FCC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840193" y="1038390"/>
                <a:ext cx="8028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B80FB219-0C12-4D2C-BDD1-A76380951DB7}"/>
                  </a:ext>
                </a:extLst>
              </p14:cNvPr>
              <p14:cNvContentPartPr/>
              <p14:nvPr/>
            </p14:nvContentPartPr>
            <p14:xfrm>
              <a:off x="8046473" y="1244670"/>
              <a:ext cx="174240" cy="15480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B80FB219-0C12-4D2C-BDD1-A76380951DB7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027393" y="1225590"/>
                <a:ext cx="21204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74CB2D38-8096-4E70-A00C-596C7D88968E}"/>
                  </a:ext>
                </a:extLst>
              </p14:cNvPr>
              <p14:cNvContentPartPr/>
              <p14:nvPr/>
            </p14:nvContentPartPr>
            <p14:xfrm>
              <a:off x="8478473" y="1684950"/>
              <a:ext cx="415440" cy="29952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74CB2D38-8096-4E70-A00C-596C7D88968E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459393" y="1665870"/>
                <a:ext cx="453240" cy="3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29C826C2-8CC6-4BA4-8946-C78697D8574E}"/>
                  </a:ext>
                </a:extLst>
              </p14:cNvPr>
              <p14:cNvContentPartPr/>
              <p14:nvPr/>
            </p14:nvContentPartPr>
            <p14:xfrm>
              <a:off x="7615913" y="369510"/>
              <a:ext cx="83880" cy="2541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29C826C2-8CC6-4BA4-8946-C78697D8574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596833" y="350430"/>
                <a:ext cx="12168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160CD1F4-BD30-4AA1-928F-8C9FAD543CEE}"/>
                  </a:ext>
                </a:extLst>
              </p14:cNvPr>
              <p14:cNvContentPartPr/>
              <p14:nvPr/>
            </p14:nvContentPartPr>
            <p14:xfrm>
              <a:off x="7732913" y="504870"/>
              <a:ext cx="10080" cy="910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160CD1F4-BD30-4AA1-928F-8C9FAD543CE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713833" y="485790"/>
                <a:ext cx="4788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BFE5399-9AA3-46CB-A979-7E82833B96B1}"/>
                  </a:ext>
                </a:extLst>
              </p14:cNvPr>
              <p14:cNvContentPartPr/>
              <p14:nvPr/>
            </p14:nvContentPartPr>
            <p14:xfrm>
              <a:off x="7997873" y="720870"/>
              <a:ext cx="45000" cy="2808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BFE5399-9AA3-46CB-A979-7E82833B96B1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978793" y="701790"/>
                <a:ext cx="8280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8684580A-4F76-4AD6-AE2A-1932C7271E09}"/>
                  </a:ext>
                </a:extLst>
              </p14:cNvPr>
              <p14:cNvContentPartPr/>
              <p14:nvPr/>
            </p14:nvContentPartPr>
            <p14:xfrm>
              <a:off x="8246273" y="858390"/>
              <a:ext cx="48960" cy="6192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8684580A-4F76-4AD6-AE2A-1932C7271E09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227193" y="839310"/>
                <a:ext cx="8676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CB377720-1AAF-4405-BBD7-31B3E0618450}"/>
                  </a:ext>
                </a:extLst>
              </p14:cNvPr>
              <p14:cNvContentPartPr/>
              <p14:nvPr/>
            </p14:nvContentPartPr>
            <p14:xfrm>
              <a:off x="8385953" y="1003110"/>
              <a:ext cx="23400" cy="2592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CB377720-1AAF-4405-BBD7-31B3E0618450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366873" y="984030"/>
                <a:ext cx="612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20FAA018-D2D0-46BB-AAB4-C47F8A87C85E}"/>
                  </a:ext>
                </a:extLst>
              </p14:cNvPr>
              <p14:cNvContentPartPr/>
              <p14:nvPr/>
            </p14:nvContentPartPr>
            <p14:xfrm>
              <a:off x="8595113" y="1143510"/>
              <a:ext cx="92880" cy="31140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20FAA018-D2D0-46BB-AAB4-C47F8A87C85E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576033" y="1124430"/>
                <a:ext cx="130680" cy="3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0DDE94C2-9977-4FE3-B0C4-A5AE8F829AB8}"/>
                  </a:ext>
                </a:extLst>
              </p14:cNvPr>
              <p14:cNvContentPartPr/>
              <p14:nvPr/>
            </p14:nvContentPartPr>
            <p14:xfrm>
              <a:off x="8770073" y="1330350"/>
              <a:ext cx="12600" cy="6300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0DDE94C2-9977-4FE3-B0C4-A5AE8F829AB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750993" y="1311270"/>
                <a:ext cx="5040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9648A48A-8396-48D0-B804-96287A942A40}"/>
                  </a:ext>
                </a:extLst>
              </p14:cNvPr>
              <p14:cNvContentPartPr/>
              <p14:nvPr/>
            </p14:nvContentPartPr>
            <p14:xfrm>
              <a:off x="8780873" y="1311990"/>
              <a:ext cx="92520" cy="9252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9648A48A-8396-48D0-B804-96287A942A40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761793" y="1292910"/>
                <a:ext cx="130320" cy="1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2B52D762-0EB4-419C-A20D-624A4054EF77}"/>
                  </a:ext>
                </a:extLst>
              </p14:cNvPr>
              <p14:cNvContentPartPr/>
              <p14:nvPr/>
            </p14:nvContentPartPr>
            <p14:xfrm>
              <a:off x="8961233" y="1275990"/>
              <a:ext cx="124200" cy="11232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2B52D762-0EB4-419C-A20D-624A4054EF77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942153" y="1256910"/>
                <a:ext cx="16200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44FC0DF4-8851-4899-8C37-49D806ABFDB6}"/>
                  </a:ext>
                </a:extLst>
              </p14:cNvPr>
              <p14:cNvContentPartPr/>
              <p14:nvPr/>
            </p14:nvContentPartPr>
            <p14:xfrm>
              <a:off x="7021553" y="864510"/>
              <a:ext cx="129600" cy="3013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44FC0DF4-8851-4899-8C37-49D806ABFDB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002473" y="845430"/>
                <a:ext cx="167400" cy="33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669DB64C-F47E-4CD7-8439-2E1914AA5339}"/>
                  </a:ext>
                </a:extLst>
              </p14:cNvPr>
              <p14:cNvContentPartPr/>
              <p14:nvPr/>
            </p14:nvContentPartPr>
            <p14:xfrm>
              <a:off x="7267433" y="1003110"/>
              <a:ext cx="5760" cy="1393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669DB64C-F47E-4CD7-8439-2E1914AA5339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248353" y="984030"/>
                <a:ext cx="4356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49DAC075-27F9-49A8-A5E8-D46D497C58F7}"/>
                  </a:ext>
                </a:extLst>
              </p14:cNvPr>
              <p14:cNvContentPartPr/>
              <p14:nvPr/>
            </p14:nvContentPartPr>
            <p14:xfrm>
              <a:off x="7413953" y="1338630"/>
              <a:ext cx="33120" cy="2340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49DAC075-27F9-49A8-A5E8-D46D497C58F7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394873" y="1319550"/>
                <a:ext cx="7092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BAE23B5F-9F92-4728-A6DF-29D411A12E6F}"/>
                  </a:ext>
                </a:extLst>
              </p14:cNvPr>
              <p14:cNvContentPartPr/>
              <p14:nvPr/>
            </p14:nvContentPartPr>
            <p14:xfrm>
              <a:off x="7624553" y="1436550"/>
              <a:ext cx="133200" cy="12816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BAE23B5F-9F92-4728-A6DF-29D411A12E6F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605473" y="1417470"/>
                <a:ext cx="17100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4CB1AA03-1E29-4626-8042-9CA604A85B76}"/>
                  </a:ext>
                </a:extLst>
              </p14:cNvPr>
              <p14:cNvContentPartPr/>
              <p14:nvPr/>
            </p14:nvContentPartPr>
            <p14:xfrm>
              <a:off x="7938113" y="1642830"/>
              <a:ext cx="387000" cy="34884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4CB1AA03-1E29-4626-8042-9CA604A85B76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919033" y="1623750"/>
                <a:ext cx="424800" cy="3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4CAA754B-C2CE-4017-93B2-0F7D9B2CDC2E}"/>
                  </a:ext>
                </a:extLst>
              </p14:cNvPr>
              <p14:cNvContentPartPr/>
              <p14:nvPr/>
            </p14:nvContentPartPr>
            <p14:xfrm>
              <a:off x="7067273" y="1635270"/>
              <a:ext cx="163800" cy="27144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4CAA754B-C2CE-4017-93B2-0F7D9B2CDC2E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048193" y="1616190"/>
                <a:ext cx="201600" cy="3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0AD7AE04-A888-44BC-8A1F-A9399C5A7E7F}"/>
                  </a:ext>
                </a:extLst>
              </p14:cNvPr>
              <p14:cNvContentPartPr/>
              <p14:nvPr/>
            </p14:nvContentPartPr>
            <p14:xfrm>
              <a:off x="8578193" y="454110"/>
              <a:ext cx="221400" cy="27504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0AD7AE04-A888-44BC-8A1F-A9399C5A7E7F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559113" y="435030"/>
                <a:ext cx="25920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F0748701-30C8-4373-950A-0BE7BEEA3303}"/>
                  </a:ext>
                </a:extLst>
              </p14:cNvPr>
              <p14:cNvContentPartPr/>
              <p14:nvPr/>
            </p14:nvContentPartPr>
            <p14:xfrm>
              <a:off x="1330673" y="2740470"/>
              <a:ext cx="1305360" cy="46728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F0748701-30C8-4373-950A-0BE7BEEA3303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311593" y="2721390"/>
                <a:ext cx="1343160" cy="50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066F4ED3-DE17-4122-A2A4-79507546248C}"/>
                  </a:ext>
                </a:extLst>
              </p14:cNvPr>
              <p14:cNvContentPartPr/>
              <p14:nvPr/>
            </p14:nvContentPartPr>
            <p14:xfrm>
              <a:off x="2834393" y="3024510"/>
              <a:ext cx="118440" cy="19188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066F4ED3-DE17-4122-A2A4-79507546248C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815313" y="3005430"/>
                <a:ext cx="15624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2857E791-5301-4A36-A857-58B3D13983DC}"/>
                  </a:ext>
                </a:extLst>
              </p14:cNvPr>
              <p14:cNvContentPartPr/>
              <p14:nvPr/>
            </p14:nvContentPartPr>
            <p14:xfrm>
              <a:off x="3259193" y="2843070"/>
              <a:ext cx="214920" cy="36000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2857E791-5301-4A36-A857-58B3D13983DC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240113" y="2823990"/>
                <a:ext cx="252720" cy="39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43AABFA6-C017-49A7-8D4C-D3A87AF8302E}"/>
                  </a:ext>
                </a:extLst>
              </p14:cNvPr>
              <p14:cNvContentPartPr/>
              <p14:nvPr/>
            </p14:nvContentPartPr>
            <p14:xfrm>
              <a:off x="3996473" y="2687550"/>
              <a:ext cx="675000" cy="48276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43AABFA6-C017-49A7-8D4C-D3A87AF8302E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977393" y="2668470"/>
                <a:ext cx="712800" cy="52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A60EB135-2B16-4C67-9E06-2F46EC7C298D}"/>
                  </a:ext>
                </a:extLst>
              </p14:cNvPr>
              <p14:cNvContentPartPr/>
              <p14:nvPr/>
            </p14:nvContentPartPr>
            <p14:xfrm>
              <a:off x="4608833" y="2855310"/>
              <a:ext cx="270000" cy="29232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A60EB135-2B16-4C67-9E06-2F46EC7C298D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589753" y="2836230"/>
                <a:ext cx="30780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8E0B1923-19B0-4A18-BE3A-C6983A74955C}"/>
                  </a:ext>
                </a:extLst>
              </p14:cNvPr>
              <p14:cNvContentPartPr/>
              <p14:nvPr/>
            </p14:nvContentPartPr>
            <p14:xfrm>
              <a:off x="5216513" y="2851710"/>
              <a:ext cx="718560" cy="27396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8E0B1923-19B0-4A18-BE3A-C6983A74955C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197433" y="2832630"/>
                <a:ext cx="756360" cy="31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62AA2507-4C23-4DEA-8F91-7D73DC70AB7E}"/>
                  </a:ext>
                </a:extLst>
              </p14:cNvPr>
              <p14:cNvContentPartPr/>
              <p14:nvPr/>
            </p14:nvContentPartPr>
            <p14:xfrm>
              <a:off x="6377873" y="2810670"/>
              <a:ext cx="355320" cy="36576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62AA2507-4C23-4DEA-8F91-7D73DC70AB7E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358793" y="2791590"/>
                <a:ext cx="393120" cy="4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C37415F8-4908-485B-A59C-313EBCF90D19}"/>
                  </a:ext>
                </a:extLst>
              </p14:cNvPr>
              <p14:cNvContentPartPr/>
              <p14:nvPr/>
            </p14:nvContentPartPr>
            <p14:xfrm>
              <a:off x="6896633" y="2846670"/>
              <a:ext cx="265320" cy="35640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C37415F8-4908-485B-A59C-313EBCF90D19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877553" y="2827590"/>
                <a:ext cx="303120" cy="39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902264BF-FC03-4794-AA29-F8663D7835E7}"/>
                  </a:ext>
                </a:extLst>
              </p14:cNvPr>
              <p14:cNvContentPartPr/>
              <p14:nvPr/>
            </p14:nvContentPartPr>
            <p14:xfrm>
              <a:off x="6944513" y="3020550"/>
              <a:ext cx="293760" cy="24660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902264BF-FC03-4794-AA29-F8663D7835E7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925433" y="3001470"/>
                <a:ext cx="33156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DC6A2F18-0827-4EC9-A862-ED60465F7F62}"/>
                  </a:ext>
                </a:extLst>
              </p14:cNvPr>
              <p14:cNvContentPartPr/>
              <p14:nvPr/>
            </p14:nvContentPartPr>
            <p14:xfrm>
              <a:off x="7510433" y="3248430"/>
              <a:ext cx="49320" cy="180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DC6A2F18-0827-4EC9-A862-ED60465F7F62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491353" y="3229350"/>
                <a:ext cx="871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946C23A3-9259-4034-BB2A-878A3C13789E}"/>
                  </a:ext>
                </a:extLst>
              </p14:cNvPr>
              <p14:cNvContentPartPr/>
              <p14:nvPr/>
            </p14:nvContentPartPr>
            <p14:xfrm>
              <a:off x="9266873" y="414870"/>
              <a:ext cx="315360" cy="186876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946C23A3-9259-4034-BB2A-878A3C13789E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9247793" y="395790"/>
                <a:ext cx="353160" cy="190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8218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09C13CD-4913-4B1C-BE07-95D8B3BA68EA}"/>
                  </a:ext>
                </a:extLst>
              </p14:cNvPr>
              <p14:cNvContentPartPr/>
              <p14:nvPr/>
            </p14:nvContentPartPr>
            <p14:xfrm>
              <a:off x="609575" y="419230"/>
              <a:ext cx="190080" cy="4237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09C13CD-4913-4B1C-BE07-95D8B3BA68E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90495" y="400150"/>
                <a:ext cx="22788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A75AB05-F93C-43AE-8A02-257C897D577C}"/>
                  </a:ext>
                </a:extLst>
              </p14:cNvPr>
              <p14:cNvContentPartPr/>
              <p14:nvPr/>
            </p14:nvContentPartPr>
            <p14:xfrm>
              <a:off x="914855" y="355510"/>
              <a:ext cx="45000" cy="4795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A75AB05-F93C-43AE-8A02-257C897D577C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5775" y="336430"/>
                <a:ext cx="82800" cy="51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FC32805-2021-43DB-9718-064E8B458D76}"/>
                  </a:ext>
                </a:extLst>
              </p14:cNvPr>
              <p14:cNvContentPartPr/>
              <p14:nvPr/>
            </p14:nvContentPartPr>
            <p14:xfrm>
              <a:off x="1123295" y="575110"/>
              <a:ext cx="242640" cy="5400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FC32805-2021-43DB-9718-064E8B458D7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04215" y="556030"/>
                <a:ext cx="280440" cy="57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A80020A-0FFA-433D-A31C-DFDFFC0DC26C}"/>
                  </a:ext>
                </a:extLst>
              </p14:cNvPr>
              <p14:cNvContentPartPr/>
              <p14:nvPr/>
            </p14:nvContentPartPr>
            <p14:xfrm>
              <a:off x="1608215" y="841150"/>
              <a:ext cx="19080" cy="230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A80020A-0FFA-433D-A31C-DFDFFC0DC26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89135" y="822070"/>
                <a:ext cx="5688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8930C12-EC8F-444F-A27E-389EA4F12B44}"/>
                  </a:ext>
                </a:extLst>
              </p14:cNvPr>
              <p14:cNvContentPartPr/>
              <p14:nvPr/>
            </p14:nvContentPartPr>
            <p14:xfrm>
              <a:off x="2403455" y="317710"/>
              <a:ext cx="566640" cy="6310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8930C12-EC8F-444F-A27E-389EA4F12B4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384375" y="298630"/>
                <a:ext cx="604440" cy="66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FDBC1801-E162-4A0F-8854-AABC5BC9DE69}"/>
                  </a:ext>
                </a:extLst>
              </p14:cNvPr>
              <p14:cNvContentPartPr/>
              <p14:nvPr/>
            </p14:nvContentPartPr>
            <p14:xfrm>
              <a:off x="3844175" y="361990"/>
              <a:ext cx="14040" cy="3265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FDBC1801-E162-4A0F-8854-AABC5BC9DE6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825095" y="342910"/>
                <a:ext cx="5184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972C5664-612A-4FB1-AAE3-8001ACCE1975}"/>
                  </a:ext>
                </a:extLst>
              </p14:cNvPr>
              <p14:cNvContentPartPr/>
              <p14:nvPr/>
            </p14:nvContentPartPr>
            <p14:xfrm>
              <a:off x="3881615" y="392590"/>
              <a:ext cx="136800" cy="26280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972C5664-612A-4FB1-AAE3-8001ACCE1975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862535" y="373510"/>
                <a:ext cx="174600" cy="30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62EE7B55-1207-4688-9009-CB4F03FE3DF8}"/>
                  </a:ext>
                </a:extLst>
              </p14:cNvPr>
              <p14:cNvContentPartPr/>
              <p14:nvPr/>
            </p14:nvContentPartPr>
            <p14:xfrm>
              <a:off x="4108055" y="445870"/>
              <a:ext cx="178560" cy="338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62EE7B55-1207-4688-9009-CB4F03FE3DF8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088975" y="426790"/>
                <a:ext cx="21636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B3924AD-654C-424B-A595-1A0D238EB8BB}"/>
                  </a:ext>
                </a:extLst>
              </p14:cNvPr>
              <p14:cNvContentPartPr/>
              <p14:nvPr/>
            </p14:nvContentPartPr>
            <p14:xfrm>
              <a:off x="4191935" y="532630"/>
              <a:ext cx="145440" cy="392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B3924AD-654C-424B-A595-1A0D238EB8BB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172855" y="513550"/>
                <a:ext cx="18324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3476D865-D268-49FD-8B1C-B329C969966C}"/>
                  </a:ext>
                </a:extLst>
              </p14:cNvPr>
              <p14:cNvContentPartPr/>
              <p14:nvPr/>
            </p14:nvContentPartPr>
            <p14:xfrm>
              <a:off x="4447535" y="346150"/>
              <a:ext cx="17640" cy="3171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3476D865-D268-49FD-8B1C-B329C969966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428455" y="327070"/>
                <a:ext cx="55440" cy="35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A3B7691D-7DE7-4E82-8FC8-238CDCE6A180}"/>
                  </a:ext>
                </a:extLst>
              </p14:cNvPr>
              <p14:cNvContentPartPr/>
              <p14:nvPr/>
            </p14:nvContentPartPr>
            <p14:xfrm>
              <a:off x="4572095" y="589870"/>
              <a:ext cx="52560" cy="932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A3B7691D-7DE7-4E82-8FC8-238CDCE6A180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553015" y="570790"/>
                <a:ext cx="90360" cy="13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1E07D3F-32FB-4806-AC3B-B9D7C305EB5E}"/>
                  </a:ext>
                </a:extLst>
              </p14:cNvPr>
              <p14:cNvContentPartPr/>
              <p14:nvPr/>
            </p14:nvContentPartPr>
            <p14:xfrm>
              <a:off x="5102375" y="386110"/>
              <a:ext cx="416880" cy="2397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1E07D3F-32FB-4806-AC3B-B9D7C305EB5E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083295" y="367030"/>
                <a:ext cx="454680" cy="27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F841B628-CE07-4B6D-9B8C-475424EFE0B3}"/>
                  </a:ext>
                </a:extLst>
              </p14:cNvPr>
              <p14:cNvContentPartPr/>
              <p14:nvPr/>
            </p14:nvContentPartPr>
            <p14:xfrm>
              <a:off x="5611775" y="413830"/>
              <a:ext cx="103680" cy="21204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F841B628-CE07-4B6D-9B8C-475424EFE0B3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592695" y="394750"/>
                <a:ext cx="14148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1D20DC6B-E48E-40A2-A993-6498A1C97ED4}"/>
                  </a:ext>
                </a:extLst>
              </p14:cNvPr>
              <p14:cNvContentPartPr/>
              <p14:nvPr/>
            </p14:nvContentPartPr>
            <p14:xfrm>
              <a:off x="5620775" y="422110"/>
              <a:ext cx="123120" cy="1746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1D20DC6B-E48E-40A2-A993-6498A1C97ED4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601695" y="403030"/>
                <a:ext cx="16092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72C7C2E0-5C2E-4AB8-8676-764C31593068}"/>
                  </a:ext>
                </a:extLst>
              </p14:cNvPr>
              <p14:cNvContentPartPr/>
              <p14:nvPr/>
            </p14:nvContentPartPr>
            <p14:xfrm>
              <a:off x="5870615" y="294310"/>
              <a:ext cx="307440" cy="32832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72C7C2E0-5C2E-4AB8-8676-764C31593068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851535" y="275230"/>
                <a:ext cx="34524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A3AD036C-C8BA-42F4-A834-FE7964F05851}"/>
                  </a:ext>
                </a:extLst>
              </p14:cNvPr>
              <p14:cNvContentPartPr/>
              <p14:nvPr/>
            </p14:nvContentPartPr>
            <p14:xfrm>
              <a:off x="3367895" y="1286110"/>
              <a:ext cx="234000" cy="38484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A3AD036C-C8BA-42F4-A834-FE7964F05851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348815" y="1267030"/>
                <a:ext cx="271800" cy="42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B2ABA546-F2EC-49BD-9045-F8969C8DC1F0}"/>
                  </a:ext>
                </a:extLst>
              </p14:cNvPr>
              <p14:cNvContentPartPr/>
              <p14:nvPr/>
            </p14:nvContentPartPr>
            <p14:xfrm>
              <a:off x="3586775" y="1465750"/>
              <a:ext cx="117000" cy="16920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B2ABA546-F2EC-49BD-9045-F8969C8DC1F0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567695" y="1446670"/>
                <a:ext cx="154800" cy="20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55724FE2-DF5D-4FF3-AE9B-739D17A24B14}"/>
                  </a:ext>
                </a:extLst>
              </p14:cNvPr>
              <p14:cNvContentPartPr/>
              <p14:nvPr/>
            </p14:nvContentPartPr>
            <p14:xfrm>
              <a:off x="3851735" y="1399150"/>
              <a:ext cx="156240" cy="900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55724FE2-DF5D-4FF3-AE9B-739D17A24B14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832655" y="1380070"/>
                <a:ext cx="19404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A47EDBF8-51CB-4F6C-96C3-04083DC2DB68}"/>
                  </a:ext>
                </a:extLst>
              </p14:cNvPr>
              <p14:cNvContentPartPr/>
              <p14:nvPr/>
            </p14:nvContentPartPr>
            <p14:xfrm>
              <a:off x="3826175" y="1524430"/>
              <a:ext cx="157680" cy="1152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A47EDBF8-51CB-4F6C-96C3-04083DC2DB68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807095" y="1505350"/>
                <a:ext cx="1954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9C4E301D-97BA-4273-9A51-59086FA35110}"/>
                  </a:ext>
                </a:extLst>
              </p14:cNvPr>
              <p14:cNvContentPartPr/>
              <p14:nvPr/>
            </p14:nvContentPartPr>
            <p14:xfrm>
              <a:off x="3326135" y="2099350"/>
              <a:ext cx="91800" cy="36792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9C4E301D-97BA-4273-9A51-59086FA35110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3307055" y="2080270"/>
                <a:ext cx="129600" cy="40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C7621E06-22E3-4755-A53F-F307B401E3C0}"/>
                  </a:ext>
                </a:extLst>
              </p14:cNvPr>
              <p14:cNvContentPartPr/>
              <p14:nvPr/>
            </p14:nvContentPartPr>
            <p14:xfrm>
              <a:off x="3661655" y="2094670"/>
              <a:ext cx="319320" cy="35496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C7621E06-22E3-4755-A53F-F307B401E3C0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642575" y="2075590"/>
                <a:ext cx="357120" cy="39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66B09FFC-AEDF-4B9F-9267-0141FCEBEB85}"/>
                  </a:ext>
                </a:extLst>
              </p14:cNvPr>
              <p14:cNvContentPartPr/>
              <p14:nvPr/>
            </p14:nvContentPartPr>
            <p14:xfrm>
              <a:off x="4082495" y="2043550"/>
              <a:ext cx="96840" cy="44496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66B09FFC-AEDF-4B9F-9267-0141FCEBEB85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063415" y="2024470"/>
                <a:ext cx="134640" cy="48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7222BC59-D7FA-4E6F-A29C-05B31E04A9B7}"/>
                  </a:ext>
                </a:extLst>
              </p14:cNvPr>
              <p14:cNvContentPartPr/>
              <p14:nvPr/>
            </p14:nvContentPartPr>
            <p14:xfrm>
              <a:off x="2693615" y="2207350"/>
              <a:ext cx="22680" cy="18468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7222BC59-D7FA-4E6F-A29C-05B31E04A9B7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674535" y="2188270"/>
                <a:ext cx="60480" cy="2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F2D65375-7870-40E2-9947-B4F945F75E05}"/>
                  </a:ext>
                </a:extLst>
              </p14:cNvPr>
              <p14:cNvContentPartPr/>
              <p14:nvPr/>
            </p14:nvContentPartPr>
            <p14:xfrm>
              <a:off x="2670215" y="2051470"/>
              <a:ext cx="64800" cy="7884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F2D65375-7870-40E2-9947-B4F945F75E05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651135" y="2032390"/>
                <a:ext cx="10260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DD116596-74E7-4950-A103-A00C702396E9}"/>
                  </a:ext>
                </a:extLst>
              </p14:cNvPr>
              <p14:cNvContentPartPr/>
              <p14:nvPr/>
            </p14:nvContentPartPr>
            <p14:xfrm>
              <a:off x="2824295" y="2013670"/>
              <a:ext cx="222120" cy="63864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DD116596-74E7-4950-A103-A00C702396E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805215" y="1994590"/>
                <a:ext cx="259920" cy="67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57A7BE1C-1F08-4745-BB45-8485944EF048}"/>
                  </a:ext>
                </a:extLst>
              </p14:cNvPr>
              <p14:cNvContentPartPr/>
              <p14:nvPr/>
            </p14:nvContentPartPr>
            <p14:xfrm>
              <a:off x="3209855" y="3100510"/>
              <a:ext cx="257400" cy="45828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57A7BE1C-1F08-4745-BB45-8485944EF048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190775" y="3081430"/>
                <a:ext cx="295200" cy="49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621537BA-5D4D-4D04-BBD3-01F1E9D61454}"/>
                  </a:ext>
                </a:extLst>
              </p14:cNvPr>
              <p14:cNvContentPartPr/>
              <p14:nvPr/>
            </p14:nvContentPartPr>
            <p14:xfrm>
              <a:off x="3505775" y="3421270"/>
              <a:ext cx="82800" cy="14544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621537BA-5D4D-4D04-BBD3-01F1E9D61454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486695" y="3402190"/>
                <a:ext cx="12060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B6517C2F-9CEC-4755-8774-7275B851F047}"/>
                  </a:ext>
                </a:extLst>
              </p14:cNvPr>
              <p14:cNvContentPartPr/>
              <p14:nvPr/>
            </p14:nvContentPartPr>
            <p14:xfrm>
              <a:off x="3869735" y="3213550"/>
              <a:ext cx="184680" cy="3240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B6517C2F-9CEC-4755-8774-7275B851F047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850655" y="3194470"/>
                <a:ext cx="22248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37FB63B-8D9F-4474-A277-349A0E1C54B7}"/>
                  </a:ext>
                </a:extLst>
              </p14:cNvPr>
              <p14:cNvContentPartPr/>
              <p14:nvPr/>
            </p14:nvContentPartPr>
            <p14:xfrm>
              <a:off x="3880175" y="3330910"/>
              <a:ext cx="189000" cy="1224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37FB63B-8D9F-4474-A277-349A0E1C54B7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861095" y="3311830"/>
                <a:ext cx="22680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A2DDDCE2-4AD0-4C6D-A853-78A43BDDE464}"/>
                  </a:ext>
                </a:extLst>
              </p14:cNvPr>
              <p14:cNvContentPartPr/>
              <p14:nvPr/>
            </p14:nvContentPartPr>
            <p14:xfrm>
              <a:off x="3044615" y="4411630"/>
              <a:ext cx="180000" cy="28476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A2DDDCE2-4AD0-4C6D-A853-78A43BDDE464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025535" y="4392550"/>
                <a:ext cx="217800" cy="32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CD641FED-15EB-4258-A6C2-CCB17D549D9C}"/>
                  </a:ext>
                </a:extLst>
              </p14:cNvPr>
              <p14:cNvContentPartPr/>
              <p14:nvPr/>
            </p14:nvContentPartPr>
            <p14:xfrm>
              <a:off x="3116975" y="4410550"/>
              <a:ext cx="111960" cy="26532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CD641FED-15EB-4258-A6C2-CCB17D549D9C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097895" y="4391470"/>
                <a:ext cx="149760" cy="30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233971D3-E0A8-4C91-90C7-6652F3E203C3}"/>
                  </a:ext>
                </a:extLst>
              </p14:cNvPr>
              <p14:cNvContentPartPr/>
              <p14:nvPr/>
            </p14:nvContentPartPr>
            <p14:xfrm>
              <a:off x="3348455" y="4575790"/>
              <a:ext cx="290880" cy="255960"/>
            </p14:xfrm>
          </p:contentPart>
        </mc:Choice>
        <mc:Fallback xmlns=""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233971D3-E0A8-4C91-90C7-6652F3E203C3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329375" y="4556710"/>
                <a:ext cx="328680" cy="29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23F2FEEE-331D-46CC-B50B-AB928CCF260B}"/>
                  </a:ext>
                </a:extLst>
              </p14:cNvPr>
              <p14:cNvContentPartPr/>
              <p14:nvPr/>
            </p14:nvContentPartPr>
            <p14:xfrm>
              <a:off x="3895295" y="4510990"/>
              <a:ext cx="130680" cy="18360"/>
            </p14:xfrm>
          </p:contentPart>
        </mc:Choice>
        <mc:Fallback xmlns=""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23F2FEEE-331D-46CC-B50B-AB928CCF260B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876215" y="4491910"/>
                <a:ext cx="16848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2105A191-3EF3-4CC8-8A46-40D3275F9F62}"/>
                  </a:ext>
                </a:extLst>
              </p14:cNvPr>
              <p14:cNvContentPartPr/>
              <p14:nvPr/>
            </p14:nvContentPartPr>
            <p14:xfrm>
              <a:off x="3892055" y="4619710"/>
              <a:ext cx="124920" cy="756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2105A191-3EF3-4CC8-8A46-40D3275F9F62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872975" y="4600630"/>
                <a:ext cx="16272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3DA9A66A-2D0A-46C0-95B0-E9DB8B80D102}"/>
                  </a:ext>
                </a:extLst>
              </p14:cNvPr>
              <p14:cNvContentPartPr/>
              <p14:nvPr/>
            </p14:nvContentPartPr>
            <p14:xfrm>
              <a:off x="4166375" y="4453030"/>
              <a:ext cx="177120" cy="25200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3DA9A66A-2D0A-46C0-95B0-E9DB8B80D102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4147295" y="4433950"/>
                <a:ext cx="214920" cy="28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F4E985F0-30A5-4BD4-892C-4DCC3A37D21B}"/>
                  </a:ext>
                </a:extLst>
              </p14:cNvPr>
              <p14:cNvContentPartPr/>
              <p14:nvPr/>
            </p14:nvContentPartPr>
            <p14:xfrm>
              <a:off x="4202375" y="4438630"/>
              <a:ext cx="173880" cy="25308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F4E985F0-30A5-4BD4-892C-4DCC3A37D21B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183295" y="4419550"/>
                <a:ext cx="21168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497E40BB-AF0E-4353-8F6D-9340DEAA7C23}"/>
                  </a:ext>
                </a:extLst>
              </p14:cNvPr>
              <p14:cNvContentPartPr/>
              <p14:nvPr/>
            </p14:nvContentPartPr>
            <p14:xfrm>
              <a:off x="4400735" y="4624750"/>
              <a:ext cx="20520" cy="17496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497E40BB-AF0E-4353-8F6D-9340DEAA7C23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381655" y="4605670"/>
                <a:ext cx="5832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709FB790-0188-4C29-9FC7-EBABBCBE5A0D}"/>
                  </a:ext>
                </a:extLst>
              </p14:cNvPr>
              <p14:cNvContentPartPr/>
              <p14:nvPr/>
            </p14:nvContentPartPr>
            <p14:xfrm>
              <a:off x="4434935" y="4647430"/>
              <a:ext cx="70920" cy="9216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709FB790-0188-4C29-9FC7-EBABBCBE5A0D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4415855" y="4628350"/>
                <a:ext cx="108720" cy="12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98800514-1076-4501-BEF6-52A71C489A2A}"/>
                  </a:ext>
                </a:extLst>
              </p14:cNvPr>
              <p14:cNvContentPartPr/>
              <p14:nvPr/>
            </p14:nvContentPartPr>
            <p14:xfrm>
              <a:off x="4678655" y="4574350"/>
              <a:ext cx="155880" cy="1836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98800514-1076-4501-BEF6-52A71C489A2A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659575" y="4555270"/>
                <a:ext cx="19368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4854DA6D-535C-43E2-BA96-9A880DDC5ED2}"/>
                  </a:ext>
                </a:extLst>
              </p14:cNvPr>
              <p14:cNvContentPartPr/>
              <p14:nvPr/>
            </p14:nvContentPartPr>
            <p14:xfrm>
              <a:off x="4777295" y="4486510"/>
              <a:ext cx="39240" cy="25056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4854DA6D-535C-43E2-BA96-9A880DDC5ED2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4758215" y="4467430"/>
                <a:ext cx="7704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88B6BC5C-2CDD-4198-A9C7-1FC5B19893BE}"/>
                  </a:ext>
                </a:extLst>
              </p14:cNvPr>
              <p14:cNvContentPartPr/>
              <p14:nvPr/>
            </p14:nvContentPartPr>
            <p14:xfrm>
              <a:off x="4999775" y="4446550"/>
              <a:ext cx="367920" cy="38376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88B6BC5C-2CDD-4198-A9C7-1FC5B19893BE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980695" y="4427470"/>
                <a:ext cx="405720" cy="4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3DF671AC-0B1D-4F7A-BAC9-D1BB557789F8}"/>
                  </a:ext>
                </a:extLst>
              </p14:cNvPr>
              <p14:cNvContentPartPr/>
              <p14:nvPr/>
            </p14:nvContentPartPr>
            <p14:xfrm>
              <a:off x="5550215" y="4481110"/>
              <a:ext cx="304560" cy="33336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3DF671AC-0B1D-4F7A-BAC9-D1BB557789F8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531135" y="4462030"/>
                <a:ext cx="342360" cy="3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5AEB3625-089B-4C66-A127-256986E42CF4}"/>
                  </a:ext>
                </a:extLst>
              </p14:cNvPr>
              <p14:cNvContentPartPr/>
              <p14:nvPr/>
            </p14:nvContentPartPr>
            <p14:xfrm>
              <a:off x="1976495" y="5455630"/>
              <a:ext cx="485640" cy="23832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5AEB3625-089B-4C66-A127-256986E42CF4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957415" y="5436550"/>
                <a:ext cx="52344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7AB639F0-2D2E-440D-9CE7-3B1BBF13F982}"/>
                  </a:ext>
                </a:extLst>
              </p14:cNvPr>
              <p14:cNvContentPartPr/>
              <p14:nvPr/>
            </p14:nvContentPartPr>
            <p14:xfrm>
              <a:off x="2524055" y="5305150"/>
              <a:ext cx="185400" cy="38628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7AB639F0-2D2E-440D-9CE7-3B1BBF13F982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504975" y="5286070"/>
                <a:ext cx="223200" cy="42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2EF50FB7-1F6A-40C2-B785-E35E9CDD7461}"/>
                  </a:ext>
                </a:extLst>
              </p14:cNvPr>
              <p14:cNvContentPartPr/>
              <p14:nvPr/>
            </p14:nvContentPartPr>
            <p14:xfrm>
              <a:off x="3041375" y="5656510"/>
              <a:ext cx="15480" cy="126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2EF50FB7-1F6A-40C2-B785-E35E9CDD746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022295" y="5637430"/>
                <a:ext cx="532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DF482CA5-BEA5-4EEE-83D7-7AA7DE1DD11A}"/>
                  </a:ext>
                </a:extLst>
              </p14:cNvPr>
              <p14:cNvContentPartPr/>
              <p14:nvPr/>
            </p14:nvContentPartPr>
            <p14:xfrm>
              <a:off x="10411295" y="2481670"/>
              <a:ext cx="90000" cy="17496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DF482CA5-BEA5-4EEE-83D7-7AA7DE1DD11A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0392215" y="2462590"/>
                <a:ext cx="12780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8B5D8D99-B867-4117-B7EA-9CD1331A0E3E}"/>
                  </a:ext>
                </a:extLst>
              </p14:cNvPr>
              <p14:cNvContentPartPr/>
              <p14:nvPr/>
            </p14:nvContentPartPr>
            <p14:xfrm>
              <a:off x="10725935" y="2335150"/>
              <a:ext cx="1023840" cy="52740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8B5D8D99-B867-4117-B7EA-9CD1331A0E3E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0706855" y="2316070"/>
                <a:ext cx="1061640" cy="56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21F17408-88C8-487C-8DE7-0E0AB5EDC0A0}"/>
                  </a:ext>
                </a:extLst>
              </p14:cNvPr>
              <p14:cNvContentPartPr/>
              <p14:nvPr/>
            </p14:nvContentPartPr>
            <p14:xfrm>
              <a:off x="4380575" y="1106110"/>
              <a:ext cx="5823360" cy="2927880"/>
            </p14:xfrm>
          </p:contentPart>
        </mc:Choice>
        <mc:Fallback xmlns=""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21F17408-88C8-487C-8DE7-0E0AB5EDC0A0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361495" y="1087030"/>
                <a:ext cx="5861160" cy="296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14D5ECEF-C448-4697-AF80-6C45ECEDAA60}"/>
                  </a:ext>
                </a:extLst>
              </p14:cNvPr>
              <p14:cNvContentPartPr/>
              <p14:nvPr/>
            </p14:nvContentPartPr>
            <p14:xfrm>
              <a:off x="10142015" y="3163150"/>
              <a:ext cx="247680" cy="202680"/>
            </p14:xfrm>
          </p:contentPart>
        </mc:Choice>
        <mc:Fallback xmlns=""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14D5ECEF-C448-4697-AF80-6C45ECEDAA60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0122935" y="3144070"/>
                <a:ext cx="28548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DF4E9355-6BF8-463A-ADCF-22D59A40BF44}"/>
                  </a:ext>
                </a:extLst>
              </p14:cNvPr>
              <p14:cNvContentPartPr/>
              <p14:nvPr/>
            </p14:nvContentPartPr>
            <p14:xfrm>
              <a:off x="10636295" y="3407950"/>
              <a:ext cx="24480" cy="19080"/>
            </p14:xfrm>
          </p:contentPart>
        </mc:Choice>
        <mc:Fallback xmlns=""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DF4E9355-6BF8-463A-ADCF-22D59A40BF44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0617215" y="3388870"/>
                <a:ext cx="62280" cy="5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16156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6EA3B58-9832-460E-B480-D87DB0AA57D6}"/>
                  </a:ext>
                </a:extLst>
              </p14:cNvPr>
              <p14:cNvContentPartPr/>
              <p14:nvPr/>
            </p14:nvContentPartPr>
            <p14:xfrm>
              <a:off x="658535" y="569710"/>
              <a:ext cx="180360" cy="4676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6EA3B58-9832-460E-B480-D87DB0AA57D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9455" y="550630"/>
                <a:ext cx="218160" cy="50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7B5FFF8-8199-4B48-8E88-4B37A838B4B6}"/>
                  </a:ext>
                </a:extLst>
              </p14:cNvPr>
              <p14:cNvContentPartPr/>
              <p14:nvPr/>
            </p14:nvContentPartPr>
            <p14:xfrm>
              <a:off x="877415" y="867430"/>
              <a:ext cx="133560" cy="1342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7B5FFF8-8199-4B48-8E88-4B37A838B4B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8335" y="848350"/>
                <a:ext cx="17136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3CE709F2-5080-4074-92C5-372F99D83BD2}"/>
                  </a:ext>
                </a:extLst>
              </p14:cNvPr>
              <p14:cNvContentPartPr/>
              <p14:nvPr/>
            </p14:nvContentPartPr>
            <p14:xfrm>
              <a:off x="1116815" y="533710"/>
              <a:ext cx="473760" cy="7351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3CE709F2-5080-4074-92C5-372F99D83BD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97735" y="514630"/>
                <a:ext cx="511560" cy="77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1D3911E7-4228-4FD3-BE52-E75EDA027356}"/>
                  </a:ext>
                </a:extLst>
              </p14:cNvPr>
              <p14:cNvContentPartPr/>
              <p14:nvPr/>
            </p14:nvContentPartPr>
            <p14:xfrm>
              <a:off x="1677335" y="825310"/>
              <a:ext cx="376200" cy="1638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1D3911E7-4228-4FD3-BE52-E75EDA02735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658255" y="806230"/>
                <a:ext cx="41400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2070433D-7C2C-4EED-B6CA-5A381BC6A4A7}"/>
                  </a:ext>
                </a:extLst>
              </p14:cNvPr>
              <p14:cNvContentPartPr/>
              <p14:nvPr/>
            </p14:nvContentPartPr>
            <p14:xfrm>
              <a:off x="2099255" y="565750"/>
              <a:ext cx="39960" cy="4370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2070433D-7C2C-4EED-B6CA-5A381BC6A4A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080175" y="546670"/>
                <a:ext cx="7776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29802ABB-B198-434B-9B84-9E536DE43520}"/>
                  </a:ext>
                </a:extLst>
              </p14:cNvPr>
              <p14:cNvContentPartPr/>
              <p14:nvPr/>
            </p14:nvContentPartPr>
            <p14:xfrm>
              <a:off x="2243975" y="652150"/>
              <a:ext cx="300600" cy="32940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29802ABB-B198-434B-9B84-9E536DE4352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24895" y="633070"/>
                <a:ext cx="338400" cy="3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AF343754-9C3E-4403-8614-37999EACC368}"/>
                  </a:ext>
                </a:extLst>
              </p14:cNvPr>
              <p14:cNvContentPartPr/>
              <p14:nvPr/>
            </p14:nvContentPartPr>
            <p14:xfrm>
              <a:off x="2696855" y="752950"/>
              <a:ext cx="180360" cy="18792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AF343754-9C3E-4403-8614-37999EACC36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677775" y="733870"/>
                <a:ext cx="21816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D6C497E7-B85E-4BBA-9890-6FC46EFE1F94}"/>
                  </a:ext>
                </a:extLst>
              </p14:cNvPr>
              <p14:cNvContentPartPr/>
              <p14:nvPr/>
            </p14:nvContentPartPr>
            <p14:xfrm>
              <a:off x="1495895" y="1574830"/>
              <a:ext cx="482760" cy="40500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D6C497E7-B85E-4BBA-9890-6FC46EFE1F9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476815" y="1555750"/>
                <a:ext cx="52056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58ECA30F-6C18-42F1-99C0-F9FF55D7A564}"/>
                  </a:ext>
                </a:extLst>
              </p14:cNvPr>
              <p14:cNvContentPartPr/>
              <p14:nvPr/>
            </p14:nvContentPartPr>
            <p14:xfrm>
              <a:off x="2108255" y="1711990"/>
              <a:ext cx="211680" cy="784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58ECA30F-6C18-42F1-99C0-F9FF55D7A564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89175" y="1692910"/>
                <a:ext cx="24948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742A9D08-6F39-4A82-807D-374ED7E48E04}"/>
                  </a:ext>
                </a:extLst>
              </p14:cNvPr>
              <p14:cNvContentPartPr/>
              <p14:nvPr/>
            </p14:nvContentPartPr>
            <p14:xfrm>
              <a:off x="2705855" y="1497790"/>
              <a:ext cx="276120" cy="43416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742A9D08-6F39-4A82-807D-374ED7E48E04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86775" y="1478710"/>
                <a:ext cx="313920" cy="47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5989277D-C99D-4439-937F-D4E42CE1178A}"/>
                  </a:ext>
                </a:extLst>
              </p14:cNvPr>
              <p14:cNvContentPartPr/>
              <p14:nvPr/>
            </p14:nvContentPartPr>
            <p14:xfrm>
              <a:off x="3201935" y="1522990"/>
              <a:ext cx="218880" cy="30924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5989277D-C99D-4439-937F-D4E42CE1178A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182855" y="1503910"/>
                <a:ext cx="25668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7DE08CFF-DCBC-4D96-B0E9-FACC88C50D86}"/>
                  </a:ext>
                </a:extLst>
              </p14:cNvPr>
              <p14:cNvContentPartPr/>
              <p14:nvPr/>
            </p14:nvContentPartPr>
            <p14:xfrm>
              <a:off x="3507215" y="1653310"/>
              <a:ext cx="21600" cy="23868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7DE08CFF-DCBC-4D96-B0E9-FACC88C50D86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488135" y="1634230"/>
                <a:ext cx="59400" cy="27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2133362F-4741-4FAF-8F12-C2E05FFF6F7B}"/>
                  </a:ext>
                </a:extLst>
              </p14:cNvPr>
              <p14:cNvContentPartPr/>
              <p14:nvPr/>
            </p14:nvContentPartPr>
            <p14:xfrm>
              <a:off x="3506135" y="1726750"/>
              <a:ext cx="99000" cy="12528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2133362F-4741-4FAF-8F12-C2E05FFF6F7B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487055" y="1707670"/>
                <a:ext cx="136800" cy="16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46B3A618-0C47-4A98-8D62-0AA0AF439AEF}"/>
                  </a:ext>
                </a:extLst>
              </p14:cNvPr>
              <p14:cNvContentPartPr/>
              <p14:nvPr/>
            </p14:nvContentPartPr>
            <p14:xfrm>
              <a:off x="3615215" y="1765270"/>
              <a:ext cx="130680" cy="792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46B3A618-0C47-4A98-8D62-0AA0AF439AEF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596135" y="1746190"/>
                <a:ext cx="16848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3D059162-D4F0-4DAE-8851-0DD5B7B3059C}"/>
                  </a:ext>
                </a:extLst>
              </p14:cNvPr>
              <p14:cNvContentPartPr/>
              <p14:nvPr/>
            </p14:nvContentPartPr>
            <p14:xfrm>
              <a:off x="3690095" y="1710550"/>
              <a:ext cx="27360" cy="9504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3D059162-D4F0-4DAE-8851-0DD5B7B3059C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671015" y="1691470"/>
                <a:ext cx="65160" cy="13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1FD6D0E3-5211-47FF-8A25-450A8C784BB9}"/>
                  </a:ext>
                </a:extLst>
              </p14:cNvPr>
              <p14:cNvContentPartPr/>
              <p14:nvPr/>
            </p14:nvContentPartPr>
            <p14:xfrm>
              <a:off x="3820415" y="1682830"/>
              <a:ext cx="6480" cy="18648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1FD6D0E3-5211-47FF-8A25-450A8C784BB9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801335" y="1663750"/>
                <a:ext cx="4428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C2C3CF2E-632F-424F-8972-D517A9DBD973}"/>
                  </a:ext>
                </a:extLst>
              </p14:cNvPr>
              <p14:cNvContentPartPr/>
              <p14:nvPr/>
            </p14:nvContentPartPr>
            <p14:xfrm>
              <a:off x="2411015" y="1545670"/>
              <a:ext cx="204120" cy="37116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C2C3CF2E-632F-424F-8972-D517A9DBD973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391935" y="1526590"/>
                <a:ext cx="241920" cy="40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625A0977-231F-4503-BA8B-510239E948CD}"/>
                  </a:ext>
                </a:extLst>
              </p14:cNvPr>
              <p14:cNvContentPartPr/>
              <p14:nvPr/>
            </p14:nvContentPartPr>
            <p14:xfrm>
              <a:off x="1970375" y="2539630"/>
              <a:ext cx="159120" cy="1260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625A0977-231F-4503-BA8B-510239E948CD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951295" y="2520550"/>
                <a:ext cx="19692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28FFFACC-3E38-4DA8-A29B-01D93DF9D127}"/>
                  </a:ext>
                </a:extLst>
              </p14:cNvPr>
              <p14:cNvContentPartPr/>
              <p14:nvPr/>
            </p14:nvContentPartPr>
            <p14:xfrm>
              <a:off x="1999175" y="2634670"/>
              <a:ext cx="171000" cy="1764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28FFFACC-3E38-4DA8-A29B-01D93DF9D12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980095" y="2615590"/>
                <a:ext cx="20880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A6F00FC1-3BFD-4A6D-BA65-6BD886328364}"/>
                  </a:ext>
                </a:extLst>
              </p14:cNvPr>
              <p14:cNvContentPartPr/>
              <p14:nvPr/>
            </p14:nvContentPartPr>
            <p14:xfrm>
              <a:off x="2315255" y="2406790"/>
              <a:ext cx="127800" cy="3225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A6F00FC1-3BFD-4A6D-BA65-6BD886328364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96175" y="2387710"/>
                <a:ext cx="16560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81A323F0-D59F-443C-A126-C919CCE948E5}"/>
                  </a:ext>
                </a:extLst>
              </p14:cNvPr>
              <p14:cNvContentPartPr/>
              <p14:nvPr/>
            </p14:nvContentPartPr>
            <p14:xfrm>
              <a:off x="2533775" y="2545390"/>
              <a:ext cx="120240" cy="1764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81A323F0-D59F-443C-A126-C919CCE948E5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514695" y="2526310"/>
                <a:ext cx="1580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78C840A8-CF22-416E-80E0-59C5B1E386D8}"/>
                  </a:ext>
                </a:extLst>
              </p14:cNvPr>
              <p14:cNvContentPartPr/>
              <p14:nvPr/>
            </p14:nvContentPartPr>
            <p14:xfrm>
              <a:off x="3000695" y="2405710"/>
              <a:ext cx="231480" cy="39024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78C840A8-CF22-416E-80E0-59C5B1E386D8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981615" y="2386630"/>
                <a:ext cx="269280" cy="42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65CF5751-F99E-4BFA-A5CC-D6FBA405401B}"/>
                  </a:ext>
                </a:extLst>
              </p14:cNvPr>
              <p14:cNvContentPartPr/>
              <p14:nvPr/>
            </p14:nvContentPartPr>
            <p14:xfrm>
              <a:off x="3433415" y="2344510"/>
              <a:ext cx="119160" cy="45684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65CF5751-F99E-4BFA-A5CC-D6FBA405401B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414335" y="2325430"/>
                <a:ext cx="156960" cy="49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73AA9E72-C9C6-43E8-86EB-A57138A6880B}"/>
                  </a:ext>
                </a:extLst>
              </p14:cNvPr>
              <p14:cNvContentPartPr/>
              <p14:nvPr/>
            </p14:nvContentPartPr>
            <p14:xfrm>
              <a:off x="3688655" y="2366830"/>
              <a:ext cx="203760" cy="31752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73AA9E72-C9C6-43E8-86EB-A57138A6880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669575" y="2347750"/>
                <a:ext cx="241560" cy="3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3652607F-3056-47C5-B5DE-6380DBB02BD7}"/>
                  </a:ext>
                </a:extLst>
              </p14:cNvPr>
              <p14:cNvContentPartPr/>
              <p14:nvPr/>
            </p14:nvContentPartPr>
            <p14:xfrm>
              <a:off x="3899615" y="2522710"/>
              <a:ext cx="97920" cy="13788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3652607F-3056-47C5-B5DE-6380DBB02BD7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880535" y="2503630"/>
                <a:ext cx="13572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C9B05EBC-926E-47BC-88FF-6DD347ECF339}"/>
                  </a:ext>
                </a:extLst>
              </p14:cNvPr>
              <p14:cNvContentPartPr/>
              <p14:nvPr/>
            </p14:nvContentPartPr>
            <p14:xfrm>
              <a:off x="4079255" y="2386990"/>
              <a:ext cx="177120" cy="26136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C9B05EBC-926E-47BC-88FF-6DD347ECF339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060175" y="2367910"/>
                <a:ext cx="214920" cy="2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E26461B6-2213-4191-8CFF-B82F162013C1}"/>
                  </a:ext>
                </a:extLst>
              </p14:cNvPr>
              <p14:cNvContentPartPr/>
              <p14:nvPr/>
            </p14:nvContentPartPr>
            <p14:xfrm>
              <a:off x="4398575" y="2415070"/>
              <a:ext cx="292320" cy="36432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E26461B6-2213-4191-8CFF-B82F162013C1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379495" y="2395990"/>
                <a:ext cx="330120" cy="40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8C2DF7C0-EE62-486E-8005-A0073DC9C171}"/>
                  </a:ext>
                </a:extLst>
              </p14:cNvPr>
              <p14:cNvContentPartPr/>
              <p14:nvPr/>
            </p14:nvContentPartPr>
            <p14:xfrm>
              <a:off x="4892855" y="2360350"/>
              <a:ext cx="185760" cy="33984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8C2DF7C0-EE62-486E-8005-A0073DC9C171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873775" y="2341270"/>
                <a:ext cx="223560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E143DA9E-05EB-41D6-BB2C-54AB7DE7A4E5}"/>
                  </a:ext>
                </a:extLst>
              </p14:cNvPr>
              <p14:cNvContentPartPr/>
              <p14:nvPr/>
            </p14:nvContentPartPr>
            <p14:xfrm>
              <a:off x="5102375" y="2502910"/>
              <a:ext cx="109800" cy="14724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E143DA9E-05EB-41D6-BB2C-54AB7DE7A4E5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083295" y="2483830"/>
                <a:ext cx="147600" cy="18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52E61317-EC97-48EB-A252-9E9AFE83C427}"/>
                  </a:ext>
                </a:extLst>
              </p14:cNvPr>
              <p14:cNvContentPartPr/>
              <p14:nvPr/>
            </p14:nvContentPartPr>
            <p14:xfrm>
              <a:off x="5306135" y="2233990"/>
              <a:ext cx="156240" cy="55260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52E61317-EC97-48EB-A252-9E9AFE83C427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287055" y="2214910"/>
                <a:ext cx="194040" cy="59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15B33C25-8207-42C0-B753-A75D074B9C3B}"/>
                  </a:ext>
                </a:extLst>
              </p14:cNvPr>
              <p14:cNvContentPartPr/>
              <p14:nvPr/>
            </p14:nvContentPartPr>
            <p14:xfrm>
              <a:off x="5663255" y="2468350"/>
              <a:ext cx="210960" cy="684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15B33C25-8207-42C0-B753-A75D074B9C3B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644175" y="2449270"/>
                <a:ext cx="2487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3AA05CB3-DA9D-48F6-BA66-BE1473130C44}"/>
                  </a:ext>
                </a:extLst>
              </p14:cNvPr>
              <p14:cNvContentPartPr/>
              <p14:nvPr/>
            </p14:nvContentPartPr>
            <p14:xfrm>
              <a:off x="5672615" y="2572030"/>
              <a:ext cx="204480" cy="864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3AA05CB3-DA9D-48F6-BA66-BE1473130C44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653535" y="2552950"/>
                <a:ext cx="24228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3978000C-9385-47DC-B209-CB2D6E27806B}"/>
                  </a:ext>
                </a:extLst>
              </p14:cNvPr>
              <p14:cNvContentPartPr/>
              <p14:nvPr/>
            </p14:nvContentPartPr>
            <p14:xfrm>
              <a:off x="6389015" y="2373670"/>
              <a:ext cx="190440" cy="29340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3978000C-9385-47DC-B209-CB2D6E27806B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369935" y="2354590"/>
                <a:ext cx="228240" cy="33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BFC83BA1-C57A-4E99-8CF1-5A694410CAA9}"/>
                  </a:ext>
                </a:extLst>
              </p14:cNvPr>
              <p14:cNvContentPartPr/>
              <p14:nvPr/>
            </p14:nvContentPartPr>
            <p14:xfrm>
              <a:off x="6578375" y="2564110"/>
              <a:ext cx="16200" cy="15588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BFC83BA1-C57A-4E99-8CF1-5A694410CAA9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559295" y="2545030"/>
                <a:ext cx="5400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6CB52910-7433-4C74-803C-DE680BB0DE8D}"/>
                  </a:ext>
                </a:extLst>
              </p14:cNvPr>
              <p14:cNvContentPartPr/>
              <p14:nvPr/>
            </p14:nvContentPartPr>
            <p14:xfrm>
              <a:off x="6578375" y="2570590"/>
              <a:ext cx="125280" cy="13608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6CB52910-7433-4C74-803C-DE680BB0DE8D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559295" y="2551510"/>
                <a:ext cx="16308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30BBD042-284C-437B-9E13-8453E0588E7E}"/>
                  </a:ext>
                </a:extLst>
              </p14:cNvPr>
              <p14:cNvContentPartPr/>
              <p14:nvPr/>
            </p14:nvContentPartPr>
            <p14:xfrm>
              <a:off x="6893735" y="2474830"/>
              <a:ext cx="198000" cy="4428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30BBD042-284C-437B-9E13-8453E0588E7E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874655" y="2455750"/>
                <a:ext cx="23580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D59B9A6-A586-4AD9-B6ED-92EF90842727}"/>
                  </a:ext>
                </a:extLst>
              </p14:cNvPr>
              <p14:cNvContentPartPr/>
              <p14:nvPr/>
            </p14:nvContentPartPr>
            <p14:xfrm>
              <a:off x="7339775" y="2400310"/>
              <a:ext cx="154800" cy="25992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D59B9A6-A586-4AD9-B6ED-92EF90842727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320695" y="2381230"/>
                <a:ext cx="192600" cy="2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632D4990-4D09-44F0-957A-C57376ADB664}"/>
                  </a:ext>
                </a:extLst>
              </p14:cNvPr>
              <p14:cNvContentPartPr/>
              <p14:nvPr/>
            </p14:nvContentPartPr>
            <p14:xfrm>
              <a:off x="7585655" y="2590750"/>
              <a:ext cx="130680" cy="14328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632D4990-4D09-44F0-957A-C57376ADB664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566575" y="2571670"/>
                <a:ext cx="16848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162D922C-AF44-4DA0-8C65-77BCF3225747}"/>
                  </a:ext>
                </a:extLst>
              </p14:cNvPr>
              <p14:cNvContentPartPr/>
              <p14:nvPr/>
            </p14:nvContentPartPr>
            <p14:xfrm>
              <a:off x="7932335" y="2304550"/>
              <a:ext cx="184680" cy="38376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162D922C-AF44-4DA0-8C65-77BCF3225747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913255" y="2285470"/>
                <a:ext cx="222480" cy="42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C2608545-F06E-463C-A73D-061BBFE60873}"/>
                  </a:ext>
                </a:extLst>
              </p14:cNvPr>
              <p14:cNvContentPartPr/>
              <p14:nvPr/>
            </p14:nvContentPartPr>
            <p14:xfrm>
              <a:off x="8255255" y="2368270"/>
              <a:ext cx="193320" cy="38592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C2608545-F06E-463C-A73D-061BBFE60873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236175" y="2349190"/>
                <a:ext cx="231120" cy="42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6D6B0B80-FFEE-4854-B542-087569709DDF}"/>
                  </a:ext>
                </a:extLst>
              </p14:cNvPr>
              <p14:cNvContentPartPr/>
              <p14:nvPr/>
            </p14:nvContentPartPr>
            <p14:xfrm>
              <a:off x="8464775" y="2538910"/>
              <a:ext cx="106560" cy="12132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6D6B0B80-FFEE-4854-B542-087569709DDF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445695" y="2519830"/>
                <a:ext cx="144360" cy="15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9333AE3B-F5C7-4095-AB3A-3F10AF87CCDB}"/>
                  </a:ext>
                </a:extLst>
              </p14:cNvPr>
              <p14:cNvContentPartPr/>
              <p14:nvPr/>
            </p14:nvContentPartPr>
            <p14:xfrm>
              <a:off x="8813615" y="2694430"/>
              <a:ext cx="13320" cy="324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9333AE3B-F5C7-4095-AB3A-3F10AF87CCDB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794535" y="2675350"/>
                <a:ext cx="5112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5A734BDF-A0A5-48E1-91AD-68B014B69C85}"/>
                  </a:ext>
                </a:extLst>
              </p14:cNvPr>
              <p14:cNvContentPartPr/>
              <p14:nvPr/>
            </p14:nvContentPartPr>
            <p14:xfrm>
              <a:off x="7748735" y="2835550"/>
              <a:ext cx="991800" cy="15336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5A734BDF-A0A5-48E1-91AD-68B014B69C85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729655" y="2816470"/>
                <a:ext cx="102960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4219DED8-6DE4-4836-8526-416B3A637D08}"/>
                  </a:ext>
                </a:extLst>
              </p14:cNvPr>
              <p14:cNvContentPartPr/>
              <p14:nvPr/>
            </p14:nvContentPartPr>
            <p14:xfrm>
              <a:off x="7970495" y="3212110"/>
              <a:ext cx="807480" cy="29880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4219DED8-6DE4-4836-8526-416B3A637D08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7951415" y="3193030"/>
                <a:ext cx="845280" cy="3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0609138D-1988-4A65-965C-10F285A5B539}"/>
                  </a:ext>
                </a:extLst>
              </p14:cNvPr>
              <p14:cNvContentPartPr/>
              <p14:nvPr/>
            </p14:nvContentPartPr>
            <p14:xfrm>
              <a:off x="9210695" y="3116350"/>
              <a:ext cx="559080" cy="39060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0609138D-1988-4A65-965C-10F285A5B539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9191615" y="3097270"/>
                <a:ext cx="596880" cy="42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3946A629-129B-415D-AE07-0876AA374904}"/>
                  </a:ext>
                </a:extLst>
              </p14:cNvPr>
              <p14:cNvContentPartPr/>
              <p14:nvPr/>
            </p14:nvContentPartPr>
            <p14:xfrm>
              <a:off x="9874895" y="3316150"/>
              <a:ext cx="147240" cy="18684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3946A629-129B-415D-AE07-0876AA374904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9855815" y="3297070"/>
                <a:ext cx="18504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952E2B04-C4DB-4A40-8346-DB2A8BF520FC}"/>
                  </a:ext>
                </a:extLst>
              </p14:cNvPr>
              <p14:cNvContentPartPr/>
              <p14:nvPr/>
            </p14:nvContentPartPr>
            <p14:xfrm>
              <a:off x="10324895" y="3521350"/>
              <a:ext cx="32040" cy="1872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952E2B04-C4DB-4A40-8346-DB2A8BF520FC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0305815" y="3502270"/>
                <a:ext cx="6984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3C6662AE-B728-44E2-887E-31F63E81EE87}"/>
                  </a:ext>
                </a:extLst>
              </p14:cNvPr>
              <p14:cNvContentPartPr/>
              <p14:nvPr/>
            </p14:nvContentPartPr>
            <p14:xfrm>
              <a:off x="965615" y="3936790"/>
              <a:ext cx="290880" cy="47304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3C6662AE-B728-44E2-887E-31F63E81EE87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946535" y="3917710"/>
                <a:ext cx="328680" cy="51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0CD851C6-13A7-4DD9-A7DB-0FA0A4725A36}"/>
                  </a:ext>
                </a:extLst>
              </p14:cNvPr>
              <p14:cNvContentPartPr/>
              <p14:nvPr/>
            </p14:nvContentPartPr>
            <p14:xfrm>
              <a:off x="1340015" y="4111030"/>
              <a:ext cx="279000" cy="2440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0CD851C6-13A7-4DD9-A7DB-0FA0A4725A36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320935" y="4091950"/>
                <a:ext cx="316800" cy="28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46C7E996-FFF4-44B2-8848-A6ACF790C5AA}"/>
                  </a:ext>
                </a:extLst>
              </p14:cNvPr>
              <p14:cNvContentPartPr/>
              <p14:nvPr/>
            </p14:nvContentPartPr>
            <p14:xfrm>
              <a:off x="2394455" y="3964510"/>
              <a:ext cx="130320" cy="303840"/>
            </p14:xfrm>
          </p:contentPart>
        </mc:Choice>
        <mc:Fallback xmlns=""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46C7E996-FFF4-44B2-8848-A6ACF790C5AA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375375" y="3945430"/>
                <a:ext cx="168120" cy="34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F10D5E91-7AA8-4952-BEE9-04F01901305F}"/>
                  </a:ext>
                </a:extLst>
              </p14:cNvPr>
              <p14:cNvContentPartPr/>
              <p14:nvPr/>
            </p14:nvContentPartPr>
            <p14:xfrm>
              <a:off x="195935" y="3996550"/>
              <a:ext cx="163440" cy="29592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F10D5E91-7AA8-4952-BEE9-04F01901305F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76855" y="3977470"/>
                <a:ext cx="20124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B6CDF57A-B3C4-45CF-A26A-7C90C7EEFD26}"/>
                  </a:ext>
                </a:extLst>
              </p14:cNvPr>
              <p14:cNvContentPartPr/>
              <p14:nvPr/>
            </p14:nvContentPartPr>
            <p14:xfrm>
              <a:off x="420575" y="3923470"/>
              <a:ext cx="40680" cy="42372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B6CDF57A-B3C4-45CF-A26A-7C90C7EEFD26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01495" y="3904390"/>
                <a:ext cx="78480" cy="46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E63C08E5-E1CC-4D0C-BC75-1D0659781378}"/>
                  </a:ext>
                </a:extLst>
              </p14:cNvPr>
              <p14:cNvContentPartPr/>
              <p14:nvPr/>
            </p14:nvContentPartPr>
            <p14:xfrm>
              <a:off x="571775" y="4095190"/>
              <a:ext cx="120600" cy="37188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E63C08E5-E1CC-4D0C-BC75-1D0659781378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52695" y="4076110"/>
                <a:ext cx="158400" cy="40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EB4A7B7C-36A8-410B-8A97-B2F410C54E27}"/>
                  </a:ext>
                </a:extLst>
              </p14:cNvPr>
              <p14:cNvContentPartPr/>
              <p14:nvPr/>
            </p14:nvContentPartPr>
            <p14:xfrm>
              <a:off x="835295" y="4318750"/>
              <a:ext cx="13320" cy="180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EB4A7B7C-36A8-410B-8A97-B2F410C54E27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816215" y="4299670"/>
                <a:ext cx="511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0869DE6D-F36F-4B07-A7C3-EEAEADE737F4}"/>
                  </a:ext>
                </a:extLst>
              </p14:cNvPr>
              <p14:cNvContentPartPr/>
              <p14:nvPr/>
            </p14:nvContentPartPr>
            <p14:xfrm>
              <a:off x="2747975" y="4029310"/>
              <a:ext cx="145800" cy="2340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0869DE6D-F36F-4B07-A7C3-EEAEADE737F4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2728895" y="4010230"/>
                <a:ext cx="18360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9E00F959-469D-488A-8B18-BA4D43F37C5D}"/>
                  </a:ext>
                </a:extLst>
              </p14:cNvPr>
              <p14:cNvContentPartPr/>
              <p14:nvPr/>
            </p14:nvContentPartPr>
            <p14:xfrm>
              <a:off x="2772095" y="4089790"/>
              <a:ext cx="184320" cy="1332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9E00F959-469D-488A-8B18-BA4D43F37C5D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2753015" y="4070710"/>
                <a:ext cx="22212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7C3C42B8-16F3-4751-82EF-0565B979D88E}"/>
                  </a:ext>
                </a:extLst>
              </p14:cNvPr>
              <p14:cNvContentPartPr/>
              <p14:nvPr/>
            </p14:nvContentPartPr>
            <p14:xfrm>
              <a:off x="3003935" y="3916630"/>
              <a:ext cx="28800" cy="27072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7C3C42B8-16F3-4751-82EF-0565B979D88E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984855" y="3897550"/>
                <a:ext cx="6660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75F8D372-9D6D-410E-970B-2F61CA919E87}"/>
                  </a:ext>
                </a:extLst>
              </p14:cNvPr>
              <p14:cNvContentPartPr/>
              <p14:nvPr/>
            </p14:nvContentPartPr>
            <p14:xfrm>
              <a:off x="3201935" y="4104190"/>
              <a:ext cx="34200" cy="9252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75F8D372-9D6D-410E-970B-2F61CA919E87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182855" y="4085110"/>
                <a:ext cx="72000" cy="1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C9FE8082-439F-4BC2-9060-10E49BFEC25A}"/>
                  </a:ext>
                </a:extLst>
              </p14:cNvPr>
              <p14:cNvContentPartPr/>
              <p14:nvPr/>
            </p14:nvContentPartPr>
            <p14:xfrm>
              <a:off x="3642215" y="3820870"/>
              <a:ext cx="993240" cy="28800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C9FE8082-439F-4BC2-9060-10E49BFEC25A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623135" y="3801790"/>
                <a:ext cx="1031040" cy="32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DAECA83A-8617-44F4-8146-AA60BD33B465}"/>
                  </a:ext>
                </a:extLst>
              </p14:cNvPr>
              <p14:cNvContentPartPr/>
              <p14:nvPr/>
            </p14:nvContentPartPr>
            <p14:xfrm>
              <a:off x="2000615" y="4583710"/>
              <a:ext cx="290880" cy="29988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DAECA83A-8617-44F4-8146-AA60BD33B465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981535" y="4564630"/>
                <a:ext cx="32868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72F419B4-02D8-4030-A8A3-616B5F32A7A3}"/>
                  </a:ext>
                </a:extLst>
              </p14:cNvPr>
              <p14:cNvContentPartPr/>
              <p14:nvPr/>
            </p14:nvContentPartPr>
            <p14:xfrm>
              <a:off x="2445575" y="4710070"/>
              <a:ext cx="135000" cy="1368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72F419B4-02D8-4030-A8A3-616B5F32A7A3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426495" y="4690990"/>
                <a:ext cx="1728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10E5C513-3203-49B8-AC0A-E877879702B6}"/>
                  </a:ext>
                </a:extLst>
              </p14:cNvPr>
              <p14:cNvContentPartPr/>
              <p14:nvPr/>
            </p14:nvContentPartPr>
            <p14:xfrm>
              <a:off x="2458895" y="4825990"/>
              <a:ext cx="147240" cy="1404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10E5C513-3203-49B8-AC0A-E877879702B6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2439815" y="4806910"/>
                <a:ext cx="1850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8E61D513-8ECB-4F5A-AC3B-D8691D4E1695}"/>
                  </a:ext>
                </a:extLst>
              </p14:cNvPr>
              <p14:cNvContentPartPr/>
              <p14:nvPr/>
            </p14:nvContentPartPr>
            <p14:xfrm>
              <a:off x="2957495" y="4545190"/>
              <a:ext cx="191880" cy="38628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8E61D513-8ECB-4F5A-AC3B-D8691D4E1695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938415" y="4526110"/>
                <a:ext cx="229680" cy="42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DB89E44E-1CFD-4050-BAE4-2BA7ADB814D3}"/>
                  </a:ext>
                </a:extLst>
              </p14:cNvPr>
              <p14:cNvContentPartPr/>
              <p14:nvPr/>
            </p14:nvContentPartPr>
            <p14:xfrm>
              <a:off x="3020495" y="4723390"/>
              <a:ext cx="153000" cy="1584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DB89E44E-1CFD-4050-BAE4-2BA7ADB814D3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001415" y="4704310"/>
                <a:ext cx="19080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EDB9653E-5C0F-403A-96CD-8CC7E6EC405C}"/>
                  </a:ext>
                </a:extLst>
              </p14:cNvPr>
              <p14:cNvContentPartPr/>
              <p14:nvPr/>
            </p14:nvContentPartPr>
            <p14:xfrm>
              <a:off x="3284015" y="4555630"/>
              <a:ext cx="172800" cy="36648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EDB9653E-5C0F-403A-96CD-8CC7E6EC405C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264935" y="4536550"/>
                <a:ext cx="210600" cy="40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16971B8E-DFA1-4A9F-B77E-935F0884BF12}"/>
                  </a:ext>
                </a:extLst>
              </p14:cNvPr>
              <p14:cNvContentPartPr/>
              <p14:nvPr/>
            </p14:nvContentPartPr>
            <p14:xfrm>
              <a:off x="3462215" y="4771270"/>
              <a:ext cx="72360" cy="13032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16971B8E-DFA1-4A9F-B77E-935F0884BF12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443135" y="4752190"/>
                <a:ext cx="110160" cy="16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92146E45-3D3E-48DE-917C-72E26A8FB75B}"/>
                  </a:ext>
                </a:extLst>
              </p14:cNvPr>
              <p14:cNvContentPartPr/>
              <p14:nvPr/>
            </p14:nvContentPartPr>
            <p14:xfrm>
              <a:off x="3793415" y="4841470"/>
              <a:ext cx="21240" cy="216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92146E45-3D3E-48DE-917C-72E26A8FB75B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774335" y="4822390"/>
                <a:ext cx="5904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1C997C81-43D4-476A-827E-BF9F46ED1781}"/>
                  </a:ext>
                </a:extLst>
              </p14:cNvPr>
              <p14:cNvContentPartPr/>
              <p14:nvPr/>
            </p14:nvContentPartPr>
            <p14:xfrm>
              <a:off x="4703495" y="4666150"/>
              <a:ext cx="22680" cy="11520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1C997C81-43D4-476A-827E-BF9F46ED1781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684415" y="4647070"/>
                <a:ext cx="60480" cy="15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A1BB4F21-2B28-4507-86B1-AC607D2D38D9}"/>
                  </a:ext>
                </a:extLst>
              </p14:cNvPr>
              <p14:cNvContentPartPr/>
              <p14:nvPr/>
            </p14:nvContentPartPr>
            <p14:xfrm>
              <a:off x="4756415" y="4514230"/>
              <a:ext cx="19800" cy="2052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A1BB4F21-2B28-4507-86B1-AC607D2D38D9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737335" y="4495150"/>
                <a:ext cx="5760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C46703BE-9D32-4788-ADE6-AC5FBAF1BA6A}"/>
                  </a:ext>
                </a:extLst>
              </p14:cNvPr>
              <p14:cNvContentPartPr/>
              <p14:nvPr/>
            </p14:nvContentPartPr>
            <p14:xfrm>
              <a:off x="4879175" y="4485070"/>
              <a:ext cx="240120" cy="39024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C46703BE-9D32-4788-ADE6-AC5FBAF1BA6A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860095" y="4465990"/>
                <a:ext cx="277920" cy="42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145E8B76-9075-4EE5-8DA3-F79C9AF923C0}"/>
                  </a:ext>
                </a:extLst>
              </p14:cNvPr>
              <p14:cNvContentPartPr/>
              <p14:nvPr/>
            </p14:nvContentPartPr>
            <p14:xfrm>
              <a:off x="5479295" y="4510270"/>
              <a:ext cx="9720" cy="25236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145E8B76-9075-4EE5-8DA3-F79C9AF923C0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460215" y="4491190"/>
                <a:ext cx="4752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396BFE69-0CBE-42AF-892F-6613F4BB5099}"/>
                  </a:ext>
                </a:extLst>
              </p14:cNvPr>
              <p14:cNvContentPartPr/>
              <p14:nvPr/>
            </p14:nvContentPartPr>
            <p14:xfrm>
              <a:off x="5579735" y="4469230"/>
              <a:ext cx="18720" cy="266400"/>
            </p14:xfrm>
          </p:contentPart>
        </mc:Choice>
        <mc:Fallback xmlns=""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396BFE69-0CBE-42AF-892F-6613F4BB5099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560655" y="4450150"/>
                <a:ext cx="5652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E77D7C70-F5FC-4DD6-980E-F632F32BD60D}"/>
                  </a:ext>
                </a:extLst>
              </p14:cNvPr>
              <p14:cNvContentPartPr/>
              <p14:nvPr/>
            </p14:nvContentPartPr>
            <p14:xfrm>
              <a:off x="5688095" y="4531870"/>
              <a:ext cx="280440" cy="31716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E77D7C70-F5FC-4DD6-980E-F632F32BD60D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669015" y="4512790"/>
                <a:ext cx="318240" cy="35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F15E3297-9282-4798-B0F0-F3D6A16F9A9D}"/>
                  </a:ext>
                </a:extLst>
              </p14:cNvPr>
              <p14:cNvContentPartPr/>
              <p14:nvPr/>
            </p14:nvContentPartPr>
            <p14:xfrm>
              <a:off x="6053495" y="4446550"/>
              <a:ext cx="123120" cy="40644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F15E3297-9282-4798-B0F0-F3D6A16F9A9D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034415" y="4427470"/>
                <a:ext cx="16092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50EF2977-BBFF-44A1-A612-726E0AAD9CA8}"/>
                  </a:ext>
                </a:extLst>
              </p14:cNvPr>
              <p14:cNvContentPartPr/>
              <p14:nvPr/>
            </p14:nvContentPartPr>
            <p14:xfrm>
              <a:off x="6329255" y="4521790"/>
              <a:ext cx="187200" cy="18072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50EF2977-BBFF-44A1-A612-726E0AAD9CA8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310175" y="4502710"/>
                <a:ext cx="22500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DE9EDF1D-F050-468F-AE28-DF5CE915BAA4}"/>
                  </a:ext>
                </a:extLst>
              </p14:cNvPr>
              <p14:cNvContentPartPr/>
              <p14:nvPr/>
            </p14:nvContentPartPr>
            <p14:xfrm>
              <a:off x="6589535" y="4534390"/>
              <a:ext cx="145800" cy="900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DE9EDF1D-F050-468F-AE28-DF5CE915BAA4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6570455" y="4515310"/>
                <a:ext cx="1836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DF7047C4-2D3B-459F-B4AF-9AEC61555EF8}"/>
                  </a:ext>
                </a:extLst>
              </p14:cNvPr>
              <p14:cNvContentPartPr/>
              <p14:nvPr/>
            </p14:nvContentPartPr>
            <p14:xfrm>
              <a:off x="6599975" y="4606390"/>
              <a:ext cx="159120" cy="14472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DF7047C4-2D3B-459F-B4AF-9AEC61555EF8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6580895" y="4587310"/>
                <a:ext cx="19692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BE880BBF-7B76-4176-8B95-0BDB567E219E}"/>
                  </a:ext>
                </a:extLst>
              </p14:cNvPr>
              <p14:cNvContentPartPr/>
              <p14:nvPr/>
            </p14:nvContentPartPr>
            <p14:xfrm>
              <a:off x="7282535" y="4445110"/>
              <a:ext cx="706320" cy="50616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BE880BBF-7B76-4176-8B95-0BDB567E219E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263455" y="4426030"/>
                <a:ext cx="744120" cy="54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D642BAAA-C8E9-4F32-BFA2-E4DB62AF1FBB}"/>
                  </a:ext>
                </a:extLst>
              </p14:cNvPr>
              <p14:cNvContentPartPr/>
              <p14:nvPr/>
            </p14:nvContentPartPr>
            <p14:xfrm>
              <a:off x="1984055" y="5339710"/>
              <a:ext cx="171000" cy="29664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D642BAAA-C8E9-4F32-BFA2-E4DB62AF1FBB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1964975" y="5320630"/>
                <a:ext cx="208800" cy="3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3051D4E1-14D7-4CC5-88DF-1E9BBA7B77CB}"/>
                  </a:ext>
                </a:extLst>
              </p14:cNvPr>
              <p14:cNvContentPartPr/>
              <p14:nvPr/>
            </p14:nvContentPartPr>
            <p14:xfrm>
              <a:off x="2004935" y="5498110"/>
              <a:ext cx="186120" cy="8028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3051D4E1-14D7-4CC5-88DF-1E9BBA7B77CB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1985855" y="5479030"/>
                <a:ext cx="223920" cy="11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5958F379-F163-46B6-BC74-7FD608258DFB}"/>
                  </a:ext>
                </a:extLst>
              </p14:cNvPr>
              <p14:cNvContentPartPr/>
              <p14:nvPr/>
            </p14:nvContentPartPr>
            <p14:xfrm>
              <a:off x="2251535" y="5493070"/>
              <a:ext cx="11520" cy="20628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5958F379-F163-46B6-BC74-7FD608258DFB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232455" y="5473990"/>
                <a:ext cx="4932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60AA53ED-BA8E-44DC-9FF7-84A54D1AD370}"/>
                  </a:ext>
                </a:extLst>
              </p14:cNvPr>
              <p14:cNvContentPartPr/>
              <p14:nvPr/>
            </p14:nvContentPartPr>
            <p14:xfrm>
              <a:off x="2297255" y="5541310"/>
              <a:ext cx="81000" cy="9936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60AA53ED-BA8E-44DC-9FF7-84A54D1AD370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2278175" y="5522230"/>
                <a:ext cx="11880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0892CBB8-F8DA-4CCA-A350-5EDB2DE1D67E}"/>
                  </a:ext>
                </a:extLst>
              </p14:cNvPr>
              <p14:cNvContentPartPr/>
              <p14:nvPr/>
            </p14:nvContentPartPr>
            <p14:xfrm>
              <a:off x="2599655" y="5498110"/>
              <a:ext cx="124200" cy="2772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0892CBB8-F8DA-4CCA-A350-5EDB2DE1D67E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580575" y="5479030"/>
                <a:ext cx="162000" cy="6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E5449413-3AC7-4D6A-A1A1-7784E464A44A}"/>
                  </a:ext>
                </a:extLst>
              </p14:cNvPr>
              <p14:cNvContentPartPr/>
              <p14:nvPr/>
            </p14:nvContentPartPr>
            <p14:xfrm>
              <a:off x="2586335" y="5581990"/>
              <a:ext cx="142560" cy="360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E5449413-3AC7-4D6A-A1A1-7784E464A44A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2567255" y="5562910"/>
                <a:ext cx="18036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054DC183-CA33-43CA-BBD7-FF6AF709094A}"/>
                  </a:ext>
                </a:extLst>
              </p14:cNvPr>
              <p14:cNvContentPartPr/>
              <p14:nvPr/>
            </p14:nvContentPartPr>
            <p14:xfrm>
              <a:off x="3146495" y="5245030"/>
              <a:ext cx="124560" cy="25884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054DC183-CA33-43CA-BBD7-FF6AF709094A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127415" y="5225950"/>
                <a:ext cx="16236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7CFB9BDE-72E8-41C1-B34C-63954649819C}"/>
                  </a:ext>
                </a:extLst>
              </p14:cNvPr>
              <p14:cNvContentPartPr/>
              <p14:nvPr/>
            </p14:nvContentPartPr>
            <p14:xfrm>
              <a:off x="3357455" y="5363830"/>
              <a:ext cx="18360" cy="17064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7CFB9BDE-72E8-41C1-B34C-63954649819C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3338375" y="5344750"/>
                <a:ext cx="5616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170529A1-F81D-4E9F-B014-23389C9ED1E3}"/>
                  </a:ext>
                </a:extLst>
              </p14:cNvPr>
              <p14:cNvContentPartPr/>
              <p14:nvPr/>
            </p14:nvContentPartPr>
            <p14:xfrm>
              <a:off x="3393455" y="5367790"/>
              <a:ext cx="70920" cy="110520"/>
            </p14:xfrm>
          </p:contentPart>
        </mc:Choice>
        <mc:Fallback xmlns=""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170529A1-F81D-4E9F-B014-23389C9ED1E3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3374375" y="5348710"/>
                <a:ext cx="108720" cy="1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0446B27C-A97C-4E21-A6A6-A09D4638685D}"/>
                  </a:ext>
                </a:extLst>
              </p14:cNvPr>
              <p14:cNvContentPartPr/>
              <p14:nvPr/>
            </p14:nvContentPartPr>
            <p14:xfrm>
              <a:off x="3358895" y="5164030"/>
              <a:ext cx="97920" cy="138960"/>
            </p14:xfrm>
          </p:contentPart>
        </mc:Choice>
        <mc:Fallback xmlns=""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0446B27C-A97C-4E21-A6A6-A09D4638685D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339815" y="5144950"/>
                <a:ext cx="13572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EF3584DC-DDC4-47DC-844E-F94B0D67B3B8}"/>
                  </a:ext>
                </a:extLst>
              </p14:cNvPr>
              <p14:cNvContentPartPr/>
              <p14:nvPr/>
            </p14:nvContentPartPr>
            <p14:xfrm>
              <a:off x="3656975" y="5237470"/>
              <a:ext cx="313560" cy="27180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EF3584DC-DDC4-47DC-844E-F94B0D67B3B8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637895" y="5218390"/>
                <a:ext cx="35136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3BC89222-2134-4373-A800-998D571546A1}"/>
                  </a:ext>
                </a:extLst>
              </p14:cNvPr>
              <p14:cNvContentPartPr/>
              <p14:nvPr/>
            </p14:nvContentPartPr>
            <p14:xfrm>
              <a:off x="2976935" y="5599630"/>
              <a:ext cx="1487880" cy="46008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3BC89222-2134-4373-A800-998D571546A1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2957855" y="5580550"/>
                <a:ext cx="1525680" cy="49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AFDEBDC8-99BB-440B-AD09-EB30CE022389}"/>
                  </a:ext>
                </a:extLst>
              </p14:cNvPr>
              <p14:cNvContentPartPr/>
              <p14:nvPr/>
            </p14:nvContentPartPr>
            <p14:xfrm>
              <a:off x="1981175" y="6220990"/>
              <a:ext cx="489240" cy="35208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AFDEBDC8-99BB-440B-AD09-EB30CE022389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1962095" y="6201910"/>
                <a:ext cx="527040" cy="38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8F4A2334-3264-468F-A98D-25D39B94005D}"/>
                  </a:ext>
                </a:extLst>
              </p14:cNvPr>
              <p14:cNvContentPartPr/>
              <p14:nvPr/>
            </p14:nvContentPartPr>
            <p14:xfrm>
              <a:off x="2590655" y="6375430"/>
              <a:ext cx="117000" cy="19440"/>
            </p14:xfrm>
          </p:contentPart>
        </mc:Choice>
        <mc:Fallback xmlns=""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8F4A2334-3264-468F-A98D-25D39B94005D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2571575" y="6356350"/>
                <a:ext cx="15480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746601E5-98CE-4A61-A0FA-DAD7C6A34700}"/>
                  </a:ext>
                </a:extLst>
              </p14:cNvPr>
              <p14:cNvContentPartPr/>
              <p14:nvPr/>
            </p14:nvContentPartPr>
            <p14:xfrm>
              <a:off x="2620535" y="6451390"/>
              <a:ext cx="129240" cy="1800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746601E5-98CE-4A61-A0FA-DAD7C6A34700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2601455" y="6432310"/>
                <a:ext cx="16704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C4F6EAD0-1C7A-4FE2-923C-F5B42D0E2863}"/>
                  </a:ext>
                </a:extLst>
              </p14:cNvPr>
              <p14:cNvContentPartPr/>
              <p14:nvPr/>
            </p14:nvContentPartPr>
            <p14:xfrm>
              <a:off x="2975495" y="6253030"/>
              <a:ext cx="345960" cy="294480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C4F6EAD0-1C7A-4FE2-923C-F5B42D0E2863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2956415" y="6233950"/>
                <a:ext cx="38376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981BF821-ED51-4E48-8B43-DAF4E9DBAAEF}"/>
                  </a:ext>
                </a:extLst>
              </p14:cNvPr>
              <p14:cNvContentPartPr/>
              <p14:nvPr/>
            </p14:nvContentPartPr>
            <p14:xfrm>
              <a:off x="3424775" y="6230350"/>
              <a:ext cx="154800" cy="232200"/>
            </p14:xfrm>
          </p:contentPart>
        </mc:Choice>
        <mc:Fallback xmlns=""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981BF821-ED51-4E48-8B43-DAF4E9DBAAEF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3405695" y="6211270"/>
                <a:ext cx="19260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B4711244-E680-43F7-AC9D-FF3739E5D8E3}"/>
                  </a:ext>
                </a:extLst>
              </p14:cNvPr>
              <p14:cNvContentPartPr/>
              <p14:nvPr/>
            </p14:nvContentPartPr>
            <p14:xfrm>
              <a:off x="3802055" y="6241150"/>
              <a:ext cx="159480" cy="219960"/>
            </p14:xfrm>
          </p:contentPart>
        </mc:Choice>
        <mc:Fallback xmlns=""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B4711244-E680-43F7-AC9D-FF3739E5D8E3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3782975" y="6222070"/>
                <a:ext cx="19728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D0AC3123-0685-4342-8463-F0277F750B9C}"/>
                  </a:ext>
                </a:extLst>
              </p14:cNvPr>
              <p14:cNvContentPartPr/>
              <p14:nvPr/>
            </p14:nvContentPartPr>
            <p14:xfrm>
              <a:off x="4001495" y="6359590"/>
              <a:ext cx="7920" cy="161280"/>
            </p14:xfrm>
          </p:contentPart>
        </mc:Choice>
        <mc:Fallback xmlns=""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D0AC3123-0685-4342-8463-F0277F750B9C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3982415" y="6340510"/>
                <a:ext cx="45720" cy="19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DC01FF44-EFAB-42ED-BEF2-62C327E43783}"/>
                  </a:ext>
                </a:extLst>
              </p14:cNvPr>
              <p14:cNvContentPartPr/>
              <p14:nvPr/>
            </p14:nvContentPartPr>
            <p14:xfrm>
              <a:off x="4026335" y="6398110"/>
              <a:ext cx="83520" cy="9648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DC01FF44-EFAB-42ED-BEF2-62C327E43783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4007255" y="6379030"/>
                <a:ext cx="12132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2AB696BD-1037-4C56-AFD9-73235EE5255D}"/>
                  </a:ext>
                </a:extLst>
              </p14:cNvPr>
              <p14:cNvContentPartPr/>
              <p14:nvPr/>
            </p14:nvContentPartPr>
            <p14:xfrm>
              <a:off x="4272575" y="6256990"/>
              <a:ext cx="118800" cy="214920"/>
            </p14:xfrm>
          </p:contentPart>
        </mc:Choice>
        <mc:Fallback xmlns=""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2AB696BD-1037-4C56-AFD9-73235EE5255D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4253495" y="6237910"/>
                <a:ext cx="156600" cy="2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99CAF43F-5F7F-4E11-8CC1-EA1F25B4365B}"/>
                  </a:ext>
                </a:extLst>
              </p14:cNvPr>
              <p14:cNvContentPartPr/>
              <p14:nvPr/>
            </p14:nvContentPartPr>
            <p14:xfrm>
              <a:off x="4416575" y="6353110"/>
              <a:ext cx="12240" cy="182520"/>
            </p14:xfrm>
          </p:contentPart>
        </mc:Choice>
        <mc:Fallback xmlns=""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99CAF43F-5F7F-4E11-8CC1-EA1F25B4365B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4397495" y="6334030"/>
                <a:ext cx="500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5E2F4513-BFCF-4630-AC42-EC5CFD7327B6}"/>
                  </a:ext>
                </a:extLst>
              </p14:cNvPr>
              <p14:cNvContentPartPr/>
              <p14:nvPr/>
            </p14:nvContentPartPr>
            <p14:xfrm>
              <a:off x="4464095" y="6388750"/>
              <a:ext cx="87480" cy="10296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5E2F4513-BFCF-4630-AC42-EC5CFD7327B6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4445015" y="6369670"/>
                <a:ext cx="125280" cy="1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0128FA38-C7E9-42BD-B8A5-3F546B18CDAF}"/>
                  </a:ext>
                </a:extLst>
              </p14:cNvPr>
              <p14:cNvContentPartPr/>
              <p14:nvPr/>
            </p14:nvContentPartPr>
            <p14:xfrm>
              <a:off x="4760735" y="6460750"/>
              <a:ext cx="61920" cy="7344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0128FA38-C7E9-42BD-B8A5-3F546B18CDAF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4741655" y="6441670"/>
                <a:ext cx="9972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EE39979A-D73A-488E-8E11-A3B606EA484B}"/>
                  </a:ext>
                </a:extLst>
              </p14:cNvPr>
              <p14:cNvContentPartPr/>
              <p14:nvPr/>
            </p14:nvContentPartPr>
            <p14:xfrm>
              <a:off x="5338895" y="6234310"/>
              <a:ext cx="430200" cy="295920"/>
            </p14:xfrm>
          </p:contentPart>
        </mc:Choice>
        <mc:Fallback xmlns=""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EE39979A-D73A-488E-8E11-A3B606EA484B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5319815" y="6215230"/>
                <a:ext cx="46800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13E1FF72-95B6-4AAF-94DE-F83CC49AA94F}"/>
                  </a:ext>
                </a:extLst>
              </p14:cNvPr>
              <p14:cNvContentPartPr/>
              <p14:nvPr/>
            </p14:nvContentPartPr>
            <p14:xfrm>
              <a:off x="5894735" y="6283270"/>
              <a:ext cx="187560" cy="19440"/>
            </p14:xfrm>
          </p:contentPart>
        </mc:Choice>
        <mc:Fallback xmlns=""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13E1FF72-95B6-4AAF-94DE-F83CC49AA94F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5875655" y="6264190"/>
                <a:ext cx="22536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79FCE550-2D62-4723-8E52-0DC08D4F772E}"/>
                  </a:ext>
                </a:extLst>
              </p14:cNvPr>
              <p14:cNvContentPartPr/>
              <p14:nvPr/>
            </p14:nvContentPartPr>
            <p14:xfrm>
              <a:off x="5954495" y="6359590"/>
              <a:ext cx="187560" cy="25560"/>
            </p14:xfrm>
          </p:contentPart>
        </mc:Choice>
        <mc:Fallback xmlns=""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79FCE550-2D62-4723-8E52-0DC08D4F772E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5935415" y="6340510"/>
                <a:ext cx="22536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85763FCF-F0E5-4820-92CA-55479044777D}"/>
                  </a:ext>
                </a:extLst>
              </p14:cNvPr>
              <p14:cNvContentPartPr/>
              <p14:nvPr/>
            </p14:nvContentPartPr>
            <p14:xfrm>
              <a:off x="6249695" y="6198670"/>
              <a:ext cx="175680" cy="294480"/>
            </p14:xfrm>
          </p:contentPart>
        </mc:Choice>
        <mc:Fallback xmlns=""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85763FCF-F0E5-4820-92CA-55479044777D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6230615" y="6179590"/>
                <a:ext cx="21348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0695F8EF-BCEE-4955-8894-81CB28CACE0A}"/>
                  </a:ext>
                </a:extLst>
              </p14:cNvPr>
              <p14:cNvContentPartPr/>
              <p14:nvPr/>
            </p14:nvContentPartPr>
            <p14:xfrm>
              <a:off x="6445895" y="6346270"/>
              <a:ext cx="105120" cy="135000"/>
            </p14:xfrm>
          </p:contentPart>
        </mc:Choice>
        <mc:Fallback xmlns=""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0695F8EF-BCEE-4955-8894-81CB28CACE0A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6426815" y="6327190"/>
                <a:ext cx="14292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4D6050EA-9D5A-4615-AF21-89788DA83FC1}"/>
                  </a:ext>
                </a:extLst>
              </p14:cNvPr>
              <p14:cNvContentPartPr/>
              <p14:nvPr/>
            </p14:nvContentPartPr>
            <p14:xfrm>
              <a:off x="6637415" y="6299470"/>
              <a:ext cx="190800" cy="18000"/>
            </p14:xfrm>
          </p:contentPart>
        </mc:Choice>
        <mc:Fallback xmlns=""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4D6050EA-9D5A-4615-AF21-89788DA83FC1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6618335" y="6280390"/>
                <a:ext cx="22860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7A9EDECE-0494-4BE6-BC0B-B5C4675E107D}"/>
                  </a:ext>
                </a:extLst>
              </p14:cNvPr>
              <p14:cNvContentPartPr/>
              <p14:nvPr/>
            </p14:nvContentPartPr>
            <p14:xfrm>
              <a:off x="6981575" y="6189310"/>
              <a:ext cx="135720" cy="255960"/>
            </p14:xfrm>
          </p:contentPart>
        </mc:Choice>
        <mc:Fallback xmlns=""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7A9EDECE-0494-4BE6-BC0B-B5C4675E107D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6962495" y="6170230"/>
                <a:ext cx="173520" cy="29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4F08DB99-8AE3-469A-8B64-4692712D5BA3}"/>
                  </a:ext>
                </a:extLst>
              </p14:cNvPr>
              <p14:cNvContentPartPr/>
              <p14:nvPr/>
            </p14:nvContentPartPr>
            <p14:xfrm>
              <a:off x="7203695" y="6338350"/>
              <a:ext cx="106560" cy="160200"/>
            </p14:xfrm>
          </p:contentPart>
        </mc:Choice>
        <mc:Fallback xmlns=""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4F08DB99-8AE3-469A-8B64-4692712D5BA3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7184615" y="6319270"/>
                <a:ext cx="14436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86FD494E-808B-47BF-AA34-569222232369}"/>
                  </a:ext>
                </a:extLst>
              </p14:cNvPr>
              <p14:cNvContentPartPr/>
              <p14:nvPr/>
            </p14:nvContentPartPr>
            <p14:xfrm>
              <a:off x="7490615" y="6038830"/>
              <a:ext cx="367920" cy="47340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86FD494E-808B-47BF-AA34-569222232369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7471535" y="6019750"/>
                <a:ext cx="405720" cy="51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202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D7BF447-84A0-47E4-ABA7-968E4A3DA335}"/>
                  </a:ext>
                </a:extLst>
              </p14:cNvPr>
              <p14:cNvContentPartPr/>
              <p14:nvPr/>
            </p14:nvContentPartPr>
            <p14:xfrm>
              <a:off x="599701" y="293149"/>
              <a:ext cx="2163600" cy="8834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D7BF447-84A0-47E4-ABA7-968E4A3DA33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0621" y="274069"/>
                <a:ext cx="2201400" cy="9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728FCBD-61BB-4AA7-8907-18C5F19BE107}"/>
                  </a:ext>
                </a:extLst>
              </p14:cNvPr>
              <p14:cNvContentPartPr/>
              <p14:nvPr/>
            </p14:nvContentPartPr>
            <p14:xfrm>
              <a:off x="3061381" y="298909"/>
              <a:ext cx="577800" cy="7333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728FCBD-61BB-4AA7-8907-18C5F19BE10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42301" y="279829"/>
                <a:ext cx="615600" cy="77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50A52145-D84D-44FE-B1D1-94C56C16BD2C}"/>
                  </a:ext>
                </a:extLst>
              </p14:cNvPr>
              <p14:cNvContentPartPr/>
              <p14:nvPr/>
            </p14:nvContentPartPr>
            <p14:xfrm>
              <a:off x="4129861" y="424549"/>
              <a:ext cx="392760" cy="42840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50A52145-D84D-44FE-B1D1-94C56C16BD2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10781" y="405469"/>
                <a:ext cx="430560" cy="46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B3A5A0B6-D229-4DB1-95B9-E3C4416FECE0}"/>
                  </a:ext>
                </a:extLst>
              </p14:cNvPr>
              <p14:cNvContentPartPr/>
              <p14:nvPr/>
            </p14:nvContentPartPr>
            <p14:xfrm>
              <a:off x="4370701" y="429589"/>
              <a:ext cx="324360" cy="36684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B3A5A0B6-D229-4DB1-95B9-E3C4416FEC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351621" y="410509"/>
                <a:ext cx="362160" cy="40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69D80FBF-9F0C-4855-971F-259CF6816F45}"/>
                  </a:ext>
                </a:extLst>
              </p14:cNvPr>
              <p14:cNvContentPartPr/>
              <p14:nvPr/>
            </p14:nvContentPartPr>
            <p14:xfrm>
              <a:off x="5047861" y="941509"/>
              <a:ext cx="38160" cy="57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69D80FBF-9F0C-4855-971F-259CF6816F4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028781" y="922429"/>
                <a:ext cx="759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6E9E996A-8691-4D35-B9FD-1CCE5AAA37B5}"/>
                  </a:ext>
                </a:extLst>
              </p14:cNvPr>
              <p14:cNvContentPartPr/>
              <p14:nvPr/>
            </p14:nvContentPartPr>
            <p14:xfrm>
              <a:off x="586021" y="1357669"/>
              <a:ext cx="492480" cy="58428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6E9E996A-8691-4D35-B9FD-1CCE5AAA37B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6941" y="1338589"/>
                <a:ext cx="530280" cy="62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84A2C445-BC9C-4399-84C9-05C995D06DA4}"/>
                  </a:ext>
                </a:extLst>
              </p14:cNvPr>
              <p14:cNvContentPartPr/>
              <p14:nvPr/>
            </p14:nvContentPartPr>
            <p14:xfrm>
              <a:off x="1199461" y="1643149"/>
              <a:ext cx="222120" cy="24012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84A2C445-BC9C-4399-84C9-05C995D06DA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80381" y="1624069"/>
                <a:ext cx="25992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3CA88A7A-24FE-401F-A3E1-DC633F7DD8D5}"/>
                  </a:ext>
                </a:extLst>
              </p14:cNvPr>
              <p14:cNvContentPartPr/>
              <p14:nvPr/>
            </p14:nvContentPartPr>
            <p14:xfrm>
              <a:off x="620581" y="1928629"/>
              <a:ext cx="847440" cy="3420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3CA88A7A-24FE-401F-A3E1-DC633F7DD8D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01501" y="1909549"/>
                <a:ext cx="8852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1EEF9617-A0E6-4F12-8387-767CA08515F2}"/>
                  </a:ext>
                </a:extLst>
              </p14:cNvPr>
              <p14:cNvContentPartPr/>
              <p14:nvPr/>
            </p14:nvContentPartPr>
            <p14:xfrm>
              <a:off x="1741981" y="1919269"/>
              <a:ext cx="21600" cy="4212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1EEF9617-A0E6-4F12-8387-767CA08515F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722901" y="1900189"/>
                <a:ext cx="59400" cy="7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8EDDE7B1-7169-466C-B363-8735A74C5E88}"/>
                  </a:ext>
                </a:extLst>
              </p14:cNvPr>
              <p14:cNvContentPartPr/>
              <p14:nvPr/>
            </p14:nvContentPartPr>
            <p14:xfrm>
              <a:off x="2276581" y="1470709"/>
              <a:ext cx="258840" cy="45432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8EDDE7B1-7169-466C-B363-8735A74C5E88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257501" y="1451629"/>
                <a:ext cx="29664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76C24EDB-7C68-4832-BCCA-BC4B45471A6F}"/>
                  </a:ext>
                </a:extLst>
              </p14:cNvPr>
              <p14:cNvContentPartPr/>
              <p14:nvPr/>
            </p14:nvContentPartPr>
            <p14:xfrm>
              <a:off x="3097741" y="1618309"/>
              <a:ext cx="285480" cy="46584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76C24EDB-7C68-4832-BCCA-BC4B45471A6F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78661" y="1599229"/>
                <a:ext cx="323280" cy="50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2C763FEC-267A-4F4F-8837-381C4AE8F152}"/>
                  </a:ext>
                </a:extLst>
              </p14:cNvPr>
              <p14:cNvContentPartPr/>
              <p14:nvPr/>
            </p14:nvContentPartPr>
            <p14:xfrm>
              <a:off x="3459901" y="1625869"/>
              <a:ext cx="177840" cy="19944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2C763FEC-267A-4F4F-8837-381C4AE8F15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440821" y="1606789"/>
                <a:ext cx="215640" cy="23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972F9B1A-D3A6-4604-B25F-3BF08399ED86}"/>
                  </a:ext>
                </a:extLst>
              </p14:cNvPr>
              <p14:cNvContentPartPr/>
              <p14:nvPr/>
            </p14:nvContentPartPr>
            <p14:xfrm>
              <a:off x="3772021" y="1745749"/>
              <a:ext cx="3240" cy="144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972F9B1A-D3A6-4604-B25F-3BF08399ED86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752941" y="1726669"/>
                <a:ext cx="41040" cy="3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0AC1FCD5-8EB3-40C7-9325-B8F387D84D0C}"/>
                  </a:ext>
                </a:extLst>
              </p14:cNvPr>
              <p14:cNvContentPartPr/>
              <p14:nvPr/>
            </p14:nvContentPartPr>
            <p14:xfrm>
              <a:off x="4066141" y="1619029"/>
              <a:ext cx="24480" cy="3787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0AC1FCD5-8EB3-40C7-9325-B8F387D84D0C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47061" y="1599949"/>
                <a:ext cx="62280" cy="41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FF50D7EA-E83B-4FD6-B3F2-2F102A87AF74}"/>
                  </a:ext>
                </a:extLst>
              </p14:cNvPr>
              <p14:cNvContentPartPr/>
              <p14:nvPr/>
            </p14:nvContentPartPr>
            <p14:xfrm>
              <a:off x="4087381" y="1584469"/>
              <a:ext cx="117000" cy="1735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FF50D7EA-E83B-4FD6-B3F2-2F102A87AF74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068301" y="1565389"/>
                <a:ext cx="15480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F4E7DBF7-6D85-4A4E-94E7-C8620E6FE703}"/>
                  </a:ext>
                </a:extLst>
              </p14:cNvPr>
              <p14:cNvContentPartPr/>
              <p14:nvPr/>
            </p14:nvContentPartPr>
            <p14:xfrm>
              <a:off x="4253701" y="1622989"/>
              <a:ext cx="102600" cy="11664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F4E7DBF7-6D85-4A4E-94E7-C8620E6FE703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234621" y="1603909"/>
                <a:ext cx="14040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33AC164A-F116-4528-A1E4-56F658EE6B4E}"/>
                  </a:ext>
                </a:extLst>
              </p14:cNvPr>
              <p14:cNvContentPartPr/>
              <p14:nvPr/>
            </p14:nvContentPartPr>
            <p14:xfrm>
              <a:off x="4490941" y="1578709"/>
              <a:ext cx="57600" cy="19080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33AC164A-F116-4528-A1E4-56F658EE6B4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471861" y="1559629"/>
                <a:ext cx="9540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49B22161-5DF5-483C-AB10-5D70B69ECBE9}"/>
                  </a:ext>
                </a:extLst>
              </p14:cNvPr>
              <p14:cNvContentPartPr/>
              <p14:nvPr/>
            </p14:nvContentPartPr>
            <p14:xfrm>
              <a:off x="4685701" y="1724149"/>
              <a:ext cx="11160" cy="576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49B22161-5DF5-483C-AB10-5D70B69ECBE9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666621" y="1705069"/>
                <a:ext cx="4896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4E648A29-679C-44D7-A80B-61914BF228EE}"/>
                  </a:ext>
                </a:extLst>
              </p14:cNvPr>
              <p14:cNvContentPartPr/>
              <p14:nvPr/>
            </p14:nvContentPartPr>
            <p14:xfrm>
              <a:off x="4979461" y="1477549"/>
              <a:ext cx="371160" cy="28224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4E648A29-679C-44D7-A80B-61914BF228EE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960381" y="1458469"/>
                <a:ext cx="408960" cy="32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5E45DC2F-D472-4243-AC11-146111B6B52A}"/>
                  </a:ext>
                </a:extLst>
              </p14:cNvPr>
              <p14:cNvContentPartPr/>
              <p14:nvPr/>
            </p14:nvContentPartPr>
            <p14:xfrm>
              <a:off x="5470501" y="1363429"/>
              <a:ext cx="141480" cy="65448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5E45DC2F-D472-4243-AC11-146111B6B52A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451421" y="1344349"/>
                <a:ext cx="179280" cy="69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8A234884-8E7E-4B7D-8DB3-BEFFE2263399}"/>
                  </a:ext>
                </a:extLst>
              </p14:cNvPr>
              <p14:cNvContentPartPr/>
              <p14:nvPr/>
            </p14:nvContentPartPr>
            <p14:xfrm>
              <a:off x="5388781" y="1590229"/>
              <a:ext cx="168480" cy="1044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8A234884-8E7E-4B7D-8DB3-BEFFE2263399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369701" y="1571149"/>
                <a:ext cx="20628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B6846D1F-46BE-4831-AAE4-4E1DCC54F20F}"/>
                  </a:ext>
                </a:extLst>
              </p14:cNvPr>
              <p14:cNvContentPartPr/>
              <p14:nvPr/>
            </p14:nvContentPartPr>
            <p14:xfrm>
              <a:off x="5784421" y="1699669"/>
              <a:ext cx="48240" cy="720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B6846D1F-46BE-4831-AAE4-4E1DCC54F20F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765341" y="1680589"/>
                <a:ext cx="8604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E92BF023-A4E6-46B4-BEA6-7D07636A03FD}"/>
                  </a:ext>
                </a:extLst>
              </p14:cNvPr>
              <p14:cNvContentPartPr/>
              <p14:nvPr/>
            </p14:nvContentPartPr>
            <p14:xfrm>
              <a:off x="6253861" y="1526509"/>
              <a:ext cx="182160" cy="20088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E92BF023-A4E6-46B4-BEA6-7D07636A03FD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234781" y="1507429"/>
                <a:ext cx="219960" cy="23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A656742A-E4BA-4670-995E-9CA75B326A89}"/>
                  </a:ext>
                </a:extLst>
              </p14:cNvPr>
              <p14:cNvContentPartPr/>
              <p14:nvPr/>
            </p14:nvContentPartPr>
            <p14:xfrm>
              <a:off x="6528181" y="1377829"/>
              <a:ext cx="1599120" cy="66564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A656742A-E4BA-4670-995E-9CA75B326A89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6509101" y="1358749"/>
                <a:ext cx="1636920" cy="70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75AD6483-D247-4649-92CC-AD2F3CDA4565}"/>
                  </a:ext>
                </a:extLst>
              </p14:cNvPr>
              <p14:cNvContentPartPr/>
              <p14:nvPr/>
            </p14:nvContentPartPr>
            <p14:xfrm>
              <a:off x="8722381" y="1588069"/>
              <a:ext cx="151920" cy="21780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75AD6483-D247-4649-92CC-AD2F3CDA4565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703301" y="1568989"/>
                <a:ext cx="189720" cy="25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41F811E7-049A-4337-887A-4D7207F1D64E}"/>
                  </a:ext>
                </a:extLst>
              </p14:cNvPr>
              <p14:cNvContentPartPr/>
              <p14:nvPr/>
            </p14:nvContentPartPr>
            <p14:xfrm>
              <a:off x="9058621" y="1527229"/>
              <a:ext cx="244080" cy="23364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41F811E7-049A-4337-887A-4D7207F1D64E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039541" y="1508149"/>
                <a:ext cx="281880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7F7E5E18-638B-44D8-B289-C9634E43BFBB}"/>
                  </a:ext>
                </a:extLst>
              </p14:cNvPr>
              <p14:cNvContentPartPr/>
              <p14:nvPr/>
            </p14:nvContentPartPr>
            <p14:xfrm>
              <a:off x="9446341" y="1455949"/>
              <a:ext cx="159840" cy="30888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7F7E5E18-638B-44D8-B289-C9634E43BFBB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427261" y="1436869"/>
                <a:ext cx="19764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75D70381-9390-4546-8C85-AA1E92A62749}"/>
                  </a:ext>
                </a:extLst>
              </p14:cNvPr>
              <p14:cNvContentPartPr/>
              <p14:nvPr/>
            </p14:nvContentPartPr>
            <p14:xfrm>
              <a:off x="9725341" y="1678069"/>
              <a:ext cx="19800" cy="15048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75D70381-9390-4546-8C85-AA1E92A62749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706261" y="1658989"/>
                <a:ext cx="5760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18B0A1CE-E742-4AC4-86C5-FEA7B9B8A080}"/>
                  </a:ext>
                </a:extLst>
              </p14:cNvPr>
              <p14:cNvContentPartPr/>
              <p14:nvPr/>
            </p14:nvContentPartPr>
            <p14:xfrm>
              <a:off x="9868981" y="1499149"/>
              <a:ext cx="239760" cy="26964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18B0A1CE-E742-4AC4-86C5-FEA7B9B8A080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849901" y="1480069"/>
                <a:ext cx="277560" cy="30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FDCEBB5-C545-4070-ABAA-FA6927378F44}"/>
                  </a:ext>
                </a:extLst>
              </p14:cNvPr>
              <p14:cNvContentPartPr/>
              <p14:nvPr/>
            </p14:nvContentPartPr>
            <p14:xfrm>
              <a:off x="10217101" y="1462789"/>
              <a:ext cx="282600" cy="38592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FDCEBB5-C545-4070-ABAA-FA6927378F44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198021" y="1443709"/>
                <a:ext cx="320400" cy="42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19586101-5B64-4F6A-A7CB-85D69084B5CA}"/>
                  </a:ext>
                </a:extLst>
              </p14:cNvPr>
              <p14:cNvContentPartPr/>
              <p14:nvPr/>
            </p14:nvContentPartPr>
            <p14:xfrm>
              <a:off x="10661701" y="1538029"/>
              <a:ext cx="242640" cy="30744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19586101-5B64-4F6A-A7CB-85D69084B5CA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642621" y="1518949"/>
                <a:ext cx="28044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7570E0B7-4C44-4E61-97B0-A4B5205229DF}"/>
                  </a:ext>
                </a:extLst>
              </p14:cNvPr>
              <p14:cNvContentPartPr/>
              <p14:nvPr/>
            </p14:nvContentPartPr>
            <p14:xfrm>
              <a:off x="10982821" y="1710469"/>
              <a:ext cx="16920" cy="576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7570E0B7-4C44-4E61-97B0-A4B5205229DF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963741" y="1691389"/>
                <a:ext cx="5472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A3169392-FB13-44C3-A089-CE0C749533E9}"/>
                  </a:ext>
                </a:extLst>
              </p14:cNvPr>
              <p14:cNvContentPartPr/>
              <p14:nvPr/>
            </p14:nvContentPartPr>
            <p14:xfrm>
              <a:off x="11128261" y="1711909"/>
              <a:ext cx="4680" cy="288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A3169392-FB13-44C3-A089-CE0C749533E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109181" y="1692829"/>
                <a:ext cx="4248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6304D6B4-5DC1-4394-905E-5464C1D1C6D7}"/>
                  </a:ext>
                </a:extLst>
              </p14:cNvPr>
              <p14:cNvContentPartPr/>
              <p14:nvPr/>
            </p14:nvContentPartPr>
            <p14:xfrm>
              <a:off x="11165341" y="1660789"/>
              <a:ext cx="128520" cy="15912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6304D6B4-5DC1-4394-905E-5464C1D1C6D7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146261" y="1641709"/>
                <a:ext cx="16632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0E3B2B1B-4F1B-4BCC-8755-DF870AC1A5CF}"/>
                  </a:ext>
                </a:extLst>
              </p14:cNvPr>
              <p14:cNvContentPartPr/>
              <p14:nvPr/>
            </p14:nvContentPartPr>
            <p14:xfrm>
              <a:off x="11083621" y="1882909"/>
              <a:ext cx="163080" cy="68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0E3B2B1B-4F1B-4BCC-8755-DF870AC1A5CF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1064541" y="1863829"/>
                <a:ext cx="20088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BE1D3CFA-8A52-4F14-89A4-BBD3EC5D0E7D}"/>
                  </a:ext>
                </a:extLst>
              </p14:cNvPr>
              <p14:cNvContentPartPr/>
              <p14:nvPr/>
            </p14:nvContentPartPr>
            <p14:xfrm>
              <a:off x="11396461" y="1602829"/>
              <a:ext cx="376200" cy="39888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BE1D3CFA-8A52-4F14-89A4-BBD3EC5D0E7D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377381" y="1583749"/>
                <a:ext cx="414000" cy="43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150F34C3-D42C-4A37-9206-5A37F9317979}"/>
                  </a:ext>
                </a:extLst>
              </p14:cNvPr>
              <p14:cNvContentPartPr/>
              <p14:nvPr/>
            </p14:nvContentPartPr>
            <p14:xfrm>
              <a:off x="1036021" y="2639989"/>
              <a:ext cx="334800" cy="25380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150F34C3-D42C-4A37-9206-5A37F9317979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016941" y="2620909"/>
                <a:ext cx="37260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2FE5F3E0-EA1F-4A1B-BEF6-F265F44809B5}"/>
                  </a:ext>
                </a:extLst>
              </p14:cNvPr>
              <p14:cNvContentPartPr/>
              <p14:nvPr/>
            </p14:nvContentPartPr>
            <p14:xfrm>
              <a:off x="1417621" y="2724229"/>
              <a:ext cx="127800" cy="14508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2FE5F3E0-EA1F-4A1B-BEF6-F265F44809B5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398541" y="2705149"/>
                <a:ext cx="16560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D82CD586-6E2B-4769-A1D3-7637E262D3A9}"/>
                  </a:ext>
                </a:extLst>
              </p14:cNvPr>
              <p14:cNvContentPartPr/>
              <p14:nvPr/>
            </p14:nvContentPartPr>
            <p14:xfrm>
              <a:off x="1599421" y="2517229"/>
              <a:ext cx="129240" cy="34128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D82CD586-6E2B-4769-A1D3-7637E262D3A9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580341" y="2498149"/>
                <a:ext cx="167040" cy="37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0B8142FA-0A2E-4814-A62C-F9A933486368}"/>
                  </a:ext>
                </a:extLst>
              </p14:cNvPr>
              <p14:cNvContentPartPr/>
              <p14:nvPr/>
            </p14:nvContentPartPr>
            <p14:xfrm>
              <a:off x="1882741" y="2872909"/>
              <a:ext cx="11880" cy="720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0B8142FA-0A2E-4814-A62C-F9A933486368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863661" y="2853829"/>
                <a:ext cx="4968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217EA1F7-364C-499A-992D-39B4DC4272FD}"/>
                  </a:ext>
                </a:extLst>
              </p14:cNvPr>
              <p14:cNvContentPartPr/>
              <p14:nvPr/>
            </p14:nvContentPartPr>
            <p14:xfrm>
              <a:off x="2385661" y="2433709"/>
              <a:ext cx="1058040" cy="49752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217EA1F7-364C-499A-992D-39B4DC4272FD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366581" y="2414629"/>
                <a:ext cx="1095840" cy="53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8EF382A5-652B-43BD-B50E-A7DE195E215E}"/>
                  </a:ext>
                </a:extLst>
              </p14:cNvPr>
              <p14:cNvContentPartPr/>
              <p14:nvPr/>
            </p14:nvContentPartPr>
            <p14:xfrm>
              <a:off x="4122301" y="2459269"/>
              <a:ext cx="264240" cy="36396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8EF382A5-652B-43BD-B50E-A7DE195E215E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103221" y="2440189"/>
                <a:ext cx="302040" cy="40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496F891C-FF7D-48F6-BD09-7990B74D442C}"/>
                  </a:ext>
                </a:extLst>
              </p14:cNvPr>
              <p14:cNvContentPartPr/>
              <p14:nvPr/>
            </p14:nvContentPartPr>
            <p14:xfrm>
              <a:off x="4484461" y="2459269"/>
              <a:ext cx="317520" cy="37620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496F891C-FF7D-48F6-BD09-7990B74D442C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465381" y="2440189"/>
                <a:ext cx="355320" cy="41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CDF908A5-AAEC-496A-BDD5-E7AF8CC49289}"/>
                  </a:ext>
                </a:extLst>
              </p14:cNvPr>
              <p14:cNvContentPartPr/>
              <p14:nvPr/>
            </p14:nvContentPartPr>
            <p14:xfrm>
              <a:off x="4875061" y="2431189"/>
              <a:ext cx="116280" cy="46224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CDF908A5-AAEC-496A-BDD5-E7AF8CC49289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855981" y="2412109"/>
                <a:ext cx="15408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893AB681-5392-46B5-B1F4-3A28E1FD7CFA}"/>
                  </a:ext>
                </a:extLst>
              </p14:cNvPr>
              <p14:cNvContentPartPr/>
              <p14:nvPr/>
            </p14:nvContentPartPr>
            <p14:xfrm>
              <a:off x="5160181" y="2620909"/>
              <a:ext cx="160920" cy="864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893AB681-5392-46B5-B1F4-3A28E1FD7CFA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141101" y="2601829"/>
                <a:ext cx="19872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DC72E446-C5DF-46E0-8469-7B7C7A0DB5B5}"/>
                  </a:ext>
                </a:extLst>
              </p14:cNvPr>
              <p14:cNvContentPartPr/>
              <p14:nvPr/>
            </p14:nvContentPartPr>
            <p14:xfrm>
              <a:off x="5140381" y="2723509"/>
              <a:ext cx="224640" cy="1728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DC72E446-C5DF-46E0-8469-7B7C7A0DB5B5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121301" y="2704429"/>
                <a:ext cx="26244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8BFDA611-C73F-45C5-AB29-C0C5C52900C5}"/>
                  </a:ext>
                </a:extLst>
              </p14:cNvPr>
              <p14:cNvContentPartPr/>
              <p14:nvPr/>
            </p14:nvContentPartPr>
            <p14:xfrm>
              <a:off x="5937421" y="2272069"/>
              <a:ext cx="192600" cy="29412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8BFDA611-C73F-45C5-AB29-C0C5C52900C5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918341" y="2252989"/>
                <a:ext cx="230400" cy="33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0394CFC5-E77D-4352-AFE4-91D7205F6956}"/>
                  </a:ext>
                </a:extLst>
              </p14:cNvPr>
              <p14:cNvContentPartPr/>
              <p14:nvPr/>
            </p14:nvContentPartPr>
            <p14:xfrm>
              <a:off x="6235861" y="2436589"/>
              <a:ext cx="132840" cy="12600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0394CFC5-E77D-4352-AFE4-91D7205F6956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216986" y="2417509"/>
                <a:ext cx="170235" cy="16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DC97B7C7-1413-4236-8363-47E3D6F463E8}"/>
                  </a:ext>
                </a:extLst>
              </p14:cNvPr>
              <p14:cNvContentPartPr/>
              <p14:nvPr/>
            </p14:nvContentPartPr>
            <p14:xfrm>
              <a:off x="5840221" y="2670949"/>
              <a:ext cx="708120" cy="39636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DC97B7C7-1413-4236-8363-47E3D6F463E8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821141" y="2651869"/>
                <a:ext cx="745920" cy="43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895038D6-977F-4E98-AEC6-5CAD62BE5263}"/>
                  </a:ext>
                </a:extLst>
              </p14:cNvPr>
              <p14:cNvContentPartPr/>
              <p14:nvPr/>
            </p14:nvContentPartPr>
            <p14:xfrm>
              <a:off x="1785901" y="3477349"/>
              <a:ext cx="6480" cy="48276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895038D6-977F-4E98-AEC6-5CAD62BE5263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1766821" y="3458269"/>
                <a:ext cx="44280" cy="52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F564E460-F875-42E8-A35F-9CE0A429F3A4}"/>
                  </a:ext>
                </a:extLst>
              </p14:cNvPr>
              <p14:cNvContentPartPr/>
              <p14:nvPr/>
            </p14:nvContentPartPr>
            <p14:xfrm>
              <a:off x="1893541" y="3460069"/>
              <a:ext cx="12960" cy="49716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F564E460-F875-42E8-A35F-9CE0A429F3A4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1874461" y="3440989"/>
                <a:ext cx="5076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214EBCE7-925A-48D3-9CC8-8D70577C02F7}"/>
                  </a:ext>
                </a:extLst>
              </p14:cNvPr>
              <p14:cNvContentPartPr/>
              <p14:nvPr/>
            </p14:nvContentPartPr>
            <p14:xfrm>
              <a:off x="2152381" y="3528109"/>
              <a:ext cx="421560" cy="38124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214EBCE7-925A-48D3-9CC8-8D70577C02F7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133301" y="3509029"/>
                <a:ext cx="459360" cy="41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2A0AF846-37A5-4978-9340-FB7C081FAFFD}"/>
                  </a:ext>
                </a:extLst>
              </p14:cNvPr>
              <p14:cNvContentPartPr/>
              <p14:nvPr/>
            </p14:nvContentPartPr>
            <p14:xfrm>
              <a:off x="2762941" y="3668869"/>
              <a:ext cx="167040" cy="2520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2A0AF846-37A5-4978-9340-FB7C081FAFFD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2743861" y="3649789"/>
                <a:ext cx="20484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556687AA-1B9C-4248-9BCF-7E9E10C601D4}"/>
                  </a:ext>
                </a:extLst>
              </p14:cNvPr>
              <p14:cNvContentPartPr/>
              <p14:nvPr/>
            </p14:nvContentPartPr>
            <p14:xfrm>
              <a:off x="3155701" y="3562309"/>
              <a:ext cx="230400" cy="27324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556687AA-1B9C-4248-9BCF-7E9E10C601D4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136621" y="3543229"/>
                <a:ext cx="26820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17E0DE19-E572-459E-9866-E8DF31D6825F}"/>
                  </a:ext>
                </a:extLst>
              </p14:cNvPr>
              <p14:cNvContentPartPr/>
              <p14:nvPr/>
            </p14:nvContentPartPr>
            <p14:xfrm>
              <a:off x="3482941" y="3679669"/>
              <a:ext cx="132120" cy="14184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17E0DE19-E572-459E-9866-E8DF31D6825F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463861" y="3660589"/>
                <a:ext cx="169920" cy="1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4B0617E8-C1A8-4723-BD25-145F8A6CFA7F}"/>
                  </a:ext>
                </a:extLst>
              </p14:cNvPr>
              <p14:cNvContentPartPr/>
              <p14:nvPr/>
            </p14:nvContentPartPr>
            <p14:xfrm>
              <a:off x="3766261" y="3377989"/>
              <a:ext cx="110880" cy="486360"/>
            </p14:xfrm>
          </p:contentPart>
        </mc:Choice>
        <mc:Fallback xmlns=""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4B0617E8-C1A8-4723-BD25-145F8A6CFA7F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747181" y="3358909"/>
                <a:ext cx="148680" cy="52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2AD67B04-E46A-44CF-8200-1BBF695DAEBD}"/>
                  </a:ext>
                </a:extLst>
              </p14:cNvPr>
              <p14:cNvContentPartPr/>
              <p14:nvPr/>
            </p14:nvContentPartPr>
            <p14:xfrm>
              <a:off x="3984421" y="3689029"/>
              <a:ext cx="165240" cy="29520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2AD67B04-E46A-44CF-8200-1BBF695DAEBD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965341" y="3669949"/>
                <a:ext cx="203040" cy="33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8FA07ADC-20A3-4613-B8BD-EF16233F2BD2}"/>
                  </a:ext>
                </a:extLst>
              </p14:cNvPr>
              <p14:cNvContentPartPr/>
              <p14:nvPr/>
            </p14:nvContentPartPr>
            <p14:xfrm>
              <a:off x="4581661" y="3433069"/>
              <a:ext cx="204480" cy="30744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8FA07ADC-20A3-4613-B8BD-EF16233F2BD2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562581" y="3413989"/>
                <a:ext cx="242280" cy="34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D0D115AB-4FDF-47F4-B773-A45BBB0527A8}"/>
                  </a:ext>
                </a:extLst>
              </p14:cNvPr>
              <p14:cNvContentPartPr/>
              <p14:nvPr/>
            </p14:nvContentPartPr>
            <p14:xfrm>
              <a:off x="4516141" y="3822229"/>
              <a:ext cx="239760" cy="5148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D0D115AB-4FDF-47F4-B773-A45BBB0527A8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497061" y="3803149"/>
                <a:ext cx="277560" cy="8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5A704503-7B69-482B-BCE6-7483D2558442}"/>
                  </a:ext>
                </a:extLst>
              </p14:cNvPr>
              <p14:cNvContentPartPr/>
              <p14:nvPr/>
            </p14:nvContentPartPr>
            <p14:xfrm>
              <a:off x="5274661" y="3287629"/>
              <a:ext cx="132840" cy="100908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5A704503-7B69-482B-BCE6-7483D2558442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255581" y="3268549"/>
                <a:ext cx="170640" cy="104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7FC34633-EE72-47AF-BCA9-0A99379E894B}"/>
                  </a:ext>
                </a:extLst>
              </p14:cNvPr>
              <p14:cNvContentPartPr/>
              <p14:nvPr/>
            </p14:nvContentPartPr>
            <p14:xfrm>
              <a:off x="5684341" y="3233629"/>
              <a:ext cx="1575000" cy="103896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7FC34633-EE72-47AF-BCA9-0A99379E894B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665261" y="3214549"/>
                <a:ext cx="1612800" cy="10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E077B385-1B95-41E7-B7EA-326A706AB28D}"/>
                  </a:ext>
                </a:extLst>
              </p14:cNvPr>
              <p14:cNvContentPartPr/>
              <p14:nvPr/>
            </p14:nvContentPartPr>
            <p14:xfrm>
              <a:off x="7431421" y="3002149"/>
              <a:ext cx="139680" cy="37152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E077B385-1B95-41E7-B7EA-326A706AB28D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7412341" y="2983069"/>
                <a:ext cx="17748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B317DD3F-B0A2-48F8-9FE3-5BF53CFB135E}"/>
                  </a:ext>
                </a:extLst>
              </p14:cNvPr>
              <p14:cNvContentPartPr/>
              <p14:nvPr/>
            </p14:nvContentPartPr>
            <p14:xfrm>
              <a:off x="7834981" y="3426229"/>
              <a:ext cx="129240" cy="46908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B317DD3F-B0A2-48F8-9FE3-5BF53CFB135E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7815901" y="3407149"/>
                <a:ext cx="167040" cy="5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F36EB705-13D8-447A-BD6C-5ABCC8CC95C6}"/>
                  </a:ext>
                </a:extLst>
              </p14:cNvPr>
              <p14:cNvContentPartPr/>
              <p14:nvPr/>
            </p14:nvContentPartPr>
            <p14:xfrm>
              <a:off x="8057101" y="3569149"/>
              <a:ext cx="128880" cy="20196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F36EB705-13D8-447A-BD6C-5ABCC8CC95C6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038021" y="3550069"/>
                <a:ext cx="16668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B51704AD-A03D-4E56-8705-422B57AAD7BF}"/>
                  </a:ext>
                </a:extLst>
              </p14:cNvPr>
              <p14:cNvContentPartPr/>
              <p14:nvPr/>
            </p14:nvContentPartPr>
            <p14:xfrm>
              <a:off x="8173381" y="3521989"/>
              <a:ext cx="111240" cy="257400"/>
            </p14:xfrm>
          </p:contentPart>
        </mc:Choice>
        <mc:Fallback xmlns=""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B51704AD-A03D-4E56-8705-422B57AAD7BF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8154301" y="3502909"/>
                <a:ext cx="14904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85" name="Ink 184">
                <a:extLst>
                  <a:ext uri="{FF2B5EF4-FFF2-40B4-BE49-F238E27FC236}">
                    <a16:creationId xmlns:a16="http://schemas.microsoft.com/office/drawing/2014/main" id="{3BA17581-603C-4038-9139-A3F84EC3C161}"/>
                  </a:ext>
                </a:extLst>
              </p14:cNvPr>
              <p14:cNvContentPartPr/>
              <p14:nvPr/>
            </p14:nvContentPartPr>
            <p14:xfrm>
              <a:off x="8283901" y="3714589"/>
              <a:ext cx="79920" cy="100080"/>
            </p14:xfrm>
          </p:contentPart>
        </mc:Choice>
        <mc:Fallback xmlns="">
          <p:pic>
            <p:nvPicPr>
              <p:cNvPr id="185" name="Ink 184">
                <a:extLst>
                  <a:ext uri="{FF2B5EF4-FFF2-40B4-BE49-F238E27FC236}">
                    <a16:creationId xmlns:a16="http://schemas.microsoft.com/office/drawing/2014/main" id="{3BA17581-603C-4038-9139-A3F84EC3C161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8264821" y="3695509"/>
                <a:ext cx="11772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5380B8B9-F94C-4351-89E7-368B137857E7}"/>
                  </a:ext>
                </a:extLst>
              </p14:cNvPr>
              <p14:cNvContentPartPr/>
              <p14:nvPr/>
            </p14:nvContentPartPr>
            <p14:xfrm>
              <a:off x="8443381" y="3613429"/>
              <a:ext cx="209520" cy="31320"/>
            </p14:xfrm>
          </p:contentPart>
        </mc:Choice>
        <mc:Fallback xmlns=""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5380B8B9-F94C-4351-89E7-368B137857E7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8424301" y="3594349"/>
                <a:ext cx="24732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A729E5F9-6889-452B-B8E1-A39681D06A95}"/>
                  </a:ext>
                </a:extLst>
              </p14:cNvPr>
              <p14:cNvContentPartPr/>
              <p14:nvPr/>
            </p14:nvContentPartPr>
            <p14:xfrm>
              <a:off x="8872141" y="3458629"/>
              <a:ext cx="409320" cy="34704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A729E5F9-6889-452B-B8E1-A39681D06A95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8853061" y="3439549"/>
                <a:ext cx="447120" cy="38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BE209D4A-7B98-438A-B861-1CCAC77AC2B1}"/>
                  </a:ext>
                </a:extLst>
              </p14:cNvPr>
              <p14:cNvContentPartPr/>
              <p14:nvPr/>
            </p14:nvContentPartPr>
            <p14:xfrm>
              <a:off x="9399541" y="3349549"/>
              <a:ext cx="18360" cy="50004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BE209D4A-7B98-438A-B861-1CCAC77AC2B1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9380461" y="3330469"/>
                <a:ext cx="56160" cy="53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DBCFE3DF-DE8B-4C4F-8F62-2933B437AAA6}"/>
                  </a:ext>
                </a:extLst>
              </p14:cNvPr>
              <p14:cNvContentPartPr/>
              <p14:nvPr/>
            </p14:nvContentPartPr>
            <p14:xfrm>
              <a:off x="9514381" y="3384469"/>
              <a:ext cx="15840" cy="48276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DBCFE3DF-DE8B-4C4F-8F62-2933B437AAA6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9495301" y="3365389"/>
                <a:ext cx="53640" cy="52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53FF4C4B-EEEE-4380-8504-9BBE0A98137E}"/>
                  </a:ext>
                </a:extLst>
              </p14:cNvPr>
              <p14:cNvContentPartPr/>
              <p14:nvPr/>
            </p14:nvContentPartPr>
            <p14:xfrm>
              <a:off x="9553981" y="3687589"/>
              <a:ext cx="157680" cy="30996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53FF4C4B-EEEE-4380-8504-9BBE0A98137E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9534901" y="3668509"/>
                <a:ext cx="195480" cy="34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57364F27-A8C0-46A3-AA8E-8491BC67A440}"/>
                  </a:ext>
                </a:extLst>
              </p14:cNvPr>
              <p14:cNvContentPartPr/>
              <p14:nvPr/>
            </p14:nvContentPartPr>
            <p14:xfrm>
              <a:off x="9610141" y="3816829"/>
              <a:ext cx="136440" cy="3960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57364F27-A8C0-46A3-AA8E-8491BC67A440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9591061" y="3797749"/>
                <a:ext cx="17424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E61D4036-1C05-435B-9A21-1278CB4B27B9}"/>
                  </a:ext>
                </a:extLst>
              </p14:cNvPr>
              <p14:cNvContentPartPr/>
              <p14:nvPr/>
            </p14:nvContentPartPr>
            <p14:xfrm>
              <a:off x="10001101" y="3927349"/>
              <a:ext cx="19800" cy="1116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E61D4036-1C05-435B-9A21-1278CB4B27B9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9982021" y="3908269"/>
                <a:ext cx="576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F38236B7-4036-4E9F-BC9B-51E36A406059}"/>
                  </a:ext>
                </a:extLst>
              </p14:cNvPr>
              <p14:cNvContentPartPr/>
              <p14:nvPr/>
            </p14:nvContentPartPr>
            <p14:xfrm>
              <a:off x="802381" y="4567069"/>
              <a:ext cx="9720" cy="25632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F38236B7-4036-4E9F-BC9B-51E36A406059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783301" y="4547989"/>
                <a:ext cx="4752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7004BAE5-F632-467A-9FC2-7B7CD5F723D0}"/>
                  </a:ext>
                </a:extLst>
              </p14:cNvPr>
              <p14:cNvContentPartPr/>
              <p14:nvPr/>
            </p14:nvContentPartPr>
            <p14:xfrm>
              <a:off x="910021" y="4799989"/>
              <a:ext cx="6480" cy="1512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7004BAE5-F632-467A-9FC2-7B7CD5F723D0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890941" y="4780909"/>
                <a:ext cx="442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8C90940E-9FB3-454B-AEFD-744B7EF8A878}"/>
                  </a:ext>
                </a:extLst>
              </p14:cNvPr>
              <p14:cNvContentPartPr/>
              <p14:nvPr/>
            </p14:nvContentPartPr>
            <p14:xfrm>
              <a:off x="1383061" y="4603069"/>
              <a:ext cx="112320" cy="22968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8C90940E-9FB3-454B-AEFD-744B7EF8A878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1363981" y="4583989"/>
                <a:ext cx="15012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81E5584C-8769-47EC-B750-40023BDDF9B1}"/>
                  </a:ext>
                </a:extLst>
              </p14:cNvPr>
              <p14:cNvContentPartPr/>
              <p14:nvPr/>
            </p14:nvContentPartPr>
            <p14:xfrm>
              <a:off x="1578181" y="4569949"/>
              <a:ext cx="291240" cy="28872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81E5584C-8769-47EC-B750-40023BDDF9B1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559101" y="4550869"/>
                <a:ext cx="32904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055C1C3C-247E-470A-9C69-C908CE687BE6}"/>
                  </a:ext>
                </a:extLst>
              </p14:cNvPr>
              <p14:cNvContentPartPr/>
              <p14:nvPr/>
            </p14:nvContentPartPr>
            <p14:xfrm>
              <a:off x="2173981" y="4617109"/>
              <a:ext cx="1036440" cy="50724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055C1C3C-247E-470A-9C69-C908CE687BE6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2154901" y="4598029"/>
                <a:ext cx="1074240" cy="54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FD942995-ABCE-4D58-AD51-6E9125A68392}"/>
                  </a:ext>
                </a:extLst>
              </p14:cNvPr>
              <p14:cNvContentPartPr/>
              <p14:nvPr/>
            </p14:nvContentPartPr>
            <p14:xfrm>
              <a:off x="3275221" y="4645909"/>
              <a:ext cx="337320" cy="184680"/>
            </p14:xfrm>
          </p:contentPart>
        </mc:Choice>
        <mc:Fallback xmlns=""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FD942995-ABCE-4D58-AD51-6E9125A68392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3256141" y="4626829"/>
                <a:ext cx="375120" cy="22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7CF0202C-2D71-40F8-BCF2-B0A642215B75}"/>
                  </a:ext>
                </a:extLst>
              </p14:cNvPr>
              <p14:cNvContentPartPr/>
              <p14:nvPr/>
            </p14:nvContentPartPr>
            <p14:xfrm>
              <a:off x="3729901" y="4835269"/>
              <a:ext cx="15120" cy="792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7CF0202C-2D71-40F8-BCF2-B0A642215B75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3710821" y="4816189"/>
                <a:ext cx="529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C2E1A1FD-D56A-4523-9468-2A90231804FC}"/>
                  </a:ext>
                </a:extLst>
              </p14:cNvPr>
              <p14:cNvContentPartPr/>
              <p14:nvPr/>
            </p14:nvContentPartPr>
            <p14:xfrm>
              <a:off x="4240381" y="4443229"/>
              <a:ext cx="1029240" cy="525600"/>
            </p14:xfrm>
          </p:contentPart>
        </mc:Choice>
        <mc:Fallback xmlns=""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C2E1A1FD-D56A-4523-9468-2A90231804FC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4221301" y="4424149"/>
                <a:ext cx="1067040" cy="56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82E7BD72-7EB0-4EAD-B70A-787FB59D888E}"/>
                  </a:ext>
                </a:extLst>
              </p14:cNvPr>
              <p14:cNvContentPartPr/>
              <p14:nvPr/>
            </p14:nvContentPartPr>
            <p14:xfrm>
              <a:off x="5757061" y="4623589"/>
              <a:ext cx="542880" cy="330480"/>
            </p14:xfrm>
          </p:contentPart>
        </mc:Choice>
        <mc:Fallback xmlns=""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82E7BD72-7EB0-4EAD-B70A-787FB59D888E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5737981" y="4604509"/>
                <a:ext cx="580680" cy="36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0B9DF3B5-84EE-46F5-AA4E-0E5CAD78712C}"/>
                  </a:ext>
                </a:extLst>
              </p14:cNvPr>
              <p14:cNvContentPartPr/>
              <p14:nvPr/>
            </p14:nvContentPartPr>
            <p14:xfrm>
              <a:off x="6321541" y="4705669"/>
              <a:ext cx="211680" cy="22284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0B9DF3B5-84EE-46F5-AA4E-0E5CAD78712C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6302461" y="4686589"/>
                <a:ext cx="24948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8298F66D-1190-405A-B433-6067DCB60730}"/>
                  </a:ext>
                </a:extLst>
              </p14:cNvPr>
              <p14:cNvContentPartPr/>
              <p14:nvPr/>
            </p14:nvContentPartPr>
            <p14:xfrm>
              <a:off x="6705661" y="4936069"/>
              <a:ext cx="27720" cy="2196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8298F66D-1190-405A-B433-6067DCB60730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6686581" y="4916989"/>
                <a:ext cx="6552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0D5CACD7-CEE8-40DA-AD09-99FD6D76B4D2}"/>
                  </a:ext>
                </a:extLst>
              </p14:cNvPr>
              <p14:cNvContentPartPr/>
              <p14:nvPr/>
            </p14:nvContentPartPr>
            <p14:xfrm>
              <a:off x="619141" y="5762269"/>
              <a:ext cx="147240" cy="208440"/>
            </p14:xfrm>
          </p:contentPart>
        </mc:Choice>
        <mc:Fallback xmlns=""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0D5CACD7-CEE8-40DA-AD09-99FD6D76B4D2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600061" y="5743189"/>
                <a:ext cx="185040" cy="24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A72D8850-3693-4FC4-80A5-1E75143F38F5}"/>
                  </a:ext>
                </a:extLst>
              </p14:cNvPr>
              <p14:cNvContentPartPr/>
              <p14:nvPr/>
            </p14:nvContentPartPr>
            <p14:xfrm>
              <a:off x="926581" y="5939389"/>
              <a:ext cx="25920" cy="396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A72D8850-3693-4FC4-80A5-1E75143F38F5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907501" y="5920309"/>
                <a:ext cx="637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ED1006B4-02C7-459B-813E-8A2412F95D71}"/>
                  </a:ext>
                </a:extLst>
              </p14:cNvPr>
              <p14:cNvContentPartPr/>
              <p14:nvPr/>
            </p14:nvContentPartPr>
            <p14:xfrm>
              <a:off x="1540381" y="5644549"/>
              <a:ext cx="283680" cy="491760"/>
            </p14:xfrm>
          </p:contentPart>
        </mc:Choice>
        <mc:Fallback xmlns=""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ED1006B4-02C7-459B-813E-8A2412F95D71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1521301" y="5625469"/>
                <a:ext cx="321480" cy="52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4E8BFBB8-E332-4DB5-958E-8FAACB24CFF5}"/>
                  </a:ext>
                </a:extLst>
              </p14:cNvPr>
              <p14:cNvContentPartPr/>
              <p14:nvPr/>
            </p14:nvContentPartPr>
            <p14:xfrm>
              <a:off x="1996501" y="5800789"/>
              <a:ext cx="154800" cy="16560"/>
            </p14:xfrm>
          </p:contentPart>
        </mc:Choice>
        <mc:Fallback xmlns=""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4E8BFBB8-E332-4DB5-958E-8FAACB24CFF5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1977421" y="5781709"/>
                <a:ext cx="19260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F6F92ED3-EDDE-4F59-A969-C0E670B8509F}"/>
                  </a:ext>
                </a:extLst>
              </p14:cNvPr>
              <p14:cNvContentPartPr/>
              <p14:nvPr/>
            </p14:nvContentPartPr>
            <p14:xfrm>
              <a:off x="2019181" y="5943709"/>
              <a:ext cx="141120" cy="21240"/>
            </p14:xfrm>
          </p:contentPart>
        </mc:Choice>
        <mc:Fallback xmlns=""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F6F92ED3-EDDE-4F59-A969-C0E670B8509F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2000101" y="5924629"/>
                <a:ext cx="17892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CD161395-CB96-440C-9544-09E124071D7D}"/>
                  </a:ext>
                </a:extLst>
              </p14:cNvPr>
              <p14:cNvContentPartPr/>
              <p14:nvPr/>
            </p14:nvContentPartPr>
            <p14:xfrm>
              <a:off x="2751061" y="5455909"/>
              <a:ext cx="16920" cy="273960"/>
            </p14:xfrm>
          </p:contentPart>
        </mc:Choice>
        <mc:Fallback xmlns=""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CD161395-CB96-440C-9544-09E124071D7D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2731981" y="5436829"/>
                <a:ext cx="54720" cy="31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39" name="Ink 238">
                <a:extLst>
                  <a:ext uri="{FF2B5EF4-FFF2-40B4-BE49-F238E27FC236}">
                    <a16:creationId xmlns:a16="http://schemas.microsoft.com/office/drawing/2014/main" id="{909262ED-DAFA-4A6A-8265-FC2EA6ADEB16}"/>
                  </a:ext>
                </a:extLst>
              </p14:cNvPr>
              <p14:cNvContentPartPr/>
              <p14:nvPr/>
            </p14:nvContentPartPr>
            <p14:xfrm>
              <a:off x="2875261" y="5570029"/>
              <a:ext cx="223200" cy="7560"/>
            </p14:xfrm>
          </p:contentPart>
        </mc:Choice>
        <mc:Fallback xmlns="">
          <p:pic>
            <p:nvPicPr>
              <p:cNvPr id="239" name="Ink 238">
                <a:extLst>
                  <a:ext uri="{FF2B5EF4-FFF2-40B4-BE49-F238E27FC236}">
                    <a16:creationId xmlns:a16="http://schemas.microsoft.com/office/drawing/2014/main" id="{909262ED-DAFA-4A6A-8265-FC2EA6ADEB16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2856181" y="5550949"/>
                <a:ext cx="26100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4BE30DCB-A88C-4761-B4BC-08A8356191C5}"/>
                  </a:ext>
                </a:extLst>
              </p14:cNvPr>
              <p14:cNvContentPartPr/>
              <p14:nvPr/>
            </p14:nvContentPartPr>
            <p14:xfrm>
              <a:off x="3419221" y="5248549"/>
              <a:ext cx="759240" cy="26064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4BE30DCB-A88C-4761-B4BC-08A8356191C5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3400141" y="5229469"/>
                <a:ext cx="797040" cy="29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5D3B272A-5DEE-4191-8D03-87DCEFE2AD18}"/>
                  </a:ext>
                </a:extLst>
              </p14:cNvPr>
              <p14:cNvContentPartPr/>
              <p14:nvPr/>
            </p14:nvContentPartPr>
            <p14:xfrm>
              <a:off x="3479701" y="5656789"/>
              <a:ext cx="388800" cy="270000"/>
            </p14:xfrm>
          </p:contentPart>
        </mc:Choice>
        <mc:Fallback xmlns=""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5D3B272A-5DEE-4191-8D03-87DCEFE2AD18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3460621" y="5637709"/>
                <a:ext cx="42660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E991501A-1095-49A7-ADD9-A4E6D0BD8F72}"/>
                  </a:ext>
                </a:extLst>
              </p14:cNvPr>
              <p14:cNvContentPartPr/>
              <p14:nvPr/>
            </p14:nvContentPartPr>
            <p14:xfrm>
              <a:off x="3810181" y="5816989"/>
              <a:ext cx="54720" cy="4320"/>
            </p14:xfrm>
          </p:contentPart>
        </mc:Choice>
        <mc:Fallback xmlns=""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E991501A-1095-49A7-ADD9-A4E6D0BD8F72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3791101" y="5797909"/>
                <a:ext cx="925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58" name="Ink 257">
                <a:extLst>
                  <a:ext uri="{FF2B5EF4-FFF2-40B4-BE49-F238E27FC236}">
                    <a16:creationId xmlns:a16="http://schemas.microsoft.com/office/drawing/2014/main" id="{E9EC963C-8C70-4B04-9836-9DF12737EF4C}"/>
                  </a:ext>
                </a:extLst>
              </p14:cNvPr>
              <p14:cNvContentPartPr/>
              <p14:nvPr/>
            </p14:nvContentPartPr>
            <p14:xfrm>
              <a:off x="3982621" y="5710429"/>
              <a:ext cx="52200" cy="196920"/>
            </p14:xfrm>
          </p:contentPart>
        </mc:Choice>
        <mc:Fallback xmlns="">
          <p:pic>
            <p:nvPicPr>
              <p:cNvPr id="258" name="Ink 257">
                <a:extLst>
                  <a:ext uri="{FF2B5EF4-FFF2-40B4-BE49-F238E27FC236}">
                    <a16:creationId xmlns:a16="http://schemas.microsoft.com/office/drawing/2014/main" id="{E9EC963C-8C70-4B04-9836-9DF12737EF4C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3963541" y="5691349"/>
                <a:ext cx="9000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EC4448DC-1B31-4CF0-AAF5-8AC9CD97B381}"/>
                  </a:ext>
                </a:extLst>
              </p14:cNvPr>
              <p14:cNvContentPartPr/>
              <p14:nvPr/>
            </p14:nvContentPartPr>
            <p14:xfrm>
              <a:off x="2661421" y="5999149"/>
              <a:ext cx="1762560" cy="38160"/>
            </p14:xfrm>
          </p:contentPart>
        </mc:Choice>
        <mc:Fallback xmlns=""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EC4448DC-1B31-4CF0-AAF5-8AC9CD97B381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2642341" y="5980069"/>
                <a:ext cx="180036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BB2EE7D5-560A-4347-9E7C-EF109FEAE218}"/>
                  </a:ext>
                </a:extLst>
              </p14:cNvPr>
              <p14:cNvContentPartPr/>
              <p14:nvPr/>
            </p14:nvContentPartPr>
            <p14:xfrm>
              <a:off x="2737381" y="6305869"/>
              <a:ext cx="15840" cy="256320"/>
            </p14:xfrm>
          </p:contentPart>
        </mc:Choice>
        <mc:Fallback xmlns=""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BB2EE7D5-560A-4347-9E7C-EF109FEAE218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2718301" y="6286789"/>
                <a:ext cx="5364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61" name="Ink 260">
                <a:extLst>
                  <a:ext uri="{FF2B5EF4-FFF2-40B4-BE49-F238E27FC236}">
                    <a16:creationId xmlns:a16="http://schemas.microsoft.com/office/drawing/2014/main" id="{3127DEF1-B445-4D92-B65C-6A50EE953D78}"/>
                  </a:ext>
                </a:extLst>
              </p14:cNvPr>
              <p14:cNvContentPartPr/>
              <p14:nvPr/>
            </p14:nvContentPartPr>
            <p14:xfrm>
              <a:off x="2802541" y="6421789"/>
              <a:ext cx="194400" cy="6840"/>
            </p14:xfrm>
          </p:contentPart>
        </mc:Choice>
        <mc:Fallback xmlns="">
          <p:pic>
            <p:nvPicPr>
              <p:cNvPr id="261" name="Ink 260">
                <a:extLst>
                  <a:ext uri="{FF2B5EF4-FFF2-40B4-BE49-F238E27FC236}">
                    <a16:creationId xmlns:a16="http://schemas.microsoft.com/office/drawing/2014/main" id="{3127DEF1-B445-4D92-B65C-6A50EE953D78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2783461" y="6402709"/>
                <a:ext cx="23220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62" name="Ink 261">
                <a:extLst>
                  <a:ext uri="{FF2B5EF4-FFF2-40B4-BE49-F238E27FC236}">
                    <a16:creationId xmlns:a16="http://schemas.microsoft.com/office/drawing/2014/main" id="{4D5028FE-F348-4E8D-9301-AAC4FEA8F85A}"/>
                  </a:ext>
                </a:extLst>
              </p14:cNvPr>
              <p14:cNvContentPartPr/>
              <p14:nvPr/>
            </p14:nvContentPartPr>
            <p14:xfrm>
              <a:off x="2931061" y="6342229"/>
              <a:ext cx="9720" cy="240120"/>
            </p14:xfrm>
          </p:contentPart>
        </mc:Choice>
        <mc:Fallback xmlns="">
          <p:pic>
            <p:nvPicPr>
              <p:cNvPr id="262" name="Ink 261">
                <a:extLst>
                  <a:ext uri="{FF2B5EF4-FFF2-40B4-BE49-F238E27FC236}">
                    <a16:creationId xmlns:a16="http://schemas.microsoft.com/office/drawing/2014/main" id="{4D5028FE-F348-4E8D-9301-AAC4FEA8F85A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2911981" y="6323149"/>
                <a:ext cx="4752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63" name="Ink 262">
                <a:extLst>
                  <a:ext uri="{FF2B5EF4-FFF2-40B4-BE49-F238E27FC236}">
                    <a16:creationId xmlns:a16="http://schemas.microsoft.com/office/drawing/2014/main" id="{ADCB6CC3-E532-4644-8A0E-C7CC838BF06C}"/>
                  </a:ext>
                </a:extLst>
              </p14:cNvPr>
              <p14:cNvContentPartPr/>
              <p14:nvPr/>
            </p14:nvContentPartPr>
            <p14:xfrm>
              <a:off x="3637381" y="6195349"/>
              <a:ext cx="12600" cy="167400"/>
            </p14:xfrm>
          </p:contentPart>
        </mc:Choice>
        <mc:Fallback xmlns="">
          <p:pic>
            <p:nvPicPr>
              <p:cNvPr id="263" name="Ink 262">
                <a:extLst>
                  <a:ext uri="{FF2B5EF4-FFF2-40B4-BE49-F238E27FC236}">
                    <a16:creationId xmlns:a16="http://schemas.microsoft.com/office/drawing/2014/main" id="{ADCB6CC3-E532-4644-8A0E-C7CC838BF06C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3618301" y="6176269"/>
                <a:ext cx="5040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0ACF8837-3183-4180-B6EC-6C70491E6E1B}"/>
                  </a:ext>
                </a:extLst>
              </p14:cNvPr>
              <p14:cNvContentPartPr/>
              <p14:nvPr/>
            </p14:nvContentPartPr>
            <p14:xfrm>
              <a:off x="3387181" y="6368869"/>
              <a:ext cx="556560" cy="9000"/>
            </p14:xfrm>
          </p:contentPart>
        </mc:Choice>
        <mc:Fallback xmlns=""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0ACF8837-3183-4180-B6EC-6C70491E6E1B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3368101" y="6349789"/>
                <a:ext cx="59436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0CBF221A-EDB6-4292-8442-660DB7BDE935}"/>
                  </a:ext>
                </a:extLst>
              </p14:cNvPr>
              <p14:cNvContentPartPr/>
              <p14:nvPr/>
            </p14:nvContentPartPr>
            <p14:xfrm>
              <a:off x="3400861" y="6448429"/>
              <a:ext cx="252000" cy="236160"/>
            </p14:xfrm>
          </p:contentPart>
        </mc:Choice>
        <mc:Fallback xmlns=""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0CBF221A-EDB6-4292-8442-660DB7BDE935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3381781" y="6429349"/>
                <a:ext cx="28980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72" name="Ink 271">
                <a:extLst>
                  <a:ext uri="{FF2B5EF4-FFF2-40B4-BE49-F238E27FC236}">
                    <a16:creationId xmlns:a16="http://schemas.microsoft.com/office/drawing/2014/main" id="{F154AFA3-A47F-4F69-977A-404F9BB6D42D}"/>
                  </a:ext>
                </a:extLst>
              </p14:cNvPr>
              <p14:cNvContentPartPr/>
              <p14:nvPr/>
            </p14:nvContentPartPr>
            <p14:xfrm>
              <a:off x="3748261" y="6471469"/>
              <a:ext cx="212040" cy="265680"/>
            </p14:xfrm>
          </p:contentPart>
        </mc:Choice>
        <mc:Fallback xmlns="">
          <p:pic>
            <p:nvPicPr>
              <p:cNvPr id="272" name="Ink 271">
                <a:extLst>
                  <a:ext uri="{FF2B5EF4-FFF2-40B4-BE49-F238E27FC236}">
                    <a16:creationId xmlns:a16="http://schemas.microsoft.com/office/drawing/2014/main" id="{F154AFA3-A47F-4F69-977A-404F9BB6D42D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3729181" y="6452389"/>
                <a:ext cx="249840" cy="30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75" name="Ink 274">
                <a:extLst>
                  <a:ext uri="{FF2B5EF4-FFF2-40B4-BE49-F238E27FC236}">
                    <a16:creationId xmlns:a16="http://schemas.microsoft.com/office/drawing/2014/main" id="{BF9B072D-323A-408B-9893-349FAE7B613C}"/>
                  </a:ext>
                </a:extLst>
              </p14:cNvPr>
              <p14:cNvContentPartPr/>
              <p14:nvPr/>
            </p14:nvContentPartPr>
            <p14:xfrm>
              <a:off x="5255581" y="5935429"/>
              <a:ext cx="20520" cy="253440"/>
            </p14:xfrm>
          </p:contentPart>
        </mc:Choice>
        <mc:Fallback xmlns="">
          <p:pic>
            <p:nvPicPr>
              <p:cNvPr id="275" name="Ink 274">
                <a:extLst>
                  <a:ext uri="{FF2B5EF4-FFF2-40B4-BE49-F238E27FC236}">
                    <a16:creationId xmlns:a16="http://schemas.microsoft.com/office/drawing/2014/main" id="{BF9B072D-323A-408B-9893-349FAE7B613C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5236501" y="5916349"/>
                <a:ext cx="5832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79" name="Ink 278">
                <a:extLst>
                  <a:ext uri="{FF2B5EF4-FFF2-40B4-BE49-F238E27FC236}">
                    <a16:creationId xmlns:a16="http://schemas.microsoft.com/office/drawing/2014/main" id="{0E33E24B-4668-4806-A5C3-05FC0C919D86}"/>
                  </a:ext>
                </a:extLst>
              </p14:cNvPr>
              <p14:cNvContentPartPr/>
              <p14:nvPr/>
            </p14:nvContentPartPr>
            <p14:xfrm>
              <a:off x="4634221" y="5974669"/>
              <a:ext cx="327600" cy="204840"/>
            </p14:xfrm>
          </p:contentPart>
        </mc:Choice>
        <mc:Fallback xmlns="">
          <p:pic>
            <p:nvPicPr>
              <p:cNvPr id="279" name="Ink 278">
                <a:extLst>
                  <a:ext uri="{FF2B5EF4-FFF2-40B4-BE49-F238E27FC236}">
                    <a16:creationId xmlns:a16="http://schemas.microsoft.com/office/drawing/2014/main" id="{0E33E24B-4668-4806-A5C3-05FC0C919D86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4615141" y="5955589"/>
                <a:ext cx="365400" cy="24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80" name="Ink 279">
                <a:extLst>
                  <a:ext uri="{FF2B5EF4-FFF2-40B4-BE49-F238E27FC236}">
                    <a16:creationId xmlns:a16="http://schemas.microsoft.com/office/drawing/2014/main" id="{0BDF5C33-CD84-4797-B566-0985AC18ED85}"/>
                  </a:ext>
                </a:extLst>
              </p14:cNvPr>
              <p14:cNvContentPartPr/>
              <p14:nvPr/>
            </p14:nvContentPartPr>
            <p14:xfrm>
              <a:off x="5384461" y="6053869"/>
              <a:ext cx="212400" cy="10080"/>
            </p14:xfrm>
          </p:contentPart>
        </mc:Choice>
        <mc:Fallback xmlns="">
          <p:pic>
            <p:nvPicPr>
              <p:cNvPr id="280" name="Ink 279">
                <a:extLst>
                  <a:ext uri="{FF2B5EF4-FFF2-40B4-BE49-F238E27FC236}">
                    <a16:creationId xmlns:a16="http://schemas.microsoft.com/office/drawing/2014/main" id="{0BDF5C33-CD84-4797-B566-0985AC18ED85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5365381" y="6034789"/>
                <a:ext cx="25020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81" name="Ink 280">
                <a:extLst>
                  <a:ext uri="{FF2B5EF4-FFF2-40B4-BE49-F238E27FC236}">
                    <a16:creationId xmlns:a16="http://schemas.microsoft.com/office/drawing/2014/main" id="{749BF06D-9801-419F-B8BE-BA772B97AAD2}"/>
                  </a:ext>
                </a:extLst>
              </p14:cNvPr>
              <p14:cNvContentPartPr/>
              <p14:nvPr/>
            </p14:nvContentPartPr>
            <p14:xfrm>
              <a:off x="6106981" y="5711869"/>
              <a:ext cx="133560" cy="207000"/>
            </p14:xfrm>
          </p:contentPart>
        </mc:Choice>
        <mc:Fallback xmlns="">
          <p:pic>
            <p:nvPicPr>
              <p:cNvPr id="281" name="Ink 280">
                <a:extLst>
                  <a:ext uri="{FF2B5EF4-FFF2-40B4-BE49-F238E27FC236}">
                    <a16:creationId xmlns:a16="http://schemas.microsoft.com/office/drawing/2014/main" id="{749BF06D-9801-419F-B8BE-BA772B97AAD2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6087901" y="5692789"/>
                <a:ext cx="17136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A0415DCE-2A28-4F39-A3EB-9C59C42B9A3F}"/>
                  </a:ext>
                </a:extLst>
              </p14:cNvPr>
              <p14:cNvContentPartPr/>
              <p14:nvPr/>
            </p14:nvContentPartPr>
            <p14:xfrm>
              <a:off x="5887381" y="6055309"/>
              <a:ext cx="927720" cy="71640"/>
            </p14:xfrm>
          </p:contentPart>
        </mc:Choice>
        <mc:Fallback xmlns=""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A0415DCE-2A28-4F39-A3EB-9C59C42B9A3F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5868301" y="6036229"/>
                <a:ext cx="965520" cy="10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848A13DB-5DE7-42C5-AF03-692E3CEAC171}"/>
                  </a:ext>
                </a:extLst>
              </p14:cNvPr>
              <p14:cNvContentPartPr/>
              <p14:nvPr/>
            </p14:nvContentPartPr>
            <p14:xfrm>
              <a:off x="5935981" y="6231709"/>
              <a:ext cx="666720" cy="352080"/>
            </p14:xfrm>
          </p:contentPart>
        </mc:Choice>
        <mc:Fallback xmlns=""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848A13DB-5DE7-42C5-AF03-692E3CEAC171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5916901" y="6212629"/>
                <a:ext cx="704520" cy="389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5919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81A5FC2-B723-4C31-A11B-F94C550AA4D9}"/>
                  </a:ext>
                </a:extLst>
              </p14:cNvPr>
              <p14:cNvContentPartPr/>
              <p14:nvPr/>
            </p14:nvContentPartPr>
            <p14:xfrm>
              <a:off x="532741" y="455869"/>
              <a:ext cx="203760" cy="4532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81A5FC2-B723-4C31-A11B-F94C550AA4D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3661" y="436789"/>
                <a:ext cx="241560" cy="49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50E4748-8A35-46F1-B2CB-438B920FFB28}"/>
                  </a:ext>
                </a:extLst>
              </p14:cNvPr>
              <p14:cNvContentPartPr/>
              <p14:nvPr/>
            </p14:nvContentPartPr>
            <p14:xfrm>
              <a:off x="1051861" y="280909"/>
              <a:ext cx="135720" cy="6616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50E4748-8A35-46F1-B2CB-438B920FFB2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32781" y="261829"/>
                <a:ext cx="173520" cy="69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ED7BE34D-8F82-4A36-A165-399170C6BF3D}"/>
                  </a:ext>
                </a:extLst>
              </p14:cNvPr>
              <p14:cNvContentPartPr/>
              <p14:nvPr/>
            </p14:nvContentPartPr>
            <p14:xfrm>
              <a:off x="859981" y="560269"/>
              <a:ext cx="341280" cy="100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ED7BE34D-8F82-4A36-A165-399170C6BF3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840901" y="541189"/>
                <a:ext cx="3790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EDCD1BE-4F6E-41BD-91B2-3824F8AD2FD4}"/>
                  </a:ext>
                </a:extLst>
              </p14:cNvPr>
              <p14:cNvContentPartPr/>
              <p14:nvPr/>
            </p14:nvContentPartPr>
            <p14:xfrm>
              <a:off x="1475221" y="506269"/>
              <a:ext cx="27720" cy="32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EDCD1BE-4F6E-41BD-91B2-3824F8AD2FD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56141" y="487189"/>
                <a:ext cx="6552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9A24DBB-2DBC-45B1-8268-97C278781C41}"/>
                  </a:ext>
                </a:extLst>
              </p14:cNvPr>
              <p14:cNvContentPartPr/>
              <p14:nvPr/>
            </p14:nvContentPartPr>
            <p14:xfrm>
              <a:off x="1496821" y="591229"/>
              <a:ext cx="6120" cy="194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9A24DBB-2DBC-45B1-8268-97C278781C41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477741" y="572149"/>
                <a:ext cx="4392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81AD5B0-3369-4B1C-89FA-30269E95B51E}"/>
                  </a:ext>
                </a:extLst>
              </p14:cNvPr>
              <p14:cNvContentPartPr/>
              <p14:nvPr/>
            </p14:nvContentPartPr>
            <p14:xfrm>
              <a:off x="2150581" y="328789"/>
              <a:ext cx="822240" cy="5752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81AD5B0-3369-4B1C-89FA-30269E95B51E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131501" y="309709"/>
                <a:ext cx="860040" cy="61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BC4FE2F6-8E2C-4863-9D6D-F34A410C2E81}"/>
                  </a:ext>
                </a:extLst>
              </p14:cNvPr>
              <p14:cNvContentPartPr/>
              <p14:nvPr/>
            </p14:nvContentPartPr>
            <p14:xfrm>
              <a:off x="3160741" y="452629"/>
              <a:ext cx="221040" cy="22788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BC4FE2F6-8E2C-4863-9D6D-F34A410C2E8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141661" y="433549"/>
                <a:ext cx="258840" cy="26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A2991983-2A9C-47D5-AA12-CCE002803618}"/>
                  </a:ext>
                </a:extLst>
              </p14:cNvPr>
              <p14:cNvContentPartPr/>
              <p14:nvPr/>
            </p14:nvContentPartPr>
            <p14:xfrm>
              <a:off x="5573821" y="300349"/>
              <a:ext cx="875880" cy="5245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A2991983-2A9C-47D5-AA12-CCE002803618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54741" y="281269"/>
                <a:ext cx="913680" cy="56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D00E0A76-6907-4CD3-AFC7-542738DE181D}"/>
                  </a:ext>
                </a:extLst>
              </p14:cNvPr>
              <p14:cNvContentPartPr/>
              <p14:nvPr/>
            </p14:nvContentPartPr>
            <p14:xfrm>
              <a:off x="6567781" y="540109"/>
              <a:ext cx="122760" cy="324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D00E0A76-6907-4CD3-AFC7-542738DE181D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548701" y="521029"/>
                <a:ext cx="16056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6C26B424-FB8F-493A-8B1C-5662ECDA28C5}"/>
                  </a:ext>
                </a:extLst>
              </p14:cNvPr>
              <p14:cNvContentPartPr/>
              <p14:nvPr/>
            </p14:nvContentPartPr>
            <p14:xfrm>
              <a:off x="6825181" y="402229"/>
              <a:ext cx="407880" cy="31212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6C26B424-FB8F-493A-8B1C-5662ECDA28C5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806101" y="383149"/>
                <a:ext cx="445680" cy="34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FB7DD47E-284E-46DB-9974-5C3C316A4A79}"/>
                  </a:ext>
                </a:extLst>
              </p14:cNvPr>
              <p14:cNvContentPartPr/>
              <p14:nvPr/>
            </p14:nvContentPartPr>
            <p14:xfrm>
              <a:off x="7287421" y="299629"/>
              <a:ext cx="145800" cy="44424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FB7DD47E-284E-46DB-9974-5C3C316A4A7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268341" y="280549"/>
                <a:ext cx="183600" cy="48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5B5C0BBB-4238-4232-B872-E3866887077D}"/>
                  </a:ext>
                </a:extLst>
              </p14:cNvPr>
              <p14:cNvContentPartPr/>
              <p14:nvPr/>
            </p14:nvContentPartPr>
            <p14:xfrm>
              <a:off x="7547701" y="250669"/>
              <a:ext cx="417240" cy="54432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5B5C0BBB-4238-4232-B872-E3866887077D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528621" y="231589"/>
                <a:ext cx="455040" cy="58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6109BAC1-518C-48FB-95DA-A030698945A2}"/>
                  </a:ext>
                </a:extLst>
              </p14:cNvPr>
              <p14:cNvContentPartPr/>
              <p14:nvPr/>
            </p14:nvContentPartPr>
            <p14:xfrm>
              <a:off x="8196781" y="354349"/>
              <a:ext cx="304560" cy="39096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6109BAC1-518C-48FB-95DA-A030698945A2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177701" y="335269"/>
                <a:ext cx="342360" cy="42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056ED3B7-0BB6-4869-837D-52D905AA2E59}"/>
                  </a:ext>
                </a:extLst>
              </p14:cNvPr>
              <p14:cNvContentPartPr/>
              <p14:nvPr/>
            </p14:nvContentPartPr>
            <p14:xfrm>
              <a:off x="8546341" y="538309"/>
              <a:ext cx="85320" cy="360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056ED3B7-0BB6-4869-837D-52D905AA2E59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527261" y="519229"/>
                <a:ext cx="12312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6532AE6-9DAC-40AB-9863-05B6E34FAA89}"/>
                  </a:ext>
                </a:extLst>
              </p14:cNvPr>
              <p14:cNvContentPartPr/>
              <p14:nvPr/>
            </p14:nvContentPartPr>
            <p14:xfrm>
              <a:off x="8829661" y="412309"/>
              <a:ext cx="288360" cy="31572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6532AE6-9DAC-40AB-9863-05B6E34FAA89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810581" y="393229"/>
                <a:ext cx="326160" cy="35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485AFACC-EC44-4DAD-BF66-098507D81266}"/>
                  </a:ext>
                </a:extLst>
              </p14:cNvPr>
              <p14:cNvContentPartPr/>
              <p14:nvPr/>
            </p14:nvContentPartPr>
            <p14:xfrm>
              <a:off x="8982661" y="674029"/>
              <a:ext cx="117000" cy="1332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485AFACC-EC44-4DAD-BF66-098507D81266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963581" y="654949"/>
                <a:ext cx="1548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3B30BFED-BBCE-4C0C-ADC2-2BA87D11589E}"/>
                  </a:ext>
                </a:extLst>
              </p14:cNvPr>
              <p14:cNvContentPartPr/>
              <p14:nvPr/>
            </p14:nvContentPartPr>
            <p14:xfrm>
              <a:off x="9228181" y="348949"/>
              <a:ext cx="117360" cy="50544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3B30BFED-BBCE-4C0C-ADC2-2BA87D11589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209101" y="329869"/>
                <a:ext cx="155160" cy="54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62D8C883-0E78-4814-9DD6-C6CE68608790}"/>
                  </a:ext>
                </a:extLst>
              </p14:cNvPr>
              <p14:cNvContentPartPr/>
              <p14:nvPr/>
            </p14:nvContentPartPr>
            <p14:xfrm>
              <a:off x="3646381" y="278749"/>
              <a:ext cx="1055160" cy="49752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62D8C883-0E78-4814-9DD6-C6CE68608790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3627301" y="259669"/>
                <a:ext cx="1092960" cy="53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B008A75D-0555-4FEF-B84B-EF03CF01AC2A}"/>
                  </a:ext>
                </a:extLst>
              </p14:cNvPr>
              <p14:cNvContentPartPr/>
              <p14:nvPr/>
            </p14:nvContentPartPr>
            <p14:xfrm>
              <a:off x="4800901" y="369109"/>
              <a:ext cx="558000" cy="36936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B008A75D-0555-4FEF-B84B-EF03CF01AC2A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781821" y="350029"/>
                <a:ext cx="59580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ADD76496-FDB4-481B-BC53-503B6F4268CD}"/>
                  </a:ext>
                </a:extLst>
              </p14:cNvPr>
              <p14:cNvContentPartPr/>
              <p14:nvPr/>
            </p14:nvContentPartPr>
            <p14:xfrm>
              <a:off x="920821" y="1501309"/>
              <a:ext cx="237960" cy="36396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ADD76496-FDB4-481B-BC53-503B6F4268CD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01741" y="1482229"/>
                <a:ext cx="275760" cy="40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998126FA-CB64-46DA-9533-B3A34B4CDD31}"/>
                  </a:ext>
                </a:extLst>
              </p14:cNvPr>
              <p14:cNvContentPartPr/>
              <p14:nvPr/>
            </p14:nvContentPartPr>
            <p14:xfrm>
              <a:off x="1331221" y="1509229"/>
              <a:ext cx="14040" cy="37152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998126FA-CB64-46DA-9533-B3A34B4CDD31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312141" y="1490149"/>
                <a:ext cx="5184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E4FA6E64-B6E9-43E9-8C56-A2C6A24E3116}"/>
                  </a:ext>
                </a:extLst>
              </p14:cNvPr>
              <p14:cNvContentPartPr/>
              <p14:nvPr/>
            </p14:nvContentPartPr>
            <p14:xfrm>
              <a:off x="1234741" y="1497709"/>
              <a:ext cx="320040" cy="42660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E4FA6E64-B6E9-43E9-8C56-A2C6A24E3116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215661" y="1478629"/>
                <a:ext cx="357840" cy="46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468B0D8D-D112-4C2A-8D57-6854BB90B397}"/>
                  </a:ext>
                </a:extLst>
              </p14:cNvPr>
              <p14:cNvContentPartPr/>
              <p14:nvPr/>
            </p14:nvContentPartPr>
            <p14:xfrm>
              <a:off x="1729741" y="1655389"/>
              <a:ext cx="26280" cy="1656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468B0D8D-D112-4C2A-8D57-6854BB90B397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710661" y="1636309"/>
                <a:ext cx="6408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D6F04D2E-2C06-4044-A233-FAD38932A698}"/>
                  </a:ext>
                </a:extLst>
              </p14:cNvPr>
              <p14:cNvContentPartPr/>
              <p14:nvPr/>
            </p14:nvContentPartPr>
            <p14:xfrm>
              <a:off x="1759261" y="1752229"/>
              <a:ext cx="5760" cy="2592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D6F04D2E-2C06-4044-A233-FAD38932A698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740181" y="1733149"/>
                <a:ext cx="4356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79726E36-9EAF-4E70-9227-055007BB9A07}"/>
                  </a:ext>
                </a:extLst>
              </p14:cNvPr>
              <p14:cNvContentPartPr/>
              <p14:nvPr/>
            </p14:nvContentPartPr>
            <p14:xfrm>
              <a:off x="2638381" y="1428949"/>
              <a:ext cx="906840" cy="59976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79726E36-9EAF-4E70-9227-055007BB9A07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619301" y="1409869"/>
                <a:ext cx="944640" cy="63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DD357A8F-555D-4ED7-971C-47B64266BF9C}"/>
                  </a:ext>
                </a:extLst>
              </p14:cNvPr>
              <p14:cNvContentPartPr/>
              <p14:nvPr/>
            </p14:nvContentPartPr>
            <p14:xfrm>
              <a:off x="3719101" y="1482949"/>
              <a:ext cx="100800" cy="43416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DD357A8F-555D-4ED7-971C-47B64266BF9C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700021" y="1463869"/>
                <a:ext cx="138600" cy="47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578C1132-BB41-489B-89C0-EE1E6D189AA0}"/>
                  </a:ext>
                </a:extLst>
              </p14:cNvPr>
              <p14:cNvContentPartPr/>
              <p14:nvPr/>
            </p14:nvContentPartPr>
            <p14:xfrm>
              <a:off x="4174501" y="1441189"/>
              <a:ext cx="210240" cy="32616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578C1132-BB41-489B-89C0-EE1E6D189AA0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155421" y="1422109"/>
                <a:ext cx="248040" cy="36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7C72BDA-A2B9-4973-8CCA-DCD86E24CF55}"/>
                  </a:ext>
                </a:extLst>
              </p14:cNvPr>
              <p14:cNvContentPartPr/>
              <p14:nvPr/>
            </p14:nvContentPartPr>
            <p14:xfrm>
              <a:off x="4097821" y="1845109"/>
              <a:ext cx="262440" cy="1728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7C72BDA-A2B9-4973-8CCA-DCD86E24CF55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078741" y="1826029"/>
                <a:ext cx="30024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37817E33-5318-41FC-AF22-D02894811122}"/>
                  </a:ext>
                </a:extLst>
              </p14:cNvPr>
              <p14:cNvContentPartPr/>
              <p14:nvPr/>
            </p14:nvContentPartPr>
            <p14:xfrm>
              <a:off x="4825381" y="1371349"/>
              <a:ext cx="298800" cy="50364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37817E33-5318-41FC-AF22-D02894811122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806301" y="1352269"/>
                <a:ext cx="336600" cy="54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3AB890EE-4A19-42C8-9A93-448B249966BD}"/>
                  </a:ext>
                </a:extLst>
              </p14:cNvPr>
              <p14:cNvContentPartPr/>
              <p14:nvPr/>
            </p14:nvContentPartPr>
            <p14:xfrm>
              <a:off x="5328301" y="1372069"/>
              <a:ext cx="754920" cy="47844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3AB890EE-4A19-42C8-9A93-448B249966BD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309221" y="1352989"/>
                <a:ext cx="792720" cy="51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A3ACA6E0-83B8-4CE6-B410-8D3E8B4DF94F}"/>
                  </a:ext>
                </a:extLst>
              </p14:cNvPr>
              <p14:cNvContentPartPr/>
              <p14:nvPr/>
            </p14:nvContentPartPr>
            <p14:xfrm>
              <a:off x="6299581" y="1493749"/>
              <a:ext cx="207720" cy="24012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A3ACA6E0-83B8-4CE6-B410-8D3E8B4DF94F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280501" y="1474669"/>
                <a:ext cx="245520" cy="27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5388F80C-1E59-4701-8620-7A27F5854AAD}"/>
                  </a:ext>
                </a:extLst>
              </p14:cNvPr>
              <p14:cNvContentPartPr/>
              <p14:nvPr/>
            </p14:nvContentPartPr>
            <p14:xfrm>
              <a:off x="6666421" y="1490869"/>
              <a:ext cx="174600" cy="30456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5388F80C-1E59-4701-8620-7A27F5854AAD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647341" y="1471789"/>
                <a:ext cx="212400" cy="34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E9CCA599-BECF-4CB6-B372-6736EA6924CD}"/>
                  </a:ext>
                </a:extLst>
              </p14:cNvPr>
              <p14:cNvContentPartPr/>
              <p14:nvPr/>
            </p14:nvContentPartPr>
            <p14:xfrm>
              <a:off x="7094821" y="1381789"/>
              <a:ext cx="551880" cy="44352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E9CCA599-BECF-4CB6-B372-6736EA6924CD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075741" y="1362709"/>
                <a:ext cx="589680" cy="4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A38CAE72-5C9A-4275-A8C2-44F2FE707F39}"/>
                  </a:ext>
                </a:extLst>
              </p14:cNvPr>
              <p14:cNvContentPartPr/>
              <p14:nvPr/>
            </p14:nvContentPartPr>
            <p14:xfrm>
              <a:off x="7785661" y="1272709"/>
              <a:ext cx="177840" cy="50832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A38CAE72-5C9A-4275-A8C2-44F2FE707F39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7766581" y="1253629"/>
                <a:ext cx="215640" cy="54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28A00AE3-A76B-405B-9B1E-757741D3EBF2}"/>
                  </a:ext>
                </a:extLst>
              </p14:cNvPr>
              <p14:cNvContentPartPr/>
              <p14:nvPr/>
            </p14:nvContentPartPr>
            <p14:xfrm>
              <a:off x="8601061" y="1299709"/>
              <a:ext cx="409320" cy="49356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28A00AE3-A76B-405B-9B1E-757741D3EBF2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581981" y="1280629"/>
                <a:ext cx="447120" cy="53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F14A58C8-BFDC-409B-9EF5-1E26B6145E3A}"/>
                  </a:ext>
                </a:extLst>
              </p14:cNvPr>
              <p14:cNvContentPartPr/>
              <p14:nvPr/>
            </p14:nvContentPartPr>
            <p14:xfrm>
              <a:off x="9127021" y="1387189"/>
              <a:ext cx="230400" cy="30888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F14A58C8-BFDC-409B-9EF5-1E26B6145E3A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107941" y="1368109"/>
                <a:ext cx="268200" cy="34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ED1C671A-E42E-468F-81BF-73A997B7E411}"/>
                  </a:ext>
                </a:extLst>
              </p14:cNvPr>
              <p14:cNvContentPartPr/>
              <p14:nvPr/>
            </p14:nvContentPartPr>
            <p14:xfrm>
              <a:off x="9552541" y="1709389"/>
              <a:ext cx="25920" cy="1620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ED1C671A-E42E-468F-81BF-73A997B7E411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533461" y="1690309"/>
                <a:ext cx="6372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E4C09066-1581-4A47-8E4B-B2695CD3D956}"/>
                  </a:ext>
                </a:extLst>
              </p14:cNvPr>
              <p14:cNvContentPartPr/>
              <p14:nvPr/>
            </p14:nvContentPartPr>
            <p14:xfrm>
              <a:off x="2722261" y="2168029"/>
              <a:ext cx="600120" cy="47232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E4C09066-1581-4A47-8E4B-B2695CD3D956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703181" y="2148949"/>
                <a:ext cx="637920" cy="51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02937471-611E-421A-AE37-77603ED689B2}"/>
                  </a:ext>
                </a:extLst>
              </p14:cNvPr>
              <p14:cNvContentPartPr/>
              <p14:nvPr/>
            </p14:nvContentPartPr>
            <p14:xfrm>
              <a:off x="899581" y="2339389"/>
              <a:ext cx="1442520" cy="90792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02937471-611E-421A-AE37-77603ED689B2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80501" y="2320309"/>
                <a:ext cx="1480320" cy="9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7302B1E6-23AA-49EA-B0C1-469811BE8EA0}"/>
                  </a:ext>
                </a:extLst>
              </p14:cNvPr>
              <p14:cNvContentPartPr/>
              <p14:nvPr/>
            </p14:nvContentPartPr>
            <p14:xfrm>
              <a:off x="852421" y="3726829"/>
              <a:ext cx="426600" cy="331560"/>
            </p14:xfrm>
          </p:contentPart>
        </mc:Choice>
        <mc:Fallback xmlns=""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7302B1E6-23AA-49EA-B0C1-469811BE8EA0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33341" y="3707749"/>
                <a:ext cx="464400" cy="36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7CA3CC20-D218-4F70-A75A-02D6F9916847}"/>
                  </a:ext>
                </a:extLst>
              </p14:cNvPr>
              <p14:cNvContentPartPr/>
              <p14:nvPr/>
            </p14:nvContentPartPr>
            <p14:xfrm>
              <a:off x="1746301" y="3613429"/>
              <a:ext cx="336960" cy="281880"/>
            </p14:xfrm>
          </p:contentPart>
        </mc:Choice>
        <mc:Fallback xmlns=""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7CA3CC20-D218-4F70-A75A-02D6F9916847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727221" y="3594349"/>
                <a:ext cx="374760" cy="31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D260FFE2-F353-46CF-9968-9DE744EA2D52}"/>
                  </a:ext>
                </a:extLst>
              </p14:cNvPr>
              <p14:cNvContentPartPr/>
              <p14:nvPr/>
            </p14:nvContentPartPr>
            <p14:xfrm>
              <a:off x="1810021" y="3986389"/>
              <a:ext cx="212400" cy="18936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D260FFE2-F353-46CF-9968-9DE744EA2D52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790941" y="3967309"/>
                <a:ext cx="25020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98D6714C-6B5C-4960-A9C2-12A9F41665E7}"/>
                  </a:ext>
                </a:extLst>
              </p14:cNvPr>
              <p14:cNvContentPartPr/>
              <p14:nvPr/>
            </p14:nvContentPartPr>
            <p14:xfrm>
              <a:off x="2252461" y="3675709"/>
              <a:ext cx="588240" cy="51732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98D6714C-6B5C-4960-A9C2-12A9F41665E7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233381" y="3656629"/>
                <a:ext cx="626040" cy="55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16E08815-7B34-4CD3-89FE-D81C8E47CF69}"/>
                  </a:ext>
                </a:extLst>
              </p14:cNvPr>
              <p14:cNvContentPartPr/>
              <p14:nvPr/>
            </p14:nvContentPartPr>
            <p14:xfrm>
              <a:off x="2952661" y="3806029"/>
              <a:ext cx="218520" cy="3024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16E08815-7B34-4CD3-89FE-D81C8E47CF69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933581" y="3786949"/>
                <a:ext cx="25632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5AF45ECF-B670-464E-BCF1-510649F19E2E}"/>
                  </a:ext>
                </a:extLst>
              </p14:cNvPr>
              <p14:cNvContentPartPr/>
              <p14:nvPr/>
            </p14:nvContentPartPr>
            <p14:xfrm>
              <a:off x="3366301" y="3523429"/>
              <a:ext cx="731880" cy="59544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5AF45ECF-B670-464E-BCF1-510649F19E2E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347221" y="3504349"/>
                <a:ext cx="769680" cy="63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0E66CBA3-3776-41BE-AE6E-9A603977F997}"/>
                  </a:ext>
                </a:extLst>
              </p14:cNvPr>
              <p14:cNvContentPartPr/>
              <p14:nvPr/>
            </p14:nvContentPartPr>
            <p14:xfrm>
              <a:off x="4182781" y="3732229"/>
              <a:ext cx="224640" cy="41652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0E66CBA3-3776-41BE-AE6E-9A603977F997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163701" y="3713149"/>
                <a:ext cx="262440" cy="45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84298132-592C-4CE8-8BD4-CEB86B80F3C3}"/>
                  </a:ext>
                </a:extLst>
              </p14:cNvPr>
              <p14:cNvContentPartPr/>
              <p14:nvPr/>
            </p14:nvContentPartPr>
            <p14:xfrm>
              <a:off x="4258381" y="3923389"/>
              <a:ext cx="140040" cy="576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84298132-592C-4CE8-8BD4-CEB86B80F3C3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239301" y="3904309"/>
                <a:ext cx="17784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9843B470-5EBA-4631-B0A4-FA7BF2C34EA5}"/>
                  </a:ext>
                </a:extLst>
              </p14:cNvPr>
              <p14:cNvContentPartPr/>
              <p14:nvPr/>
            </p14:nvContentPartPr>
            <p14:xfrm>
              <a:off x="4619821" y="3643309"/>
              <a:ext cx="113400" cy="41040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9843B470-5EBA-4631-B0A4-FA7BF2C34EA5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600741" y="3624229"/>
                <a:ext cx="151200" cy="44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E81A5DA4-44A1-4FF5-8C53-733DA63431A0}"/>
                  </a:ext>
                </a:extLst>
              </p14:cNvPr>
              <p14:cNvContentPartPr/>
              <p14:nvPr/>
            </p14:nvContentPartPr>
            <p14:xfrm>
              <a:off x="5410021" y="3652669"/>
              <a:ext cx="580680" cy="43668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E81A5DA4-44A1-4FF5-8C53-733DA63431A0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390941" y="3633589"/>
                <a:ext cx="618480" cy="47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94449EA6-69C0-4F5B-9F26-0D25602556E0}"/>
                  </a:ext>
                </a:extLst>
              </p14:cNvPr>
              <p14:cNvContentPartPr/>
              <p14:nvPr/>
            </p14:nvContentPartPr>
            <p14:xfrm>
              <a:off x="4879741" y="3713149"/>
              <a:ext cx="392760" cy="48168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94449EA6-69C0-4F5B-9F26-0D25602556E0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860661" y="3694069"/>
                <a:ext cx="430560" cy="51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1756BB6B-D0DD-40E7-8403-B734C05FA0A0}"/>
                  </a:ext>
                </a:extLst>
              </p14:cNvPr>
              <p14:cNvContentPartPr/>
              <p14:nvPr/>
            </p14:nvContentPartPr>
            <p14:xfrm>
              <a:off x="6406861" y="3692629"/>
              <a:ext cx="186840" cy="18252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1756BB6B-D0DD-40E7-8403-B734C05FA0A0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387781" y="3673549"/>
                <a:ext cx="224640" cy="22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F79F53C3-18E4-4877-B82E-424D34BB7C49}"/>
                  </a:ext>
                </a:extLst>
              </p14:cNvPr>
              <p14:cNvContentPartPr/>
              <p14:nvPr/>
            </p14:nvContentPartPr>
            <p14:xfrm>
              <a:off x="6382741" y="3934189"/>
              <a:ext cx="182160" cy="1044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F79F53C3-18E4-4877-B82E-424D34BB7C49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363661" y="3915109"/>
                <a:ext cx="21996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813C409D-87AE-40B1-B3EA-091841A0A539}"/>
                  </a:ext>
                </a:extLst>
              </p14:cNvPr>
              <p14:cNvContentPartPr/>
              <p14:nvPr/>
            </p14:nvContentPartPr>
            <p14:xfrm>
              <a:off x="6972061" y="3586789"/>
              <a:ext cx="105120" cy="53244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813C409D-87AE-40B1-B3EA-091841A0A539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6952981" y="3567709"/>
                <a:ext cx="142920" cy="57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3DAF0738-0162-4357-A1BD-754AFA466A3E}"/>
                  </a:ext>
                </a:extLst>
              </p14:cNvPr>
              <p14:cNvContentPartPr/>
              <p14:nvPr/>
            </p14:nvContentPartPr>
            <p14:xfrm>
              <a:off x="7184461" y="3761749"/>
              <a:ext cx="154800" cy="26712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3DAF0738-0162-4357-A1BD-754AFA466A3E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165381" y="3742669"/>
                <a:ext cx="192600" cy="30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1899D737-5D70-46BE-BF93-514CA182753D}"/>
                  </a:ext>
                </a:extLst>
              </p14:cNvPr>
              <p14:cNvContentPartPr/>
              <p14:nvPr/>
            </p14:nvContentPartPr>
            <p14:xfrm>
              <a:off x="6682621" y="3696949"/>
              <a:ext cx="142560" cy="411840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1899D737-5D70-46BE-BF93-514CA182753D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663541" y="3677869"/>
                <a:ext cx="180360" cy="44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754F3217-D2C2-4FAB-BD5E-65D9F7D749D2}"/>
                  </a:ext>
                </a:extLst>
              </p14:cNvPr>
              <p14:cNvContentPartPr/>
              <p14:nvPr/>
            </p14:nvContentPartPr>
            <p14:xfrm>
              <a:off x="11189588" y="3687451"/>
              <a:ext cx="537480" cy="4057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754F3217-D2C2-4FAB-BD5E-65D9F7D749D2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1170508" y="3668371"/>
                <a:ext cx="57528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FA0E0353-D54B-4974-8E2A-98CE0D8DBBC3}"/>
                  </a:ext>
                </a:extLst>
              </p14:cNvPr>
              <p14:cNvContentPartPr/>
              <p14:nvPr/>
            </p14:nvContentPartPr>
            <p14:xfrm>
              <a:off x="11823548" y="3540211"/>
              <a:ext cx="140400" cy="75168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FA0E0353-D54B-4974-8E2A-98CE0D8DBBC3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1804468" y="3521131"/>
                <a:ext cx="178200" cy="78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00E40762-3D85-4693-B8B1-1EF9CBD6EAC5}"/>
                  </a:ext>
                </a:extLst>
              </p14:cNvPr>
              <p14:cNvContentPartPr/>
              <p14:nvPr/>
            </p14:nvContentPartPr>
            <p14:xfrm>
              <a:off x="9101228" y="3016051"/>
              <a:ext cx="139320" cy="14256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00E40762-3D85-4693-B8B1-1EF9CBD6EAC5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9082148" y="2996971"/>
                <a:ext cx="17712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3DF881E0-FA8E-4F8B-9221-EFA3C297BCE6}"/>
                  </a:ext>
                </a:extLst>
              </p14:cNvPr>
              <p14:cNvContentPartPr/>
              <p14:nvPr/>
            </p14:nvContentPartPr>
            <p14:xfrm>
              <a:off x="11530508" y="3197851"/>
              <a:ext cx="191160" cy="31752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3DF881E0-FA8E-4F8B-9221-EFA3C297BCE6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1511428" y="3178771"/>
                <a:ext cx="228960" cy="35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61163D48-B339-41AA-898C-BDEA18BB1C18}"/>
                  </a:ext>
                </a:extLst>
              </p14:cNvPr>
              <p14:cNvContentPartPr/>
              <p14:nvPr/>
            </p14:nvContentPartPr>
            <p14:xfrm>
              <a:off x="11713748" y="3152131"/>
              <a:ext cx="127440" cy="13932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61163D48-B339-41AA-898C-BDEA18BB1C18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1694668" y="3133051"/>
                <a:ext cx="16524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93DC3BC1-7DB6-45D0-98ED-C22F499E9D82}"/>
                  </a:ext>
                </a:extLst>
              </p14:cNvPr>
              <p14:cNvContentPartPr/>
              <p14:nvPr/>
            </p14:nvContentPartPr>
            <p14:xfrm>
              <a:off x="11809148" y="2887531"/>
              <a:ext cx="174960" cy="15372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93DC3BC1-7DB6-45D0-98ED-C22F499E9D82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11790068" y="2868451"/>
                <a:ext cx="21276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64BD7C50-8723-4D02-BB73-F851CA510EC9}"/>
                  </a:ext>
                </a:extLst>
              </p14:cNvPr>
              <p14:cNvContentPartPr/>
              <p14:nvPr/>
            </p14:nvContentPartPr>
            <p14:xfrm>
              <a:off x="715028" y="3219451"/>
              <a:ext cx="10319040" cy="3319920"/>
            </p14:xfrm>
          </p:contentPart>
        </mc:Choice>
        <mc:Fallback xmlns=""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64BD7C50-8723-4D02-BB73-F851CA510EC9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695948" y="3200371"/>
                <a:ext cx="10356840" cy="3357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9739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B85EF3F-CB06-4B3E-9017-5493005FF5CC}"/>
                  </a:ext>
                </a:extLst>
              </p14:cNvPr>
              <p14:cNvContentPartPr/>
              <p14:nvPr/>
            </p14:nvContentPartPr>
            <p14:xfrm>
              <a:off x="1015268" y="392731"/>
              <a:ext cx="298080" cy="629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B85EF3F-CB06-4B3E-9017-5493005FF5C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96188" y="373651"/>
                <a:ext cx="335880" cy="66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BB3E04D-8881-46B8-8729-7F2A569EF1D0}"/>
                  </a:ext>
                </a:extLst>
              </p14:cNvPr>
              <p14:cNvContentPartPr/>
              <p14:nvPr/>
            </p14:nvContentPartPr>
            <p14:xfrm>
              <a:off x="1432148" y="376891"/>
              <a:ext cx="605160" cy="5475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BB3E04D-8881-46B8-8729-7F2A569EF1D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13068" y="357811"/>
                <a:ext cx="642960" cy="5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0646BA23-ECA2-4BEA-AC22-DB1FC79D6F75}"/>
                  </a:ext>
                </a:extLst>
              </p14:cNvPr>
              <p14:cNvContentPartPr/>
              <p14:nvPr/>
            </p14:nvContentPartPr>
            <p14:xfrm>
              <a:off x="701708" y="300211"/>
              <a:ext cx="92160" cy="64872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0646BA23-ECA2-4BEA-AC22-DB1FC79D6F75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82628" y="281131"/>
                <a:ext cx="129960" cy="68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51DBF237-79E3-4CE1-8D3C-9DE99B3DC82E}"/>
                  </a:ext>
                </a:extLst>
              </p14:cNvPr>
              <p14:cNvContentPartPr/>
              <p14:nvPr/>
            </p14:nvContentPartPr>
            <p14:xfrm>
              <a:off x="2385428" y="430531"/>
              <a:ext cx="90000" cy="45072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51DBF237-79E3-4CE1-8D3C-9DE99B3DC82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66348" y="411451"/>
                <a:ext cx="127800" cy="4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460488B6-6899-42F1-98E6-60A7433722C2}"/>
                  </a:ext>
                </a:extLst>
              </p14:cNvPr>
              <p14:cNvContentPartPr/>
              <p14:nvPr/>
            </p14:nvContentPartPr>
            <p14:xfrm>
              <a:off x="2548868" y="527371"/>
              <a:ext cx="153720" cy="24912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460488B6-6899-42F1-98E6-60A7433722C2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529788" y="508291"/>
                <a:ext cx="191520" cy="28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1BA5A55A-A6BF-497D-AC40-0A706F353FB1}"/>
                  </a:ext>
                </a:extLst>
              </p14:cNvPr>
              <p14:cNvContentPartPr/>
              <p14:nvPr/>
            </p14:nvContentPartPr>
            <p14:xfrm>
              <a:off x="2588108" y="494251"/>
              <a:ext cx="158400" cy="28872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1BA5A55A-A6BF-497D-AC40-0A706F353FB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569028" y="475171"/>
                <a:ext cx="196200" cy="32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2528E511-F036-4122-ADF2-E0B6625D2380}"/>
                  </a:ext>
                </a:extLst>
              </p14:cNvPr>
              <p14:cNvContentPartPr/>
              <p14:nvPr/>
            </p14:nvContentPartPr>
            <p14:xfrm>
              <a:off x="2758028" y="640051"/>
              <a:ext cx="23760" cy="20988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2528E511-F036-4122-ADF2-E0B6625D238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38948" y="620971"/>
                <a:ext cx="6156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49FFB3A4-4C26-4925-A740-BD24C91A50C5}"/>
                  </a:ext>
                </a:extLst>
              </p14:cNvPr>
              <p14:cNvContentPartPr/>
              <p14:nvPr/>
            </p14:nvContentPartPr>
            <p14:xfrm>
              <a:off x="2789708" y="663451"/>
              <a:ext cx="106560" cy="17856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49FFB3A4-4C26-4925-A740-BD24C91A50C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70628" y="644371"/>
                <a:ext cx="14436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B695F962-3951-40CE-BAD1-AE1DF682D75C}"/>
                  </a:ext>
                </a:extLst>
              </p14:cNvPr>
              <p14:cNvContentPartPr/>
              <p14:nvPr/>
            </p14:nvContentPartPr>
            <p14:xfrm>
              <a:off x="2964668" y="626731"/>
              <a:ext cx="186840" cy="1188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B695F962-3951-40CE-BAD1-AE1DF682D75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945588" y="607651"/>
                <a:ext cx="22464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AF2298B3-B99A-4313-9C1F-96498C112B7A}"/>
                  </a:ext>
                </a:extLst>
              </p14:cNvPr>
              <p14:cNvContentPartPr/>
              <p14:nvPr/>
            </p14:nvContentPartPr>
            <p14:xfrm>
              <a:off x="3256988" y="464731"/>
              <a:ext cx="466920" cy="38232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AF2298B3-B99A-4313-9C1F-96498C112B7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237908" y="445651"/>
                <a:ext cx="504720" cy="42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570E996-5CD1-4C41-8928-A9F5C022BE8C}"/>
                  </a:ext>
                </a:extLst>
              </p14:cNvPr>
              <p14:cNvContentPartPr/>
              <p14:nvPr/>
            </p14:nvContentPartPr>
            <p14:xfrm>
              <a:off x="3862508" y="419371"/>
              <a:ext cx="127440" cy="45720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570E996-5CD1-4C41-8928-A9F5C022BE8C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843428" y="400291"/>
                <a:ext cx="165240" cy="4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B389177B-810C-411A-8A88-9DCA4FD7BF34}"/>
                  </a:ext>
                </a:extLst>
              </p14:cNvPr>
              <p14:cNvContentPartPr/>
              <p14:nvPr/>
            </p14:nvContentPartPr>
            <p14:xfrm>
              <a:off x="4175708" y="361411"/>
              <a:ext cx="145800" cy="55908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B389177B-810C-411A-8A88-9DCA4FD7BF34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156628" y="342331"/>
                <a:ext cx="183600" cy="59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A65BD98C-17B4-422A-B4C5-681F3EACC416}"/>
                  </a:ext>
                </a:extLst>
              </p14:cNvPr>
              <p14:cNvContentPartPr/>
              <p14:nvPr/>
            </p14:nvContentPartPr>
            <p14:xfrm>
              <a:off x="4417268" y="812131"/>
              <a:ext cx="151200" cy="2725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A65BD98C-17B4-422A-B4C5-681F3EACC416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398188" y="793051"/>
                <a:ext cx="189000" cy="3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644C41A2-D7E9-4420-BC4C-DA89906EC700}"/>
                  </a:ext>
                </a:extLst>
              </p14:cNvPr>
              <p14:cNvContentPartPr/>
              <p14:nvPr/>
            </p14:nvContentPartPr>
            <p14:xfrm>
              <a:off x="4434908" y="923371"/>
              <a:ext cx="156960" cy="2052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644C41A2-D7E9-4420-BC4C-DA89906EC70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415828" y="904291"/>
                <a:ext cx="1947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6A55BA86-C940-42EE-A872-2E4905328888}"/>
                  </a:ext>
                </a:extLst>
              </p14:cNvPr>
              <p14:cNvContentPartPr/>
              <p14:nvPr/>
            </p14:nvContentPartPr>
            <p14:xfrm>
              <a:off x="4521308" y="195091"/>
              <a:ext cx="135720" cy="16380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6A55BA86-C940-42EE-A872-2E4905328888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02228" y="176011"/>
                <a:ext cx="173520" cy="20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3DC0B6C0-B639-4A24-97CD-D9107627AC7E}"/>
                  </a:ext>
                </a:extLst>
              </p14:cNvPr>
              <p14:cNvContentPartPr/>
              <p14:nvPr/>
            </p14:nvContentPartPr>
            <p14:xfrm>
              <a:off x="9373748" y="304171"/>
              <a:ext cx="42840" cy="50688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3DC0B6C0-B639-4A24-97CD-D9107627AC7E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354668" y="285091"/>
                <a:ext cx="80640" cy="54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FB17BB45-4ECC-46D1-B06B-94E0BD95E0C9}"/>
                  </a:ext>
                </a:extLst>
              </p14:cNvPr>
              <p14:cNvContentPartPr/>
              <p14:nvPr/>
            </p14:nvContentPartPr>
            <p14:xfrm>
              <a:off x="9342428" y="295531"/>
              <a:ext cx="160920" cy="26712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FB17BB45-4ECC-46D1-B06B-94E0BD95E0C9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323348" y="276451"/>
                <a:ext cx="198720" cy="30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1EC903A6-EFED-4AFD-B3AE-7331419845D8}"/>
                  </a:ext>
                </a:extLst>
              </p14:cNvPr>
              <p14:cNvContentPartPr/>
              <p14:nvPr/>
            </p14:nvContentPartPr>
            <p14:xfrm>
              <a:off x="9603428" y="311371"/>
              <a:ext cx="317880" cy="46368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1EC903A6-EFED-4AFD-B3AE-7331419845D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584348" y="292291"/>
                <a:ext cx="355680" cy="50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E1A880C9-25A2-4A44-BBEE-F2C622EB41F6}"/>
                  </a:ext>
                </a:extLst>
              </p14:cNvPr>
              <p14:cNvContentPartPr/>
              <p14:nvPr/>
            </p14:nvContentPartPr>
            <p14:xfrm>
              <a:off x="10067828" y="284731"/>
              <a:ext cx="97200" cy="4057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E1A880C9-25A2-4A44-BBEE-F2C622EB41F6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048748" y="265651"/>
                <a:ext cx="13500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9524702A-9920-4A6D-9A3F-F525136F6246}"/>
                  </a:ext>
                </a:extLst>
              </p14:cNvPr>
              <p14:cNvContentPartPr/>
              <p14:nvPr/>
            </p14:nvContentPartPr>
            <p14:xfrm>
              <a:off x="10303628" y="344851"/>
              <a:ext cx="155880" cy="2952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9524702A-9920-4A6D-9A3F-F525136F6246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284548" y="325771"/>
                <a:ext cx="19368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D3CF8DEF-28FD-4337-977A-656E479BA53B}"/>
                  </a:ext>
                </a:extLst>
              </p14:cNvPr>
              <p14:cNvContentPartPr/>
              <p14:nvPr/>
            </p14:nvContentPartPr>
            <p14:xfrm>
              <a:off x="10314428" y="484891"/>
              <a:ext cx="153360" cy="1692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D3CF8DEF-28FD-4337-977A-656E479BA53B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0295348" y="465811"/>
                <a:ext cx="19116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60F642C5-653F-448C-90F6-A26AABC8CEE4}"/>
                  </a:ext>
                </a:extLst>
              </p14:cNvPr>
              <p14:cNvContentPartPr/>
              <p14:nvPr/>
            </p14:nvContentPartPr>
            <p14:xfrm>
              <a:off x="10636628" y="328291"/>
              <a:ext cx="144720" cy="1296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60F642C5-653F-448C-90F6-A26AABC8CEE4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617548" y="309211"/>
                <a:ext cx="18252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9DDDEA87-27D7-4B3D-BA8C-9DF2FE4D387A}"/>
                  </a:ext>
                </a:extLst>
              </p14:cNvPr>
              <p14:cNvContentPartPr/>
              <p14:nvPr/>
            </p14:nvContentPartPr>
            <p14:xfrm>
              <a:off x="10689548" y="378691"/>
              <a:ext cx="32040" cy="19584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9DDDEA87-27D7-4B3D-BA8C-9DF2FE4D387A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670468" y="359611"/>
                <a:ext cx="6984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616FCA04-0F42-4F10-BC12-5B3C59A73E07}"/>
                  </a:ext>
                </a:extLst>
              </p14:cNvPr>
              <p14:cNvContentPartPr/>
              <p14:nvPr/>
            </p14:nvContentPartPr>
            <p14:xfrm>
              <a:off x="10581908" y="588211"/>
              <a:ext cx="211680" cy="3168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616FCA04-0F42-4F10-BC12-5B3C59A73E07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0562828" y="569131"/>
                <a:ext cx="249480" cy="6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5BE87665-5BF7-4BAC-97ED-262EF868A601}"/>
                  </a:ext>
                </a:extLst>
              </p14:cNvPr>
              <p14:cNvContentPartPr/>
              <p14:nvPr/>
            </p14:nvContentPartPr>
            <p14:xfrm>
              <a:off x="10955228" y="372211"/>
              <a:ext cx="627120" cy="32760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5BE87665-5BF7-4BAC-97ED-262EF868A601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936148" y="353131"/>
                <a:ext cx="664920" cy="36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1830969C-5963-43C8-ABD2-5E5FD793539C}"/>
                  </a:ext>
                </a:extLst>
              </p14:cNvPr>
              <p14:cNvContentPartPr/>
              <p14:nvPr/>
            </p14:nvContentPartPr>
            <p14:xfrm>
              <a:off x="8988548" y="5601571"/>
              <a:ext cx="360" cy="36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1830969C-5963-43C8-ABD2-5E5FD793539C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969468" y="5582491"/>
                <a:ext cx="381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E5BE8A41-BAB7-4DF2-B54A-2DA99A12A94D}"/>
                  </a:ext>
                </a:extLst>
              </p14:cNvPr>
              <p14:cNvContentPartPr/>
              <p14:nvPr/>
            </p14:nvContentPartPr>
            <p14:xfrm>
              <a:off x="4977068" y="398851"/>
              <a:ext cx="356400" cy="47484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E5BE8A41-BAB7-4DF2-B54A-2DA99A12A94D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957988" y="379771"/>
                <a:ext cx="394200" cy="51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D8C8E339-7058-4E6F-B3E2-4AD291CF734A}"/>
                  </a:ext>
                </a:extLst>
              </p14:cNvPr>
              <p14:cNvContentPartPr/>
              <p14:nvPr/>
            </p14:nvContentPartPr>
            <p14:xfrm>
              <a:off x="5623628" y="516211"/>
              <a:ext cx="171000" cy="26172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D8C8E339-7058-4E6F-B3E2-4AD291CF734A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604548" y="497131"/>
                <a:ext cx="208800" cy="29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08944309-D1DE-419A-B02D-5FE2E587C4DA}"/>
                  </a:ext>
                </a:extLst>
              </p14:cNvPr>
              <p14:cNvContentPartPr/>
              <p14:nvPr/>
            </p14:nvContentPartPr>
            <p14:xfrm>
              <a:off x="5915588" y="486691"/>
              <a:ext cx="481320" cy="29952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08944309-D1DE-419A-B02D-5FE2E587C4DA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896508" y="467611"/>
                <a:ext cx="519120" cy="3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08690E3D-503F-4238-B665-D3B4CE4D9369}"/>
                  </a:ext>
                </a:extLst>
              </p14:cNvPr>
              <p14:cNvContentPartPr/>
              <p14:nvPr/>
            </p14:nvContentPartPr>
            <p14:xfrm>
              <a:off x="5463068" y="1020211"/>
              <a:ext cx="7560" cy="27900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08690E3D-503F-4238-B665-D3B4CE4D936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443988" y="1001131"/>
                <a:ext cx="45360" cy="31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37BCFDCB-254B-414F-B835-2F0F54A71AE4}"/>
                  </a:ext>
                </a:extLst>
              </p14:cNvPr>
              <p14:cNvContentPartPr/>
              <p14:nvPr/>
            </p14:nvContentPartPr>
            <p14:xfrm>
              <a:off x="5556668" y="1012291"/>
              <a:ext cx="97920" cy="16956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37BCFDCB-254B-414F-B835-2F0F54A71AE4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537588" y="993211"/>
                <a:ext cx="13572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AA7ED8F1-DB73-4F41-BD4C-CCC9AEFD5B88}"/>
                  </a:ext>
                </a:extLst>
              </p14:cNvPr>
              <p14:cNvContentPartPr/>
              <p14:nvPr/>
            </p14:nvContentPartPr>
            <p14:xfrm>
              <a:off x="5542628" y="1201651"/>
              <a:ext cx="132120" cy="1512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AA7ED8F1-DB73-4F41-BD4C-CCC9AEFD5B88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523548" y="1182571"/>
                <a:ext cx="16992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16B4FD82-82AD-4D02-B098-3AF983F6C144}"/>
                  </a:ext>
                </a:extLst>
              </p14:cNvPr>
              <p14:cNvContentPartPr/>
              <p14:nvPr/>
            </p14:nvContentPartPr>
            <p14:xfrm>
              <a:off x="5760428" y="1031371"/>
              <a:ext cx="44640" cy="22824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16B4FD82-82AD-4D02-B098-3AF983F6C144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741348" y="1012291"/>
                <a:ext cx="82440" cy="26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5D52BA15-217F-40C4-A34B-83598EEDF4D6}"/>
                  </a:ext>
                </a:extLst>
              </p14:cNvPr>
              <p14:cNvContentPartPr/>
              <p14:nvPr/>
            </p14:nvContentPartPr>
            <p14:xfrm>
              <a:off x="5896508" y="1046851"/>
              <a:ext cx="301320" cy="27792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5D52BA15-217F-40C4-A34B-83598EEDF4D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877428" y="1027771"/>
                <a:ext cx="339120" cy="3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E87825C3-0C23-403B-9A0D-32C192C452AF}"/>
                  </a:ext>
                </a:extLst>
              </p14:cNvPr>
              <p14:cNvContentPartPr/>
              <p14:nvPr/>
            </p14:nvContentPartPr>
            <p14:xfrm>
              <a:off x="6951308" y="480211"/>
              <a:ext cx="569880" cy="38880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E87825C3-0C23-403B-9A0D-32C192C452AF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932228" y="461131"/>
                <a:ext cx="607680" cy="42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B6AD86F5-110D-4DBC-BE5E-379E7E576CE5}"/>
                  </a:ext>
                </a:extLst>
              </p14:cNvPr>
              <p14:cNvContentPartPr/>
              <p14:nvPr/>
            </p14:nvContentPartPr>
            <p14:xfrm>
              <a:off x="6584468" y="337291"/>
              <a:ext cx="254160" cy="57852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B6AD86F5-110D-4DBC-BE5E-379E7E576CE5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565388" y="318211"/>
                <a:ext cx="291960" cy="61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F0A2E4C3-8945-4FFC-B6C3-00783182F933}"/>
                  </a:ext>
                </a:extLst>
              </p14:cNvPr>
              <p14:cNvContentPartPr/>
              <p14:nvPr/>
            </p14:nvContentPartPr>
            <p14:xfrm>
              <a:off x="7648268" y="161971"/>
              <a:ext cx="299880" cy="83268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F0A2E4C3-8945-4FFC-B6C3-00783182F933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629188" y="142891"/>
                <a:ext cx="337680" cy="87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92ECAA6F-C8F0-4B6E-9F9F-CBA978969805}"/>
                  </a:ext>
                </a:extLst>
              </p14:cNvPr>
              <p14:cNvContentPartPr/>
              <p14:nvPr/>
            </p14:nvContentPartPr>
            <p14:xfrm>
              <a:off x="1408028" y="2305411"/>
              <a:ext cx="303480" cy="38808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92ECAA6F-C8F0-4B6E-9F9F-CBA978969805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388948" y="2286331"/>
                <a:ext cx="341280" cy="42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865E92A4-B3F9-4B0B-8280-0BF310F65E37}"/>
                  </a:ext>
                </a:extLst>
              </p14:cNvPr>
              <p14:cNvContentPartPr/>
              <p14:nvPr/>
            </p14:nvContentPartPr>
            <p14:xfrm>
              <a:off x="2200388" y="2413411"/>
              <a:ext cx="229320" cy="24912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865E92A4-B3F9-4B0B-8280-0BF310F65E37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181308" y="2394331"/>
                <a:ext cx="267120" cy="28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BD913480-168F-480A-8B56-F3D455682999}"/>
                  </a:ext>
                </a:extLst>
              </p14:cNvPr>
              <p14:cNvContentPartPr/>
              <p14:nvPr/>
            </p14:nvContentPartPr>
            <p14:xfrm>
              <a:off x="2593148" y="2499451"/>
              <a:ext cx="19800" cy="13644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BD913480-168F-480A-8B56-F3D455682999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574068" y="2480371"/>
                <a:ext cx="5760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F384FEFB-F6DB-43C5-8DD0-E613D4F4A169}"/>
                  </a:ext>
                </a:extLst>
              </p14:cNvPr>
              <p14:cNvContentPartPr/>
              <p14:nvPr/>
            </p14:nvContentPartPr>
            <p14:xfrm>
              <a:off x="2612588" y="2240611"/>
              <a:ext cx="37080" cy="7128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F384FEFB-F6DB-43C5-8DD0-E613D4F4A169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593508" y="2221531"/>
                <a:ext cx="74880" cy="10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079E3B3F-BFF5-4E1D-B412-3E1B05F81518}"/>
                  </a:ext>
                </a:extLst>
              </p14:cNvPr>
              <p14:cNvContentPartPr/>
              <p14:nvPr/>
            </p14:nvContentPartPr>
            <p14:xfrm>
              <a:off x="2783228" y="2363011"/>
              <a:ext cx="158760" cy="25416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079E3B3F-BFF5-4E1D-B412-3E1B05F81518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764148" y="2343931"/>
                <a:ext cx="19656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896237E6-6696-4E05-8FA1-DA4A676A4748}"/>
                  </a:ext>
                </a:extLst>
              </p14:cNvPr>
              <p14:cNvContentPartPr/>
              <p14:nvPr/>
            </p14:nvContentPartPr>
            <p14:xfrm>
              <a:off x="2435468" y="2836051"/>
              <a:ext cx="218520" cy="20448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896237E6-6696-4E05-8FA1-DA4A676A4748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416388" y="2816971"/>
                <a:ext cx="25632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5526A6E4-6C2C-4EAA-9D5C-F2A247276D99}"/>
                  </a:ext>
                </a:extLst>
              </p14:cNvPr>
              <p14:cNvContentPartPr/>
              <p14:nvPr/>
            </p14:nvContentPartPr>
            <p14:xfrm>
              <a:off x="3524468" y="2270851"/>
              <a:ext cx="220680" cy="22896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5526A6E4-6C2C-4EAA-9D5C-F2A247276D99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505388" y="2251771"/>
                <a:ext cx="25848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3412D691-800F-4C7A-BEC9-CB2814A179BE}"/>
                  </a:ext>
                </a:extLst>
              </p14:cNvPr>
              <p14:cNvContentPartPr/>
              <p14:nvPr/>
            </p14:nvContentPartPr>
            <p14:xfrm>
              <a:off x="3838028" y="2249251"/>
              <a:ext cx="188640" cy="20124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3412D691-800F-4C7A-BEC9-CB2814A179BE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818948" y="2230171"/>
                <a:ext cx="226440" cy="23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C660ABDB-BC0D-45AE-8189-821BDBF2E784}"/>
                  </a:ext>
                </a:extLst>
              </p14:cNvPr>
              <p14:cNvContentPartPr/>
              <p14:nvPr/>
            </p14:nvContentPartPr>
            <p14:xfrm>
              <a:off x="4112708" y="2247451"/>
              <a:ext cx="250200" cy="24768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C660ABDB-BC0D-45AE-8189-821BDBF2E784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093628" y="2228371"/>
                <a:ext cx="28800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82C3B817-16C5-4575-B070-1EA2531E0ADB}"/>
                  </a:ext>
                </a:extLst>
              </p14:cNvPr>
              <p14:cNvContentPartPr/>
              <p14:nvPr/>
            </p14:nvContentPartPr>
            <p14:xfrm>
              <a:off x="3262028" y="2726251"/>
              <a:ext cx="229680" cy="416880"/>
            </p14:xfrm>
          </p:contentPart>
        </mc:Choice>
        <mc:Fallback xmlns=""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82C3B817-16C5-4575-B070-1EA2531E0ADB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242948" y="2707171"/>
                <a:ext cx="267480" cy="45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43118C70-EDE9-42D7-895B-2CB053D2FF78}"/>
                  </a:ext>
                </a:extLst>
              </p14:cNvPr>
              <p14:cNvContentPartPr/>
              <p14:nvPr/>
            </p14:nvContentPartPr>
            <p14:xfrm>
              <a:off x="3591428" y="2755411"/>
              <a:ext cx="1023480" cy="365760"/>
            </p14:xfrm>
          </p:contentPart>
        </mc:Choice>
        <mc:Fallback xmlns=""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43118C70-EDE9-42D7-895B-2CB053D2FF78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572348" y="2736331"/>
                <a:ext cx="1061280" cy="4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145AF0E8-C0D7-4196-B0B0-6D2099C01351}"/>
                  </a:ext>
                </a:extLst>
              </p14:cNvPr>
              <p14:cNvContentPartPr/>
              <p14:nvPr/>
            </p14:nvContentPartPr>
            <p14:xfrm>
              <a:off x="5009828" y="1970251"/>
              <a:ext cx="18720" cy="67356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145AF0E8-C0D7-4196-B0B0-6D2099C01351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990748" y="1951171"/>
                <a:ext cx="56520" cy="71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BDFB1DED-9730-49E7-9987-F4654E433285}"/>
                  </a:ext>
                </a:extLst>
              </p14:cNvPr>
              <p14:cNvContentPartPr/>
              <p14:nvPr/>
            </p14:nvContentPartPr>
            <p14:xfrm>
              <a:off x="5272988" y="2173651"/>
              <a:ext cx="18000" cy="266760"/>
            </p14:xfrm>
          </p:contentPart>
        </mc:Choice>
        <mc:Fallback xmlns=""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BDFB1DED-9730-49E7-9987-F4654E433285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253908" y="2154571"/>
                <a:ext cx="55800" cy="3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63" name="Ink 162">
                <a:extLst>
                  <a:ext uri="{FF2B5EF4-FFF2-40B4-BE49-F238E27FC236}">
                    <a16:creationId xmlns:a16="http://schemas.microsoft.com/office/drawing/2014/main" id="{70536015-D09A-4C03-846E-EB9E8AFB8F7F}"/>
                  </a:ext>
                </a:extLst>
              </p14:cNvPr>
              <p14:cNvContentPartPr/>
              <p14:nvPr/>
            </p14:nvContentPartPr>
            <p14:xfrm>
              <a:off x="5429948" y="2302171"/>
              <a:ext cx="209880" cy="20880"/>
            </p14:xfrm>
          </p:contentPart>
        </mc:Choice>
        <mc:Fallback xmlns="">
          <p:pic>
            <p:nvPicPr>
              <p:cNvPr id="163" name="Ink 162">
                <a:extLst>
                  <a:ext uri="{FF2B5EF4-FFF2-40B4-BE49-F238E27FC236}">
                    <a16:creationId xmlns:a16="http://schemas.microsoft.com/office/drawing/2014/main" id="{70536015-D09A-4C03-846E-EB9E8AFB8F7F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410868" y="2283091"/>
                <a:ext cx="24768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CF665DE4-E6B0-4359-9FCE-0EE8D685A5AD}"/>
                  </a:ext>
                </a:extLst>
              </p14:cNvPr>
              <p14:cNvContentPartPr/>
              <p14:nvPr/>
            </p14:nvContentPartPr>
            <p14:xfrm>
              <a:off x="5830268" y="2137651"/>
              <a:ext cx="236520" cy="29736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CF665DE4-E6B0-4359-9FCE-0EE8D685A5AD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811188" y="2118571"/>
                <a:ext cx="274320" cy="33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9BC4812E-558B-4EA3-9D70-82F58F3B92E4}"/>
                  </a:ext>
                </a:extLst>
              </p14:cNvPr>
              <p14:cNvContentPartPr/>
              <p14:nvPr/>
            </p14:nvContentPartPr>
            <p14:xfrm>
              <a:off x="6169388" y="2144131"/>
              <a:ext cx="216720" cy="31140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9BC4812E-558B-4EA3-9D70-82F58F3B92E4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6150308" y="2125051"/>
                <a:ext cx="254520" cy="3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54748A1E-BF86-4CF6-998F-3E6E7294B8DF}"/>
                  </a:ext>
                </a:extLst>
              </p14:cNvPr>
              <p14:cNvContentPartPr/>
              <p14:nvPr/>
            </p14:nvContentPartPr>
            <p14:xfrm>
              <a:off x="6572588" y="1978171"/>
              <a:ext cx="50040" cy="65772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54748A1E-BF86-4CF6-998F-3E6E7294B8DF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553508" y="1959091"/>
                <a:ext cx="87840" cy="69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FE5BA2A0-63F7-4212-AAEF-3CA2AB369CB4}"/>
                  </a:ext>
                </a:extLst>
              </p14:cNvPr>
              <p14:cNvContentPartPr/>
              <p14:nvPr/>
            </p14:nvContentPartPr>
            <p14:xfrm>
              <a:off x="6718748" y="1828771"/>
              <a:ext cx="132480" cy="10512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FE5BA2A0-63F7-4212-AAEF-3CA2AB369CB4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699668" y="1809691"/>
                <a:ext cx="170280" cy="1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FE4DC82D-A176-4175-9866-CBD4647A77F5}"/>
                  </a:ext>
                </a:extLst>
              </p14:cNvPr>
              <p14:cNvContentPartPr/>
              <p14:nvPr/>
            </p14:nvContentPartPr>
            <p14:xfrm>
              <a:off x="7112948" y="2053771"/>
              <a:ext cx="169920" cy="516240"/>
            </p14:xfrm>
          </p:contentPart>
        </mc:Choice>
        <mc:Fallback xmlns=""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FE4DC82D-A176-4175-9866-CBD4647A77F5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7093868" y="2034691"/>
                <a:ext cx="207720" cy="55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25B4DB77-7B36-4E43-8797-2848D2A23307}"/>
                  </a:ext>
                </a:extLst>
              </p14:cNvPr>
              <p14:cNvContentPartPr/>
              <p14:nvPr/>
            </p14:nvContentPartPr>
            <p14:xfrm>
              <a:off x="7473308" y="2162851"/>
              <a:ext cx="369000" cy="41976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25B4DB77-7B36-4E43-8797-2848D2A23307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7454228" y="2143771"/>
                <a:ext cx="406800" cy="45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20C0E875-D0B9-42C5-9CB0-19102F439765}"/>
                  </a:ext>
                </a:extLst>
              </p14:cNvPr>
              <p14:cNvContentPartPr/>
              <p14:nvPr/>
            </p14:nvContentPartPr>
            <p14:xfrm>
              <a:off x="7821068" y="2422771"/>
              <a:ext cx="90000" cy="1116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20C0E875-D0B9-42C5-9CB0-19102F439765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7801988" y="2403691"/>
                <a:ext cx="1278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8A6A0B75-7733-483D-AA1D-002A8B162217}"/>
                  </a:ext>
                </a:extLst>
              </p14:cNvPr>
              <p14:cNvContentPartPr/>
              <p14:nvPr/>
            </p14:nvContentPartPr>
            <p14:xfrm>
              <a:off x="7924748" y="2364811"/>
              <a:ext cx="39240" cy="18648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8A6A0B75-7733-483D-AA1D-002A8B162217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7905668" y="2345731"/>
                <a:ext cx="7704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349232AE-0CA5-4417-8763-01541D44217C}"/>
                  </a:ext>
                </a:extLst>
              </p14:cNvPr>
              <p14:cNvContentPartPr/>
              <p14:nvPr/>
            </p14:nvContentPartPr>
            <p14:xfrm>
              <a:off x="2012108" y="3358771"/>
              <a:ext cx="4110120" cy="34992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349232AE-0CA5-4417-8763-01541D44217C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993028" y="3339691"/>
                <a:ext cx="4147920" cy="3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0B55827E-3CD5-47D1-B02E-892FC7FE24A6}"/>
                  </a:ext>
                </a:extLst>
              </p14:cNvPr>
              <p14:cNvContentPartPr/>
              <p14:nvPr/>
            </p14:nvContentPartPr>
            <p14:xfrm>
              <a:off x="760028" y="4192891"/>
              <a:ext cx="158040" cy="31608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0B55827E-3CD5-47D1-B02E-892FC7FE24A6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40948" y="4173811"/>
                <a:ext cx="195840" cy="35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897507F0-E191-4F26-83FB-C7A5B3978F71}"/>
                  </a:ext>
                </a:extLst>
              </p14:cNvPr>
              <p14:cNvContentPartPr/>
              <p14:nvPr/>
            </p14:nvContentPartPr>
            <p14:xfrm>
              <a:off x="1036508" y="4278931"/>
              <a:ext cx="115560" cy="21312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897507F0-E191-4F26-83FB-C7A5B3978F71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017428" y="4259851"/>
                <a:ext cx="15336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B990ED3D-1D06-487F-9653-5FAD4C57409F}"/>
                  </a:ext>
                </a:extLst>
              </p14:cNvPr>
              <p14:cNvContentPartPr/>
              <p14:nvPr/>
            </p14:nvContentPartPr>
            <p14:xfrm>
              <a:off x="1177268" y="4014331"/>
              <a:ext cx="251640" cy="52668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B990ED3D-1D06-487F-9653-5FAD4C57409F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158188" y="3995251"/>
                <a:ext cx="289440" cy="56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B91187D7-B076-44C2-9478-2A0E962D39C4}"/>
                  </a:ext>
                </a:extLst>
              </p14:cNvPr>
              <p14:cNvContentPartPr/>
              <p14:nvPr/>
            </p14:nvContentPartPr>
            <p14:xfrm>
              <a:off x="1575428" y="4498171"/>
              <a:ext cx="19800" cy="10800"/>
            </p14:xfrm>
          </p:contentPart>
        </mc:Choice>
        <mc:Fallback xmlns=""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B91187D7-B076-44C2-9478-2A0E962D39C4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556348" y="4479091"/>
                <a:ext cx="5760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5B7F246D-1E44-4DF5-B057-B472B5B04AB1}"/>
                  </a:ext>
                </a:extLst>
              </p14:cNvPr>
              <p14:cNvContentPartPr/>
              <p14:nvPr/>
            </p14:nvContentPartPr>
            <p14:xfrm>
              <a:off x="4084268" y="3956011"/>
              <a:ext cx="174960" cy="171360"/>
            </p14:xfrm>
          </p:contentPart>
        </mc:Choice>
        <mc:Fallback xmlns=""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5B7F246D-1E44-4DF5-B057-B472B5B04AB1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065188" y="3936931"/>
                <a:ext cx="212760" cy="20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26EF4121-3C15-4F4C-9E95-72736DD69F1D}"/>
                  </a:ext>
                </a:extLst>
              </p14:cNvPr>
              <p14:cNvContentPartPr/>
              <p14:nvPr/>
            </p14:nvContentPartPr>
            <p14:xfrm>
              <a:off x="3663788" y="4283611"/>
              <a:ext cx="1308600" cy="34560"/>
            </p14:xfrm>
          </p:contentPart>
        </mc:Choice>
        <mc:Fallback xmlns=""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26EF4121-3C15-4F4C-9E95-72736DD69F1D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644708" y="4264531"/>
                <a:ext cx="134640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42477018-1DFE-4B66-9AF6-963D57BC1493}"/>
                  </a:ext>
                </a:extLst>
              </p14:cNvPr>
              <p14:cNvContentPartPr/>
              <p14:nvPr/>
            </p14:nvContentPartPr>
            <p14:xfrm>
              <a:off x="3718148" y="4460371"/>
              <a:ext cx="997200" cy="365400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42477018-1DFE-4B66-9AF6-963D57BC1493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699068" y="4441291"/>
                <a:ext cx="1035000" cy="40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8662E07A-CBD7-44CF-82D1-43A0D982BFD7}"/>
                  </a:ext>
                </a:extLst>
              </p14:cNvPr>
              <p14:cNvContentPartPr/>
              <p14:nvPr/>
            </p14:nvContentPartPr>
            <p14:xfrm>
              <a:off x="1186268" y="5425171"/>
              <a:ext cx="197640" cy="230040"/>
            </p14:xfrm>
          </p:contentPart>
        </mc:Choice>
        <mc:Fallback xmlns=""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8662E07A-CBD7-44CF-82D1-43A0D982BFD7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167188" y="5406091"/>
                <a:ext cx="235440" cy="26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79A07D92-893A-44D0-9A6A-64FA557FF232}"/>
                  </a:ext>
                </a:extLst>
              </p14:cNvPr>
              <p14:cNvContentPartPr/>
              <p14:nvPr/>
            </p14:nvContentPartPr>
            <p14:xfrm>
              <a:off x="1465268" y="5207011"/>
              <a:ext cx="411480" cy="425160"/>
            </p14:xfrm>
          </p:contentPart>
        </mc:Choice>
        <mc:Fallback xmlns=""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79A07D92-893A-44D0-9A6A-64FA557FF232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446188" y="5187931"/>
                <a:ext cx="449280" cy="46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DC2C17B0-12CE-4F48-B178-8D27EA76045A}"/>
                  </a:ext>
                </a:extLst>
              </p14:cNvPr>
              <p14:cNvContentPartPr/>
              <p14:nvPr/>
            </p14:nvContentPartPr>
            <p14:xfrm>
              <a:off x="2084108" y="5418331"/>
              <a:ext cx="16560" cy="5400"/>
            </p14:xfrm>
          </p:contentPart>
        </mc:Choice>
        <mc:Fallback xmlns=""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DC2C17B0-12CE-4F48-B178-8D27EA76045A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2065028" y="5399251"/>
                <a:ext cx="5436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B9EA8FA1-BFA3-4BD4-BD5F-D0420982633F}"/>
                  </a:ext>
                </a:extLst>
              </p14:cNvPr>
              <p14:cNvContentPartPr/>
              <p14:nvPr/>
            </p14:nvContentPartPr>
            <p14:xfrm>
              <a:off x="2085908" y="5516971"/>
              <a:ext cx="19800" cy="36360"/>
            </p14:xfrm>
          </p:contentPart>
        </mc:Choice>
        <mc:Fallback xmlns=""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B9EA8FA1-BFA3-4BD4-BD5F-D0420982633F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2066828" y="5497891"/>
                <a:ext cx="57600" cy="7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2797E541-A417-4FDA-B70B-7614E9CEF0B7}"/>
                  </a:ext>
                </a:extLst>
              </p14:cNvPr>
              <p14:cNvContentPartPr/>
              <p14:nvPr/>
            </p14:nvContentPartPr>
            <p14:xfrm>
              <a:off x="2796548" y="5208811"/>
              <a:ext cx="22320" cy="526320"/>
            </p14:xfrm>
          </p:contentPart>
        </mc:Choice>
        <mc:Fallback xmlns=""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2797E541-A417-4FDA-B70B-7614E9CEF0B7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777468" y="5189731"/>
                <a:ext cx="60120" cy="56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CA6653F6-2297-4653-8C13-A8754BD9826F}"/>
                  </a:ext>
                </a:extLst>
              </p14:cNvPr>
              <p14:cNvContentPartPr/>
              <p14:nvPr/>
            </p14:nvContentPartPr>
            <p14:xfrm>
              <a:off x="3042068" y="5358931"/>
              <a:ext cx="342000" cy="266400"/>
            </p14:xfrm>
          </p:contentPart>
        </mc:Choice>
        <mc:Fallback xmlns=""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CA6653F6-2297-4653-8C13-A8754BD9826F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022988" y="5339851"/>
                <a:ext cx="379800" cy="30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3407A10E-68EA-49ED-A447-5BEE907712F4}"/>
                  </a:ext>
                </a:extLst>
              </p14:cNvPr>
              <p14:cNvContentPartPr/>
              <p14:nvPr/>
            </p14:nvContentPartPr>
            <p14:xfrm>
              <a:off x="2550668" y="4144291"/>
              <a:ext cx="613440" cy="393480"/>
            </p14:xfrm>
          </p:contentPart>
        </mc:Choice>
        <mc:Fallback xmlns=""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3407A10E-68EA-49ED-A447-5BEE907712F4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2531588" y="4125211"/>
                <a:ext cx="651240" cy="43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39" name="Ink 238">
                <a:extLst>
                  <a:ext uri="{FF2B5EF4-FFF2-40B4-BE49-F238E27FC236}">
                    <a16:creationId xmlns:a16="http://schemas.microsoft.com/office/drawing/2014/main" id="{1F7AC99E-52E1-4724-B954-37D0DE6BB127}"/>
                  </a:ext>
                </a:extLst>
              </p14:cNvPr>
              <p14:cNvContentPartPr/>
              <p14:nvPr/>
            </p14:nvContentPartPr>
            <p14:xfrm>
              <a:off x="3617348" y="5299531"/>
              <a:ext cx="703440" cy="404280"/>
            </p14:xfrm>
          </p:contentPart>
        </mc:Choice>
        <mc:Fallback xmlns="">
          <p:pic>
            <p:nvPicPr>
              <p:cNvPr id="239" name="Ink 238">
                <a:extLst>
                  <a:ext uri="{FF2B5EF4-FFF2-40B4-BE49-F238E27FC236}">
                    <a16:creationId xmlns:a16="http://schemas.microsoft.com/office/drawing/2014/main" id="{1F7AC99E-52E1-4724-B954-37D0DE6BB127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598268" y="5280451"/>
                <a:ext cx="741240" cy="44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84AFD73A-4033-4605-B6EF-03CF116635B4}"/>
                  </a:ext>
                </a:extLst>
              </p14:cNvPr>
              <p14:cNvContentPartPr/>
              <p14:nvPr/>
            </p14:nvContentPartPr>
            <p14:xfrm>
              <a:off x="4565228" y="5205571"/>
              <a:ext cx="32040" cy="535680"/>
            </p14:xfrm>
          </p:contentPart>
        </mc:Choice>
        <mc:Fallback xmlns=""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84AFD73A-4033-4605-B6EF-03CF116635B4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4546148" y="5186491"/>
                <a:ext cx="69840" cy="57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6119B531-8D91-44CE-94A7-4EDBDCDBE103}"/>
                  </a:ext>
                </a:extLst>
              </p14:cNvPr>
              <p14:cNvContentPartPr/>
              <p14:nvPr/>
            </p14:nvContentPartPr>
            <p14:xfrm>
              <a:off x="4905068" y="5356411"/>
              <a:ext cx="192240" cy="6120"/>
            </p14:xfrm>
          </p:contentPart>
        </mc:Choice>
        <mc:Fallback xmlns=""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6119B531-8D91-44CE-94A7-4EDBDCDBE103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4885988" y="5337331"/>
                <a:ext cx="2300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9B329D27-EB62-4870-B720-48C888E3CFC0}"/>
                  </a:ext>
                </a:extLst>
              </p14:cNvPr>
              <p14:cNvContentPartPr/>
              <p14:nvPr/>
            </p14:nvContentPartPr>
            <p14:xfrm>
              <a:off x="4887428" y="5452891"/>
              <a:ext cx="231120" cy="39600"/>
            </p14:xfrm>
          </p:contentPart>
        </mc:Choice>
        <mc:Fallback xmlns=""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9B329D27-EB62-4870-B720-48C888E3CFC0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4868348" y="5433811"/>
                <a:ext cx="26892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45" name="Ink 244">
                <a:extLst>
                  <a:ext uri="{FF2B5EF4-FFF2-40B4-BE49-F238E27FC236}">
                    <a16:creationId xmlns:a16="http://schemas.microsoft.com/office/drawing/2014/main" id="{CF63AF7B-F82A-4B4E-B6D4-A342CAD731FA}"/>
                  </a:ext>
                </a:extLst>
              </p14:cNvPr>
              <p14:cNvContentPartPr/>
              <p14:nvPr/>
            </p14:nvContentPartPr>
            <p14:xfrm>
              <a:off x="5883908" y="4859611"/>
              <a:ext cx="159120" cy="333000"/>
            </p14:xfrm>
          </p:contentPart>
        </mc:Choice>
        <mc:Fallback xmlns="">
          <p:pic>
            <p:nvPicPr>
              <p:cNvPr id="245" name="Ink 244">
                <a:extLst>
                  <a:ext uri="{FF2B5EF4-FFF2-40B4-BE49-F238E27FC236}">
                    <a16:creationId xmlns:a16="http://schemas.microsoft.com/office/drawing/2014/main" id="{CF63AF7B-F82A-4B4E-B6D4-A342CAD731FA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5864828" y="4840531"/>
                <a:ext cx="19692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46" name="Ink 245">
                <a:extLst>
                  <a:ext uri="{FF2B5EF4-FFF2-40B4-BE49-F238E27FC236}">
                    <a16:creationId xmlns:a16="http://schemas.microsoft.com/office/drawing/2014/main" id="{F8F7DA0B-5276-44EC-AE2D-B8D5D2F513B8}"/>
                  </a:ext>
                </a:extLst>
              </p14:cNvPr>
              <p14:cNvContentPartPr/>
              <p14:nvPr/>
            </p14:nvContentPartPr>
            <p14:xfrm>
              <a:off x="6098828" y="5078851"/>
              <a:ext cx="123840" cy="163080"/>
            </p14:xfrm>
          </p:contentPart>
        </mc:Choice>
        <mc:Fallback xmlns="">
          <p:pic>
            <p:nvPicPr>
              <p:cNvPr id="246" name="Ink 245">
                <a:extLst>
                  <a:ext uri="{FF2B5EF4-FFF2-40B4-BE49-F238E27FC236}">
                    <a16:creationId xmlns:a16="http://schemas.microsoft.com/office/drawing/2014/main" id="{F8F7DA0B-5276-44EC-AE2D-B8D5D2F513B8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6079748" y="5059771"/>
                <a:ext cx="16164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A3CEB7C7-1118-4C04-8D7B-F25821B37E98}"/>
                  </a:ext>
                </a:extLst>
              </p14:cNvPr>
              <p14:cNvContentPartPr/>
              <p14:nvPr/>
            </p14:nvContentPartPr>
            <p14:xfrm>
              <a:off x="6338228" y="5078491"/>
              <a:ext cx="183600" cy="9000"/>
            </p14:xfrm>
          </p:contentPart>
        </mc:Choice>
        <mc:Fallback xmlns=""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A3CEB7C7-1118-4C04-8D7B-F25821B37E98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6319148" y="5059411"/>
                <a:ext cx="2214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564FD162-1213-4470-A833-22B1AA7EEC7F}"/>
                  </a:ext>
                </a:extLst>
              </p14:cNvPr>
              <p14:cNvContentPartPr/>
              <p14:nvPr/>
            </p14:nvContentPartPr>
            <p14:xfrm>
              <a:off x="6628028" y="4826851"/>
              <a:ext cx="186120" cy="366480"/>
            </p14:xfrm>
          </p:contentPart>
        </mc:Choice>
        <mc:Fallback xmlns=""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564FD162-1213-4470-A833-22B1AA7EEC7F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6608948" y="4807771"/>
                <a:ext cx="223920" cy="40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C4BA6A0F-5131-4572-91A5-2BB63F0A232F}"/>
                  </a:ext>
                </a:extLst>
              </p14:cNvPr>
              <p14:cNvContentPartPr/>
              <p14:nvPr/>
            </p14:nvContentPartPr>
            <p14:xfrm>
              <a:off x="6988028" y="5051851"/>
              <a:ext cx="14400" cy="219960"/>
            </p14:xfrm>
          </p:contentPart>
        </mc:Choice>
        <mc:Fallback xmlns=""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C4BA6A0F-5131-4572-91A5-2BB63F0A232F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6968948" y="5032771"/>
                <a:ext cx="5220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914B4F9F-47D7-40F7-905B-51EB222B13CD}"/>
                  </a:ext>
                </a:extLst>
              </p14:cNvPr>
              <p14:cNvContentPartPr/>
              <p14:nvPr/>
            </p14:nvContentPartPr>
            <p14:xfrm>
              <a:off x="5663948" y="5370091"/>
              <a:ext cx="1942560" cy="37080"/>
            </p14:xfrm>
          </p:contentPart>
        </mc:Choice>
        <mc:Fallback xmlns=""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914B4F9F-47D7-40F7-905B-51EB222B13CD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5644868" y="5351011"/>
                <a:ext cx="1980360" cy="7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7969BDF4-6652-445D-8E04-FA8F39968830}"/>
                  </a:ext>
                </a:extLst>
              </p14:cNvPr>
              <p14:cNvContentPartPr/>
              <p14:nvPr/>
            </p14:nvContentPartPr>
            <p14:xfrm>
              <a:off x="5806508" y="5573491"/>
              <a:ext cx="604440" cy="335160"/>
            </p14:xfrm>
          </p:contentPart>
        </mc:Choice>
        <mc:Fallback xmlns=""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7969BDF4-6652-445D-8E04-FA8F39968830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5787428" y="5554411"/>
                <a:ext cx="642240" cy="37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2DEB5DA7-5F1A-40DE-93B1-13DA6F2E96E2}"/>
                  </a:ext>
                </a:extLst>
              </p14:cNvPr>
              <p14:cNvContentPartPr/>
              <p14:nvPr/>
            </p14:nvContentPartPr>
            <p14:xfrm>
              <a:off x="6568988" y="5765731"/>
              <a:ext cx="139680" cy="139680"/>
            </p14:xfrm>
          </p:contentPart>
        </mc:Choice>
        <mc:Fallback xmlns=""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2DEB5DA7-5F1A-40DE-93B1-13DA6F2E96E2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6549908" y="5746651"/>
                <a:ext cx="177480" cy="17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61" name="Ink 260">
                <a:extLst>
                  <a:ext uri="{FF2B5EF4-FFF2-40B4-BE49-F238E27FC236}">
                    <a16:creationId xmlns:a16="http://schemas.microsoft.com/office/drawing/2014/main" id="{9E5779CE-0429-470C-BE34-8D732054BFC7}"/>
                  </a:ext>
                </a:extLst>
              </p14:cNvPr>
              <p14:cNvContentPartPr/>
              <p14:nvPr/>
            </p14:nvContentPartPr>
            <p14:xfrm>
              <a:off x="6620108" y="5600131"/>
              <a:ext cx="150120" cy="264600"/>
            </p14:xfrm>
          </p:contentPart>
        </mc:Choice>
        <mc:Fallback xmlns="">
          <p:pic>
            <p:nvPicPr>
              <p:cNvPr id="261" name="Ink 260">
                <a:extLst>
                  <a:ext uri="{FF2B5EF4-FFF2-40B4-BE49-F238E27FC236}">
                    <a16:creationId xmlns:a16="http://schemas.microsoft.com/office/drawing/2014/main" id="{9E5779CE-0429-470C-BE34-8D732054BFC7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6601028" y="5581051"/>
                <a:ext cx="187920" cy="30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62" name="Ink 261">
                <a:extLst>
                  <a:ext uri="{FF2B5EF4-FFF2-40B4-BE49-F238E27FC236}">
                    <a16:creationId xmlns:a16="http://schemas.microsoft.com/office/drawing/2014/main" id="{592DDDD9-0807-4AAE-B6B6-DEC4A5CB3B13}"/>
                  </a:ext>
                </a:extLst>
              </p14:cNvPr>
              <p14:cNvContentPartPr/>
              <p14:nvPr/>
            </p14:nvContentPartPr>
            <p14:xfrm>
              <a:off x="6875348" y="5803531"/>
              <a:ext cx="23400" cy="178560"/>
            </p14:xfrm>
          </p:contentPart>
        </mc:Choice>
        <mc:Fallback xmlns="">
          <p:pic>
            <p:nvPicPr>
              <p:cNvPr id="262" name="Ink 261">
                <a:extLst>
                  <a:ext uri="{FF2B5EF4-FFF2-40B4-BE49-F238E27FC236}">
                    <a16:creationId xmlns:a16="http://schemas.microsoft.com/office/drawing/2014/main" id="{592DDDD9-0807-4AAE-B6B6-DEC4A5CB3B13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6856268" y="5784451"/>
                <a:ext cx="61200" cy="21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63" name="Ink 262">
                <a:extLst>
                  <a:ext uri="{FF2B5EF4-FFF2-40B4-BE49-F238E27FC236}">
                    <a16:creationId xmlns:a16="http://schemas.microsoft.com/office/drawing/2014/main" id="{70034AA6-DAF3-480C-BCCB-A7AC670B9B41}"/>
                  </a:ext>
                </a:extLst>
              </p14:cNvPr>
              <p14:cNvContentPartPr/>
              <p14:nvPr/>
            </p14:nvContentPartPr>
            <p14:xfrm>
              <a:off x="9175028" y="5391691"/>
              <a:ext cx="41040" cy="277560"/>
            </p14:xfrm>
          </p:contentPart>
        </mc:Choice>
        <mc:Fallback xmlns="">
          <p:pic>
            <p:nvPicPr>
              <p:cNvPr id="263" name="Ink 262">
                <a:extLst>
                  <a:ext uri="{FF2B5EF4-FFF2-40B4-BE49-F238E27FC236}">
                    <a16:creationId xmlns:a16="http://schemas.microsoft.com/office/drawing/2014/main" id="{70034AA6-DAF3-480C-BCCB-A7AC670B9B41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9155948" y="5372611"/>
                <a:ext cx="78840" cy="3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67BE4A6E-0790-4B1C-A42F-D268B9A18AE7}"/>
                  </a:ext>
                </a:extLst>
              </p14:cNvPr>
              <p14:cNvContentPartPr/>
              <p14:nvPr/>
            </p14:nvContentPartPr>
            <p14:xfrm>
              <a:off x="9168188" y="5424811"/>
              <a:ext cx="259200" cy="267840"/>
            </p14:xfrm>
          </p:contentPart>
        </mc:Choice>
        <mc:Fallback xmlns=""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67BE4A6E-0790-4B1C-A42F-D268B9A18AE7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9149108" y="5405731"/>
                <a:ext cx="297000" cy="30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65" name="Ink 264">
                <a:extLst>
                  <a:ext uri="{FF2B5EF4-FFF2-40B4-BE49-F238E27FC236}">
                    <a16:creationId xmlns:a16="http://schemas.microsoft.com/office/drawing/2014/main" id="{28A3A2C6-A483-4175-AD5A-19CD346F8F6E}"/>
                  </a:ext>
                </a:extLst>
              </p14:cNvPr>
              <p14:cNvContentPartPr/>
              <p14:nvPr/>
            </p14:nvContentPartPr>
            <p14:xfrm>
              <a:off x="9220748" y="5677891"/>
              <a:ext cx="203040" cy="11520"/>
            </p14:xfrm>
          </p:contentPart>
        </mc:Choice>
        <mc:Fallback xmlns="">
          <p:pic>
            <p:nvPicPr>
              <p:cNvPr id="265" name="Ink 264">
                <a:extLst>
                  <a:ext uri="{FF2B5EF4-FFF2-40B4-BE49-F238E27FC236}">
                    <a16:creationId xmlns:a16="http://schemas.microsoft.com/office/drawing/2014/main" id="{28A3A2C6-A483-4175-AD5A-19CD346F8F6E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9201668" y="5658811"/>
                <a:ext cx="24084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66" name="Ink 265">
                <a:extLst>
                  <a:ext uri="{FF2B5EF4-FFF2-40B4-BE49-F238E27FC236}">
                    <a16:creationId xmlns:a16="http://schemas.microsoft.com/office/drawing/2014/main" id="{223CA025-2FE7-4B81-ACEC-3815AF82D82C}"/>
                  </a:ext>
                </a:extLst>
              </p14:cNvPr>
              <p14:cNvContentPartPr/>
              <p14:nvPr/>
            </p14:nvContentPartPr>
            <p14:xfrm>
              <a:off x="9875948" y="5768971"/>
              <a:ext cx="70560" cy="17640"/>
            </p14:xfrm>
          </p:contentPart>
        </mc:Choice>
        <mc:Fallback xmlns="">
          <p:pic>
            <p:nvPicPr>
              <p:cNvPr id="266" name="Ink 265">
                <a:extLst>
                  <a:ext uri="{FF2B5EF4-FFF2-40B4-BE49-F238E27FC236}">
                    <a16:creationId xmlns:a16="http://schemas.microsoft.com/office/drawing/2014/main" id="{223CA025-2FE7-4B81-ACEC-3815AF82D82C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9856868" y="5749891"/>
                <a:ext cx="10836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70" name="Ink 269">
                <a:extLst>
                  <a:ext uri="{FF2B5EF4-FFF2-40B4-BE49-F238E27FC236}">
                    <a16:creationId xmlns:a16="http://schemas.microsoft.com/office/drawing/2014/main" id="{7B0F364C-50F4-410F-85DC-9CD777BDE93D}"/>
                  </a:ext>
                </a:extLst>
              </p14:cNvPr>
              <p14:cNvContentPartPr/>
              <p14:nvPr/>
            </p14:nvContentPartPr>
            <p14:xfrm>
              <a:off x="8056868" y="196891"/>
              <a:ext cx="1155600" cy="2570400"/>
            </p14:xfrm>
          </p:contentPart>
        </mc:Choice>
        <mc:Fallback xmlns="">
          <p:pic>
            <p:nvPicPr>
              <p:cNvPr id="270" name="Ink 269">
                <a:extLst>
                  <a:ext uri="{FF2B5EF4-FFF2-40B4-BE49-F238E27FC236}">
                    <a16:creationId xmlns:a16="http://schemas.microsoft.com/office/drawing/2014/main" id="{7B0F364C-50F4-410F-85DC-9CD777BDE93D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8037788" y="177811"/>
                <a:ext cx="1193400" cy="2608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2334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452F476-0D66-4EFF-BF14-0BE7C89079FC}"/>
                  </a:ext>
                </a:extLst>
              </p14:cNvPr>
              <p14:cNvContentPartPr/>
              <p14:nvPr/>
            </p14:nvContentPartPr>
            <p14:xfrm>
              <a:off x="878828" y="376531"/>
              <a:ext cx="281160" cy="5302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452F476-0D66-4EFF-BF14-0BE7C89079F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748" y="357451"/>
                <a:ext cx="318960" cy="56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57C4506A-245E-4A10-8A03-6931C8D36B47}"/>
                  </a:ext>
                </a:extLst>
              </p14:cNvPr>
              <p14:cNvContentPartPr/>
              <p14:nvPr/>
            </p14:nvContentPartPr>
            <p14:xfrm>
              <a:off x="1588388" y="299491"/>
              <a:ext cx="239040" cy="5162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57C4506A-245E-4A10-8A03-6931C8D36B4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69308" y="280411"/>
                <a:ext cx="276840" cy="55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F3A6F22-02E3-4588-ABB0-066791015646}"/>
                  </a:ext>
                </a:extLst>
              </p14:cNvPr>
              <p14:cNvContentPartPr/>
              <p14:nvPr/>
            </p14:nvContentPartPr>
            <p14:xfrm>
              <a:off x="1636988" y="521251"/>
              <a:ext cx="309960" cy="3427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F3A6F22-02E3-4588-ABB0-066791015646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17908" y="502171"/>
                <a:ext cx="347760" cy="38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3AE96D5-444B-4619-B524-2253B4E064BB}"/>
                  </a:ext>
                </a:extLst>
              </p14:cNvPr>
              <p14:cNvContentPartPr/>
              <p14:nvPr/>
            </p14:nvContentPartPr>
            <p14:xfrm>
              <a:off x="2353748" y="802771"/>
              <a:ext cx="65520" cy="205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3AE96D5-444B-4619-B524-2253B4E064B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334668" y="783691"/>
                <a:ext cx="10332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61D33B1-CC23-444E-B493-1D0F6A530557}"/>
                  </a:ext>
                </a:extLst>
              </p14:cNvPr>
              <p14:cNvContentPartPr/>
              <p14:nvPr/>
            </p14:nvContentPartPr>
            <p14:xfrm>
              <a:off x="804308" y="1441051"/>
              <a:ext cx="209520" cy="2588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61D33B1-CC23-444E-B493-1D0F6A53055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85228" y="1421971"/>
                <a:ext cx="247320" cy="29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7ADAA41-AB5C-4F60-95A2-49F0B4391529}"/>
                  </a:ext>
                </a:extLst>
              </p14:cNvPr>
              <p14:cNvContentPartPr/>
              <p14:nvPr/>
            </p14:nvContentPartPr>
            <p14:xfrm>
              <a:off x="1140548" y="1432411"/>
              <a:ext cx="28080" cy="378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7ADAA41-AB5C-4F60-95A2-49F0B439152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21468" y="1413331"/>
                <a:ext cx="6588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3FD277D-7BF9-4414-91EB-6F51573BD67C}"/>
                  </a:ext>
                </a:extLst>
              </p14:cNvPr>
              <p14:cNvContentPartPr/>
              <p14:nvPr/>
            </p14:nvContentPartPr>
            <p14:xfrm>
              <a:off x="1089428" y="1412611"/>
              <a:ext cx="302400" cy="3218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3FD277D-7BF9-4414-91EB-6F51573BD67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70348" y="1393531"/>
                <a:ext cx="340200" cy="35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200CB34-36DE-430D-BCF4-336E4A3D95D9}"/>
                  </a:ext>
                </a:extLst>
              </p14:cNvPr>
              <p14:cNvContentPartPr/>
              <p14:nvPr/>
            </p14:nvContentPartPr>
            <p14:xfrm>
              <a:off x="1615748" y="1807531"/>
              <a:ext cx="27000" cy="270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200CB34-36DE-430D-BCF4-336E4A3D95D9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96668" y="1788451"/>
                <a:ext cx="6480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A19E2D40-FC22-4E5B-9BB2-91280C0A1851}"/>
                  </a:ext>
                </a:extLst>
              </p14:cNvPr>
              <p14:cNvContentPartPr/>
              <p14:nvPr/>
            </p14:nvContentPartPr>
            <p14:xfrm>
              <a:off x="3654788" y="782611"/>
              <a:ext cx="3254400" cy="149796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A19E2D40-FC22-4E5B-9BB2-91280C0A185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635708" y="763531"/>
                <a:ext cx="3292200" cy="153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C9713FD1-A49F-461E-923E-F325A5FFB381}"/>
                  </a:ext>
                </a:extLst>
              </p14:cNvPr>
              <p14:cNvContentPartPr/>
              <p14:nvPr/>
            </p14:nvContentPartPr>
            <p14:xfrm>
              <a:off x="749588" y="2782771"/>
              <a:ext cx="935280" cy="41832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C9713FD1-A49F-461E-923E-F325A5FFB381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30508" y="2763691"/>
                <a:ext cx="97308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DB57230C-DA5F-43A7-837B-21CD29616516}"/>
                  </a:ext>
                </a:extLst>
              </p14:cNvPr>
              <p14:cNvContentPartPr/>
              <p14:nvPr/>
            </p14:nvContentPartPr>
            <p14:xfrm>
              <a:off x="2050628" y="2856211"/>
              <a:ext cx="1023480" cy="53820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DB57230C-DA5F-43A7-837B-21CD29616516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031548" y="2837131"/>
                <a:ext cx="1061280" cy="57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079664A6-48BB-4F96-BF30-A4F846322720}"/>
                  </a:ext>
                </a:extLst>
              </p14:cNvPr>
              <p14:cNvContentPartPr/>
              <p14:nvPr/>
            </p14:nvContentPartPr>
            <p14:xfrm>
              <a:off x="3830468" y="2850451"/>
              <a:ext cx="238680" cy="32724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079664A6-48BB-4F96-BF30-A4F846322720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811388" y="2831371"/>
                <a:ext cx="27648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06160175-BE71-4258-879F-6EC84D8E6666}"/>
                  </a:ext>
                </a:extLst>
              </p14:cNvPr>
              <p14:cNvContentPartPr/>
              <p14:nvPr/>
            </p14:nvContentPartPr>
            <p14:xfrm>
              <a:off x="4250948" y="2900131"/>
              <a:ext cx="66240" cy="29556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06160175-BE71-4258-879F-6EC84D8E6666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231868" y="2881051"/>
                <a:ext cx="104040" cy="3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A94031A5-DD36-4B1D-87AC-8CC5C7C66B10}"/>
                  </a:ext>
                </a:extLst>
              </p14:cNvPr>
              <p14:cNvContentPartPr/>
              <p14:nvPr/>
            </p14:nvContentPartPr>
            <p14:xfrm>
              <a:off x="4235828" y="2788891"/>
              <a:ext cx="285120" cy="41940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A94031A5-DD36-4B1D-87AC-8CC5C7C66B1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216748" y="2769811"/>
                <a:ext cx="322920" cy="45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EC6CB8A8-CA4E-48DD-B236-B0BD854E6DF3}"/>
                  </a:ext>
                </a:extLst>
              </p14:cNvPr>
              <p14:cNvContentPartPr/>
              <p14:nvPr/>
            </p14:nvContentPartPr>
            <p14:xfrm>
              <a:off x="4975628" y="3159691"/>
              <a:ext cx="26640" cy="828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EC6CB8A8-CA4E-48DD-B236-B0BD854E6DF3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956548" y="3140611"/>
                <a:ext cx="6444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4DA86D84-CA98-4711-9A22-1D8287A00F67}"/>
                  </a:ext>
                </a:extLst>
              </p14:cNvPr>
              <p14:cNvContentPartPr/>
              <p14:nvPr/>
            </p14:nvContentPartPr>
            <p14:xfrm>
              <a:off x="1627988" y="3716971"/>
              <a:ext cx="317520" cy="42948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4DA86D84-CA98-4711-9A22-1D8287A00F67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608908" y="3697891"/>
                <a:ext cx="355320" cy="46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AE6E5173-8FBA-4EB8-BA3F-6830EB5CB871}"/>
                  </a:ext>
                </a:extLst>
              </p14:cNvPr>
              <p14:cNvContentPartPr/>
              <p14:nvPr/>
            </p14:nvContentPartPr>
            <p14:xfrm>
              <a:off x="2149268" y="3864571"/>
              <a:ext cx="157320" cy="1872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AE6E5173-8FBA-4EB8-BA3F-6830EB5CB87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2130188" y="3845491"/>
                <a:ext cx="19512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04ED5C3D-5951-4051-A7B9-95D770F7872E}"/>
                  </a:ext>
                </a:extLst>
              </p14:cNvPr>
              <p14:cNvContentPartPr/>
              <p14:nvPr/>
            </p14:nvContentPartPr>
            <p14:xfrm>
              <a:off x="2166908" y="3983011"/>
              <a:ext cx="162360" cy="1188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04ED5C3D-5951-4051-A7B9-95D770F7872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2147828" y="3963931"/>
                <a:ext cx="20016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C9B6F336-D724-43E7-800B-411EC2DF8660}"/>
                  </a:ext>
                </a:extLst>
              </p14:cNvPr>
              <p14:cNvContentPartPr/>
              <p14:nvPr/>
            </p14:nvContentPartPr>
            <p14:xfrm>
              <a:off x="2675948" y="3745411"/>
              <a:ext cx="261000" cy="28548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C9B6F336-D724-43E7-800B-411EC2DF8660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656868" y="3726331"/>
                <a:ext cx="298800" cy="32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9E4C78AC-7485-471A-9C7A-9B58B9A934C3}"/>
                  </a:ext>
                </a:extLst>
              </p14:cNvPr>
              <p14:cNvContentPartPr/>
              <p14:nvPr/>
            </p14:nvContentPartPr>
            <p14:xfrm>
              <a:off x="2869628" y="3928291"/>
              <a:ext cx="107640" cy="15840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9E4C78AC-7485-471A-9C7A-9B58B9A934C3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850548" y="3909211"/>
                <a:ext cx="145440" cy="19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6FEA3EC4-0714-476B-A120-4CD35502A753}"/>
                  </a:ext>
                </a:extLst>
              </p14:cNvPr>
              <p14:cNvContentPartPr/>
              <p14:nvPr/>
            </p14:nvContentPartPr>
            <p14:xfrm>
              <a:off x="3140708" y="3756211"/>
              <a:ext cx="222120" cy="27756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6FEA3EC4-0714-476B-A120-4CD35502A753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3121628" y="3737131"/>
                <a:ext cx="259920" cy="3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88C2BD50-F2B7-4730-A908-C7481E34D785}"/>
                  </a:ext>
                </a:extLst>
              </p14:cNvPr>
              <p14:cNvContentPartPr/>
              <p14:nvPr/>
            </p14:nvContentPartPr>
            <p14:xfrm>
              <a:off x="3656948" y="3679531"/>
              <a:ext cx="416160" cy="37944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88C2BD50-F2B7-4730-A908-C7481E34D785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637868" y="3660451"/>
                <a:ext cx="453960" cy="41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F54AC4D6-D48D-4203-BE56-5B3F9D629CD5}"/>
                  </a:ext>
                </a:extLst>
              </p14:cNvPr>
              <p14:cNvContentPartPr/>
              <p14:nvPr/>
            </p14:nvContentPartPr>
            <p14:xfrm>
              <a:off x="4336628" y="3660811"/>
              <a:ext cx="311400" cy="55440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F54AC4D6-D48D-4203-BE56-5B3F9D629CD5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4317548" y="3641731"/>
                <a:ext cx="349200" cy="59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413F15D6-4232-402B-8479-83E906573542}"/>
                  </a:ext>
                </a:extLst>
              </p14:cNvPr>
              <p14:cNvContentPartPr/>
              <p14:nvPr/>
            </p14:nvContentPartPr>
            <p14:xfrm>
              <a:off x="5297828" y="4008211"/>
              <a:ext cx="58320" cy="4428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413F15D6-4232-402B-8479-83E906573542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278748" y="3989131"/>
                <a:ext cx="96120" cy="8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70E0FE2C-F5BF-4BC4-A715-A67C979011F2}"/>
                  </a:ext>
                </a:extLst>
              </p14:cNvPr>
              <p14:cNvContentPartPr/>
              <p14:nvPr/>
            </p14:nvContentPartPr>
            <p14:xfrm>
              <a:off x="6137708" y="3688891"/>
              <a:ext cx="160560" cy="41472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70E0FE2C-F5BF-4BC4-A715-A67C979011F2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6118628" y="3669811"/>
                <a:ext cx="198360" cy="4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CEAB7BC3-CC08-4279-8F2A-B9A01877C2A0}"/>
                  </a:ext>
                </a:extLst>
              </p14:cNvPr>
              <p14:cNvContentPartPr/>
              <p14:nvPr/>
            </p14:nvContentPartPr>
            <p14:xfrm>
              <a:off x="6311948" y="3944131"/>
              <a:ext cx="90000" cy="8856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CEAB7BC3-CC08-4279-8F2A-B9A01877C2A0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292868" y="3925051"/>
                <a:ext cx="12780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16607281-B7F5-4842-A478-4E3F528622AD}"/>
                  </a:ext>
                </a:extLst>
              </p14:cNvPr>
              <p14:cNvContentPartPr/>
              <p14:nvPr/>
            </p14:nvContentPartPr>
            <p14:xfrm>
              <a:off x="6537308" y="3820291"/>
              <a:ext cx="153720" cy="2232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16607281-B7F5-4842-A478-4E3F528622AD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518228" y="3801211"/>
                <a:ext cx="19152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B38751B9-F94B-4EC8-80C4-A103568650B4}"/>
                  </a:ext>
                </a:extLst>
              </p14:cNvPr>
              <p14:cNvContentPartPr/>
              <p14:nvPr/>
            </p14:nvContentPartPr>
            <p14:xfrm>
              <a:off x="6533708" y="3954931"/>
              <a:ext cx="136080" cy="828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B38751B9-F94B-4EC8-80C4-A103568650B4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514628" y="3935851"/>
                <a:ext cx="17388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A9ECB597-247A-4FA8-BB98-84F5F417A48D}"/>
                  </a:ext>
                </a:extLst>
              </p14:cNvPr>
              <p14:cNvContentPartPr/>
              <p14:nvPr/>
            </p14:nvContentPartPr>
            <p14:xfrm>
              <a:off x="6916028" y="3759451"/>
              <a:ext cx="289800" cy="28908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A9ECB597-247A-4FA8-BB98-84F5F417A48D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896948" y="3740371"/>
                <a:ext cx="327600" cy="32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7AF60704-B780-414C-96D8-1A5F04617FDA}"/>
                  </a:ext>
                </a:extLst>
              </p14:cNvPr>
              <p14:cNvContentPartPr/>
              <p14:nvPr/>
            </p14:nvContentPartPr>
            <p14:xfrm>
              <a:off x="7653668" y="3962851"/>
              <a:ext cx="58680" cy="6912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7AF60704-B780-414C-96D8-1A5F04617FDA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634588" y="3943771"/>
                <a:ext cx="9648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6A850C16-4D41-4299-B3B8-C99D9A88238F}"/>
                  </a:ext>
                </a:extLst>
              </p14:cNvPr>
              <p14:cNvContentPartPr/>
              <p14:nvPr/>
            </p14:nvContentPartPr>
            <p14:xfrm>
              <a:off x="7972268" y="3743611"/>
              <a:ext cx="113040" cy="28044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6A850C16-4D41-4299-B3B8-C99D9A88238F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953188" y="3724531"/>
                <a:ext cx="150840" cy="3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B2C9B23-4D70-4E58-AC64-E4576059D9F3}"/>
                  </a:ext>
                </a:extLst>
              </p14:cNvPr>
              <p14:cNvContentPartPr/>
              <p14:nvPr/>
            </p14:nvContentPartPr>
            <p14:xfrm>
              <a:off x="8099348" y="3967531"/>
              <a:ext cx="83160" cy="8712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B2C9B23-4D70-4E58-AC64-E4576059D9F3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080268" y="3948451"/>
                <a:ext cx="12096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F03E8B4-783B-4F04-9D59-57128309E52C}"/>
                  </a:ext>
                </a:extLst>
              </p14:cNvPr>
              <p14:cNvContentPartPr/>
              <p14:nvPr/>
            </p14:nvContentPartPr>
            <p14:xfrm>
              <a:off x="8405708" y="3798331"/>
              <a:ext cx="158760" cy="1620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F03E8B4-783B-4F04-9D59-57128309E52C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386628" y="3779251"/>
                <a:ext cx="1965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85CFE91C-8EE1-42A3-8CA1-9C5A442AEE69}"/>
                  </a:ext>
                </a:extLst>
              </p14:cNvPr>
              <p14:cNvContentPartPr/>
              <p14:nvPr/>
            </p14:nvContentPartPr>
            <p14:xfrm>
              <a:off x="8400308" y="3931531"/>
              <a:ext cx="148320" cy="828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85CFE91C-8EE1-42A3-8CA1-9C5A442AEE69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381228" y="3912451"/>
                <a:ext cx="18612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A53506CD-2077-4190-BF24-116FF265ADAF}"/>
                  </a:ext>
                </a:extLst>
              </p14:cNvPr>
              <p14:cNvContentPartPr/>
              <p14:nvPr/>
            </p14:nvContentPartPr>
            <p14:xfrm>
              <a:off x="8893508" y="3616891"/>
              <a:ext cx="162000" cy="38268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A53506CD-2077-4190-BF24-116FF265ADAF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874428" y="3597811"/>
                <a:ext cx="19980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E648E227-BDEE-4E8E-A7A4-F2D619BEB416}"/>
                  </a:ext>
                </a:extLst>
              </p14:cNvPr>
              <p14:cNvContentPartPr/>
              <p14:nvPr/>
            </p14:nvContentPartPr>
            <p14:xfrm>
              <a:off x="9192668" y="3792211"/>
              <a:ext cx="156960" cy="190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E648E227-BDEE-4E8E-A7A4-F2D619BEB416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173588" y="3773131"/>
                <a:ext cx="19476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63599B92-74E0-408E-822C-7D8588116136}"/>
                  </a:ext>
                </a:extLst>
              </p14:cNvPr>
              <p14:cNvContentPartPr/>
              <p14:nvPr/>
            </p14:nvContentPartPr>
            <p14:xfrm>
              <a:off x="9447908" y="3680971"/>
              <a:ext cx="221040" cy="37224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63599B92-74E0-408E-822C-7D8588116136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428828" y="3661891"/>
                <a:ext cx="258840" cy="41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2B0506CB-C9AE-4C15-8A5F-5AD697AD7FAF}"/>
                  </a:ext>
                </a:extLst>
              </p14:cNvPr>
              <p14:cNvContentPartPr/>
              <p14:nvPr/>
            </p14:nvContentPartPr>
            <p14:xfrm>
              <a:off x="9509468" y="3804811"/>
              <a:ext cx="157320" cy="11160"/>
            </p14:xfrm>
          </p:contentPart>
        </mc:Choice>
        <mc:Fallback xmlns=""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2B0506CB-C9AE-4C15-8A5F-5AD697AD7FAF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9490388" y="3785731"/>
                <a:ext cx="19512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BC6211A5-0AE1-40A5-BA10-5B8612DCC41F}"/>
                  </a:ext>
                </a:extLst>
              </p14:cNvPr>
              <p14:cNvContentPartPr/>
              <p14:nvPr/>
            </p14:nvContentPartPr>
            <p14:xfrm>
              <a:off x="9787748" y="3737491"/>
              <a:ext cx="167760" cy="247680"/>
            </p14:xfrm>
          </p:contentPart>
        </mc:Choice>
        <mc:Fallback xmlns=""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BC6211A5-0AE1-40A5-BA10-5B8612DCC41F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9768668" y="3718411"/>
                <a:ext cx="20556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3DED9341-AC53-4245-A973-BD3CF2A76E0E}"/>
                  </a:ext>
                </a:extLst>
              </p14:cNvPr>
              <p14:cNvContentPartPr/>
              <p14:nvPr/>
            </p14:nvContentPartPr>
            <p14:xfrm>
              <a:off x="9788468" y="3746851"/>
              <a:ext cx="218160" cy="25092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3DED9341-AC53-4245-A973-BD3CF2A76E0E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9769388" y="3727771"/>
                <a:ext cx="25596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2D94F684-A811-40D9-9F24-619E65436B9A}"/>
                  </a:ext>
                </a:extLst>
              </p14:cNvPr>
              <p14:cNvContentPartPr/>
              <p14:nvPr/>
            </p14:nvContentPartPr>
            <p14:xfrm>
              <a:off x="10008788" y="3945571"/>
              <a:ext cx="142920" cy="12420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2D94F684-A811-40D9-9F24-619E65436B9A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9989708" y="3926491"/>
                <a:ext cx="180720" cy="16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85E2F5CA-6742-4548-90CB-74903C7C33EB}"/>
                  </a:ext>
                </a:extLst>
              </p14:cNvPr>
              <p14:cNvContentPartPr/>
              <p14:nvPr/>
            </p14:nvContentPartPr>
            <p14:xfrm>
              <a:off x="10371308" y="4089571"/>
              <a:ext cx="10440" cy="4896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85E2F5CA-6742-4548-90CB-74903C7C33EB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0352228" y="4070491"/>
                <a:ext cx="4824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E050AE94-2FFE-4C55-8E0C-485EE8446E30}"/>
                  </a:ext>
                </a:extLst>
              </p14:cNvPr>
              <p14:cNvContentPartPr/>
              <p14:nvPr/>
            </p14:nvContentPartPr>
            <p14:xfrm>
              <a:off x="7502468" y="2702851"/>
              <a:ext cx="385200" cy="40284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E050AE94-2FFE-4C55-8E0C-485EE8446E30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483388" y="2683771"/>
                <a:ext cx="423000" cy="44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BABE3B9E-9435-42B6-9CF6-20DBC76565F6}"/>
                  </a:ext>
                </a:extLst>
              </p14:cNvPr>
              <p14:cNvContentPartPr/>
              <p14:nvPr/>
            </p14:nvContentPartPr>
            <p14:xfrm>
              <a:off x="8072708" y="2793571"/>
              <a:ext cx="218880" cy="3024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BABE3B9E-9435-42B6-9CF6-20DBC76565F6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053628" y="2774491"/>
                <a:ext cx="25668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07C3782C-329B-42F2-84C6-F39421C26375}"/>
                  </a:ext>
                </a:extLst>
              </p14:cNvPr>
              <p14:cNvContentPartPr/>
              <p14:nvPr/>
            </p14:nvContentPartPr>
            <p14:xfrm>
              <a:off x="8129228" y="2912731"/>
              <a:ext cx="169200" cy="1188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07C3782C-329B-42F2-84C6-F39421C26375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110148" y="2893651"/>
                <a:ext cx="20700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4950A560-AF77-4C75-966D-C9026691FE0B}"/>
                  </a:ext>
                </a:extLst>
              </p14:cNvPr>
              <p14:cNvContentPartPr/>
              <p14:nvPr/>
            </p14:nvContentPartPr>
            <p14:xfrm>
              <a:off x="8808908" y="2432491"/>
              <a:ext cx="285480" cy="29448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4950A560-AF77-4C75-966D-C9026691FE0B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789828" y="2413411"/>
                <a:ext cx="32328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BBCCD35D-2B80-48EA-A222-659B88E571A9}"/>
                  </a:ext>
                </a:extLst>
              </p14:cNvPr>
              <p14:cNvContentPartPr/>
              <p14:nvPr/>
            </p14:nvContentPartPr>
            <p14:xfrm>
              <a:off x="9032468" y="2209651"/>
              <a:ext cx="135720" cy="15696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BBCCD35D-2B80-48EA-A222-659B88E571A9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9013388" y="2190571"/>
                <a:ext cx="17352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999C24B6-4457-45E6-9DB1-05334EB3D141}"/>
                  </a:ext>
                </a:extLst>
              </p14:cNvPr>
              <p14:cNvContentPartPr/>
              <p14:nvPr/>
            </p14:nvContentPartPr>
            <p14:xfrm>
              <a:off x="9328388" y="2375251"/>
              <a:ext cx="294840" cy="39528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999C24B6-4457-45E6-9DB1-05334EB3D141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9309308" y="2356171"/>
                <a:ext cx="332640" cy="43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64F1BDDE-8925-45A6-9313-D39A0338655B}"/>
                  </a:ext>
                </a:extLst>
              </p14:cNvPr>
              <p14:cNvContentPartPr/>
              <p14:nvPr/>
            </p14:nvContentPartPr>
            <p14:xfrm>
              <a:off x="8528828" y="2867011"/>
              <a:ext cx="1558800" cy="4788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64F1BDDE-8925-45A6-9313-D39A0338655B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8509748" y="2847931"/>
                <a:ext cx="1596600" cy="8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E6234A22-F281-4C53-A4BB-F9CC5420EA5A}"/>
                  </a:ext>
                </a:extLst>
              </p14:cNvPr>
              <p14:cNvContentPartPr/>
              <p14:nvPr/>
            </p14:nvContentPartPr>
            <p14:xfrm>
              <a:off x="8698028" y="3022171"/>
              <a:ext cx="171720" cy="33840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E6234A22-F281-4C53-A4BB-F9CC5420EA5A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678948" y="3003091"/>
                <a:ext cx="209520" cy="3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6A721BB7-45BD-446F-A08E-213CCB0EA54B}"/>
                  </a:ext>
                </a:extLst>
              </p14:cNvPr>
              <p14:cNvContentPartPr/>
              <p14:nvPr/>
            </p14:nvContentPartPr>
            <p14:xfrm>
              <a:off x="8900348" y="3230251"/>
              <a:ext cx="86760" cy="7848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6A721BB7-45BD-446F-A08E-213CCB0EA54B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881268" y="3211171"/>
                <a:ext cx="124560" cy="1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A6CDB5C0-A93E-4307-979E-177A3AE938C8}"/>
                  </a:ext>
                </a:extLst>
              </p14:cNvPr>
              <p14:cNvContentPartPr/>
              <p14:nvPr/>
            </p14:nvContentPartPr>
            <p14:xfrm>
              <a:off x="8935628" y="2954851"/>
              <a:ext cx="121680" cy="180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A6CDB5C0-A93E-4307-979E-177A3AE938C8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916548" y="2935771"/>
                <a:ext cx="15948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1CEE6F00-B02F-4052-BE2B-F9F959E0209C}"/>
                  </a:ext>
                </a:extLst>
              </p14:cNvPr>
              <p14:cNvContentPartPr/>
              <p14:nvPr/>
            </p14:nvContentPartPr>
            <p14:xfrm>
              <a:off x="9006188" y="2978251"/>
              <a:ext cx="5400" cy="6912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1CEE6F00-B02F-4052-BE2B-F9F959E0209C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8987108" y="2959171"/>
                <a:ext cx="43200" cy="10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DB2E2A03-A9D8-4116-89B6-8490A8ADFC8F}"/>
                  </a:ext>
                </a:extLst>
              </p14:cNvPr>
              <p14:cNvContentPartPr/>
              <p14:nvPr/>
            </p14:nvContentPartPr>
            <p14:xfrm>
              <a:off x="9148748" y="3037651"/>
              <a:ext cx="149040" cy="28080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DB2E2A03-A9D8-4116-89B6-8490A8ADFC8F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9129668" y="3018571"/>
                <a:ext cx="186840" cy="31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6BA138DF-8948-4E4C-BC42-5921B70DB3CE}"/>
                  </a:ext>
                </a:extLst>
              </p14:cNvPr>
              <p14:cNvContentPartPr/>
              <p14:nvPr/>
            </p14:nvContentPartPr>
            <p14:xfrm>
              <a:off x="9200588" y="3166171"/>
              <a:ext cx="83880" cy="504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6BA138DF-8948-4E4C-BC42-5921B70DB3CE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9181508" y="3147091"/>
                <a:ext cx="12168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DE0387BC-373D-4861-851B-7F680153C35D}"/>
                  </a:ext>
                </a:extLst>
              </p14:cNvPr>
              <p14:cNvContentPartPr/>
              <p14:nvPr/>
            </p14:nvContentPartPr>
            <p14:xfrm>
              <a:off x="9492188" y="3009571"/>
              <a:ext cx="23040" cy="358920"/>
            </p14:xfrm>
          </p:contentPart>
        </mc:Choice>
        <mc:Fallback xmlns=""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DE0387BC-373D-4861-851B-7F680153C35D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9473108" y="2990491"/>
                <a:ext cx="60840" cy="39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2D2D1233-78CE-4385-9C95-4D47ADE40178}"/>
                  </a:ext>
                </a:extLst>
              </p14:cNvPr>
              <p14:cNvContentPartPr/>
              <p14:nvPr/>
            </p14:nvContentPartPr>
            <p14:xfrm>
              <a:off x="9458708" y="3008131"/>
              <a:ext cx="170280" cy="20232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2D2D1233-78CE-4385-9C95-4D47ADE40178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9439628" y="2989051"/>
                <a:ext cx="20808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886006A3-DFBE-4AA6-9067-9B14E8B9AA16}"/>
                  </a:ext>
                </a:extLst>
              </p14:cNvPr>
              <p14:cNvContentPartPr/>
              <p14:nvPr/>
            </p14:nvContentPartPr>
            <p14:xfrm>
              <a:off x="9673268" y="3258331"/>
              <a:ext cx="80640" cy="8316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886006A3-DFBE-4AA6-9067-9B14E8B9AA16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9654188" y="3239251"/>
                <a:ext cx="11844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B5FB0F9E-7D7E-4067-A838-C3667ACB2339}"/>
                  </a:ext>
                </a:extLst>
              </p14:cNvPr>
              <p14:cNvContentPartPr/>
              <p14:nvPr/>
            </p14:nvContentPartPr>
            <p14:xfrm>
              <a:off x="1532948" y="4718851"/>
              <a:ext cx="401760" cy="34236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B5FB0F9E-7D7E-4067-A838-C3667ACB2339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513868" y="4699771"/>
                <a:ext cx="43956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850EA7CE-CE02-4A60-85A7-0C7F3BF43448}"/>
                  </a:ext>
                </a:extLst>
              </p14:cNvPr>
              <p14:cNvContentPartPr/>
              <p14:nvPr/>
            </p14:nvContentPartPr>
            <p14:xfrm>
              <a:off x="2191028" y="4790851"/>
              <a:ext cx="185040" cy="2232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850EA7CE-CE02-4A60-85A7-0C7F3BF43448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171948" y="4771771"/>
                <a:ext cx="22284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3A267026-833F-431E-BCA6-645C1806C4AA}"/>
                  </a:ext>
                </a:extLst>
              </p14:cNvPr>
              <p14:cNvContentPartPr/>
              <p14:nvPr/>
            </p14:nvContentPartPr>
            <p14:xfrm>
              <a:off x="2246108" y="4911451"/>
              <a:ext cx="160560" cy="1044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3A267026-833F-431E-BCA6-645C1806C4AA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227028" y="4892371"/>
                <a:ext cx="19836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364A401D-F1F1-42FC-A6AC-525509AE6B12}"/>
                  </a:ext>
                </a:extLst>
              </p14:cNvPr>
              <p14:cNvContentPartPr/>
              <p14:nvPr/>
            </p14:nvContentPartPr>
            <p14:xfrm>
              <a:off x="2676668" y="4650091"/>
              <a:ext cx="136800" cy="299160"/>
            </p14:xfrm>
          </p:contentPart>
        </mc:Choice>
        <mc:Fallback xmlns=""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364A401D-F1F1-42FC-A6AC-525509AE6B12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2657588" y="4631011"/>
                <a:ext cx="174600" cy="33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554D99AE-527F-4D88-8FDD-D01BDE9946D8}"/>
                  </a:ext>
                </a:extLst>
              </p14:cNvPr>
              <p14:cNvContentPartPr/>
              <p14:nvPr/>
            </p14:nvContentPartPr>
            <p14:xfrm>
              <a:off x="2721668" y="4688971"/>
              <a:ext cx="132480" cy="277560"/>
            </p14:xfrm>
          </p:contentPart>
        </mc:Choice>
        <mc:Fallback xmlns=""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554D99AE-527F-4D88-8FDD-D01BDE9946D8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702588" y="4669891"/>
                <a:ext cx="170280" cy="31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0D2853FC-DFBC-4F80-AEA7-F129A31076E2}"/>
                  </a:ext>
                </a:extLst>
              </p14:cNvPr>
              <p14:cNvContentPartPr/>
              <p14:nvPr/>
            </p14:nvContentPartPr>
            <p14:xfrm>
              <a:off x="2945228" y="4876891"/>
              <a:ext cx="2160" cy="185040"/>
            </p14:xfrm>
          </p:contentPart>
        </mc:Choice>
        <mc:Fallback xmlns=""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0D2853FC-DFBC-4F80-AEA7-F129A31076E2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926148" y="4857811"/>
                <a:ext cx="39960" cy="22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11321F3B-3EC8-4858-8799-1F75FD4AA054}"/>
                  </a:ext>
                </a:extLst>
              </p14:cNvPr>
              <p14:cNvContentPartPr/>
              <p14:nvPr/>
            </p14:nvContentPartPr>
            <p14:xfrm>
              <a:off x="3121268" y="4662331"/>
              <a:ext cx="217080" cy="324360"/>
            </p14:xfrm>
          </p:contentPart>
        </mc:Choice>
        <mc:Fallback xmlns=""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11321F3B-3EC8-4858-8799-1F75FD4AA054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102188" y="4643251"/>
                <a:ext cx="254880" cy="36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63" name="Ink 162">
                <a:extLst>
                  <a:ext uri="{FF2B5EF4-FFF2-40B4-BE49-F238E27FC236}">
                    <a16:creationId xmlns:a16="http://schemas.microsoft.com/office/drawing/2014/main" id="{6813CEEA-00BC-4BEB-8BC9-29BC8BD68AE2}"/>
                  </a:ext>
                </a:extLst>
              </p14:cNvPr>
              <p14:cNvContentPartPr/>
              <p14:nvPr/>
            </p14:nvContentPartPr>
            <p14:xfrm>
              <a:off x="3499268" y="4688971"/>
              <a:ext cx="196920" cy="294120"/>
            </p14:xfrm>
          </p:contentPart>
        </mc:Choice>
        <mc:Fallback xmlns="">
          <p:pic>
            <p:nvPicPr>
              <p:cNvPr id="163" name="Ink 162">
                <a:extLst>
                  <a:ext uri="{FF2B5EF4-FFF2-40B4-BE49-F238E27FC236}">
                    <a16:creationId xmlns:a16="http://schemas.microsoft.com/office/drawing/2014/main" id="{6813CEEA-00BC-4BEB-8BC9-29BC8BD68AE2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480188" y="4669891"/>
                <a:ext cx="234720" cy="33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1BC954A5-5FB5-4287-AEDA-C8A518415F02}"/>
                  </a:ext>
                </a:extLst>
              </p14:cNvPr>
              <p14:cNvContentPartPr/>
              <p14:nvPr/>
            </p14:nvContentPartPr>
            <p14:xfrm>
              <a:off x="3808148" y="4870771"/>
              <a:ext cx="9000" cy="18648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1BC954A5-5FB5-4287-AEDA-C8A518415F02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789068" y="4851691"/>
                <a:ext cx="4680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D576D0BF-65B7-416D-864A-455011699B46}"/>
                  </a:ext>
                </a:extLst>
              </p14:cNvPr>
              <p14:cNvContentPartPr/>
              <p14:nvPr/>
            </p14:nvContentPartPr>
            <p14:xfrm>
              <a:off x="4098668" y="4703011"/>
              <a:ext cx="32040" cy="48672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D576D0BF-65B7-416D-864A-455011699B46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079588" y="4683931"/>
                <a:ext cx="69840" cy="52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8C1F5913-71A0-49C3-9837-D8147CFA256B}"/>
                  </a:ext>
                </a:extLst>
              </p14:cNvPr>
              <p14:cNvContentPartPr/>
              <p14:nvPr/>
            </p14:nvContentPartPr>
            <p14:xfrm>
              <a:off x="4082828" y="4722091"/>
              <a:ext cx="187560" cy="25848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8C1F5913-71A0-49C3-9837-D8147CFA256B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063748" y="4703011"/>
                <a:ext cx="225360" cy="29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F614C507-9BE5-48F9-9553-25AF932CF88C}"/>
                  </a:ext>
                </a:extLst>
              </p14:cNvPr>
              <p14:cNvContentPartPr/>
              <p14:nvPr/>
            </p14:nvContentPartPr>
            <p14:xfrm>
              <a:off x="4426268" y="5047531"/>
              <a:ext cx="5400" cy="19764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F614C507-9BE5-48F9-9553-25AF932CF88C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407188" y="5028451"/>
                <a:ext cx="4320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8384EF15-5DBB-4E90-8DD0-96DF5084827E}"/>
                  </a:ext>
                </a:extLst>
              </p14:cNvPr>
              <p14:cNvContentPartPr/>
              <p14:nvPr/>
            </p14:nvContentPartPr>
            <p14:xfrm>
              <a:off x="1154228" y="5667811"/>
              <a:ext cx="178560" cy="27828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8384EF15-5DBB-4E90-8DD0-96DF5084827E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135148" y="5648731"/>
                <a:ext cx="216360" cy="3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4716D409-062D-4E83-88A3-AF5FE4CA2DAB}"/>
                  </a:ext>
                </a:extLst>
              </p14:cNvPr>
              <p14:cNvContentPartPr/>
              <p14:nvPr/>
            </p14:nvContentPartPr>
            <p14:xfrm>
              <a:off x="1467788" y="5493571"/>
              <a:ext cx="463320" cy="414720"/>
            </p14:xfrm>
          </p:contentPart>
        </mc:Choice>
        <mc:Fallback xmlns=""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4716D409-062D-4E83-88A3-AF5FE4CA2DAB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448708" y="5474491"/>
                <a:ext cx="501120" cy="45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EAC8FC25-4FCB-43FD-BDEA-172F684A6115}"/>
                  </a:ext>
                </a:extLst>
              </p14:cNvPr>
              <p14:cNvContentPartPr/>
              <p14:nvPr/>
            </p14:nvContentPartPr>
            <p14:xfrm>
              <a:off x="2063228" y="5686531"/>
              <a:ext cx="315360" cy="25488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EAC8FC25-4FCB-43FD-BDEA-172F684A6115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2044148" y="5667451"/>
                <a:ext cx="353160" cy="2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E9CDD68E-4A8F-4B3F-8A04-6AC6494EE981}"/>
                  </a:ext>
                </a:extLst>
              </p14:cNvPr>
              <p14:cNvContentPartPr/>
              <p14:nvPr/>
            </p14:nvContentPartPr>
            <p14:xfrm>
              <a:off x="3200468" y="5601571"/>
              <a:ext cx="127440" cy="46656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E9CDD68E-4A8F-4B3F-8A04-6AC6494EE981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181388" y="5582491"/>
                <a:ext cx="165240" cy="50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0F6E4CD9-C8E9-4440-A6FF-AD6C7B074E19}"/>
                  </a:ext>
                </a:extLst>
              </p14:cNvPr>
              <p14:cNvContentPartPr/>
              <p14:nvPr/>
            </p14:nvContentPartPr>
            <p14:xfrm>
              <a:off x="3452468" y="5862931"/>
              <a:ext cx="38880" cy="21636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0F6E4CD9-C8E9-4440-A6FF-AD6C7B074E19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433388" y="5843851"/>
                <a:ext cx="76680" cy="2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8F59FC59-B8B0-4F2B-80E0-C790967686A8}"/>
                  </a:ext>
                </a:extLst>
              </p14:cNvPr>
              <p14:cNvContentPartPr/>
              <p14:nvPr/>
            </p14:nvContentPartPr>
            <p14:xfrm>
              <a:off x="3517628" y="5505811"/>
              <a:ext cx="139320" cy="13068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8F59FC59-B8B0-4F2B-80E0-C790967686A8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3498548" y="5486731"/>
                <a:ext cx="17712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43E890CE-9FDA-4AD3-BD2E-801101540DE6}"/>
                  </a:ext>
                </a:extLst>
              </p14:cNvPr>
              <p14:cNvContentPartPr/>
              <p14:nvPr/>
            </p14:nvContentPartPr>
            <p14:xfrm>
              <a:off x="3915428" y="5694091"/>
              <a:ext cx="213480" cy="40716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43E890CE-9FDA-4AD3-BD2E-801101540DE6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3896348" y="5675011"/>
                <a:ext cx="251280" cy="44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860019DD-5E8D-4332-AE4D-35A081C5ABC8}"/>
                  </a:ext>
                </a:extLst>
              </p14:cNvPr>
              <p14:cNvContentPartPr/>
              <p14:nvPr/>
            </p14:nvContentPartPr>
            <p14:xfrm>
              <a:off x="3980588" y="5850331"/>
              <a:ext cx="146520" cy="5400"/>
            </p14:xfrm>
          </p:contentPart>
        </mc:Choice>
        <mc:Fallback xmlns=""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860019DD-5E8D-4332-AE4D-35A081C5ABC8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3961508" y="5831251"/>
                <a:ext cx="18432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85" name="Ink 184">
                <a:extLst>
                  <a:ext uri="{FF2B5EF4-FFF2-40B4-BE49-F238E27FC236}">
                    <a16:creationId xmlns:a16="http://schemas.microsoft.com/office/drawing/2014/main" id="{EE22F888-E405-4A4A-8E8A-29CD814082E3}"/>
                  </a:ext>
                </a:extLst>
              </p14:cNvPr>
              <p14:cNvContentPartPr/>
              <p14:nvPr/>
            </p14:nvContentPartPr>
            <p14:xfrm>
              <a:off x="4438148" y="5601571"/>
              <a:ext cx="50040" cy="468360"/>
            </p14:xfrm>
          </p:contentPart>
        </mc:Choice>
        <mc:Fallback xmlns="">
          <p:pic>
            <p:nvPicPr>
              <p:cNvPr id="185" name="Ink 184">
                <a:extLst>
                  <a:ext uri="{FF2B5EF4-FFF2-40B4-BE49-F238E27FC236}">
                    <a16:creationId xmlns:a16="http://schemas.microsoft.com/office/drawing/2014/main" id="{EE22F888-E405-4A4A-8E8A-29CD814082E3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4419068" y="5582491"/>
                <a:ext cx="87840" cy="50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14195283-C4F6-40FD-B051-00D9A7E328B4}"/>
                  </a:ext>
                </a:extLst>
              </p14:cNvPr>
              <p14:cNvContentPartPr/>
              <p14:nvPr/>
            </p14:nvContentPartPr>
            <p14:xfrm>
              <a:off x="4385588" y="5582491"/>
              <a:ext cx="206280" cy="270000"/>
            </p14:xfrm>
          </p:contentPart>
        </mc:Choice>
        <mc:Fallback xmlns=""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14195283-C4F6-40FD-B051-00D9A7E328B4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4366508" y="5563411"/>
                <a:ext cx="244080" cy="30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4F8F97CC-75A0-4A29-926A-714CF21A93BF}"/>
                  </a:ext>
                </a:extLst>
              </p14:cNvPr>
              <p14:cNvContentPartPr/>
              <p14:nvPr/>
            </p14:nvContentPartPr>
            <p14:xfrm>
              <a:off x="4626428" y="5861491"/>
              <a:ext cx="76680" cy="166320"/>
            </p14:xfrm>
          </p:contentPart>
        </mc:Choice>
        <mc:Fallback xmlns=""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4F8F97CC-75A0-4A29-926A-714CF21A93BF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4607348" y="5842411"/>
                <a:ext cx="114480" cy="20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88" name="Ink 187">
                <a:extLst>
                  <a:ext uri="{FF2B5EF4-FFF2-40B4-BE49-F238E27FC236}">
                    <a16:creationId xmlns:a16="http://schemas.microsoft.com/office/drawing/2014/main" id="{4C65CE50-AD76-43C9-A7B6-E109F02623F8}"/>
                  </a:ext>
                </a:extLst>
              </p14:cNvPr>
              <p14:cNvContentPartPr/>
              <p14:nvPr/>
            </p14:nvContentPartPr>
            <p14:xfrm>
              <a:off x="4943948" y="5730811"/>
              <a:ext cx="151560" cy="19800"/>
            </p14:xfrm>
          </p:contentPart>
        </mc:Choice>
        <mc:Fallback xmlns="">
          <p:pic>
            <p:nvPicPr>
              <p:cNvPr id="188" name="Ink 187">
                <a:extLst>
                  <a:ext uri="{FF2B5EF4-FFF2-40B4-BE49-F238E27FC236}">
                    <a16:creationId xmlns:a16="http://schemas.microsoft.com/office/drawing/2014/main" id="{4C65CE50-AD76-43C9-A7B6-E109F02623F8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4924868" y="5711731"/>
                <a:ext cx="18936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69E6B403-770D-4491-B44D-2D26C559C4AF}"/>
                  </a:ext>
                </a:extLst>
              </p14:cNvPr>
              <p14:cNvContentPartPr/>
              <p14:nvPr/>
            </p14:nvContentPartPr>
            <p14:xfrm>
              <a:off x="4923068" y="5830171"/>
              <a:ext cx="209520" cy="1944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69E6B403-770D-4491-B44D-2D26C559C4AF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4903988" y="5811091"/>
                <a:ext cx="24732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6862F573-2DC1-47D3-A1A5-7D63CF379BC1}"/>
                  </a:ext>
                </a:extLst>
              </p14:cNvPr>
              <p14:cNvContentPartPr/>
              <p14:nvPr/>
            </p14:nvContentPartPr>
            <p14:xfrm>
              <a:off x="5219348" y="5761051"/>
              <a:ext cx="156240" cy="12348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6862F573-2DC1-47D3-A1A5-7D63CF379BC1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5200268" y="5741971"/>
                <a:ext cx="194040" cy="1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47B7F50F-A51A-4588-A78F-30D23D8FD99F}"/>
                  </a:ext>
                </a:extLst>
              </p14:cNvPr>
              <p14:cNvContentPartPr/>
              <p14:nvPr/>
            </p14:nvContentPartPr>
            <p14:xfrm>
              <a:off x="5655308" y="5956891"/>
              <a:ext cx="24840" cy="17640"/>
            </p14:xfrm>
          </p:contentPart>
        </mc:Choice>
        <mc:Fallback xmlns=""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47B7F50F-A51A-4588-A78F-30D23D8FD99F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5636228" y="5937811"/>
                <a:ext cx="626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D92B44A3-411D-47F3-930E-D89717A7719B}"/>
                  </a:ext>
                </a:extLst>
              </p14:cNvPr>
              <p14:cNvContentPartPr/>
              <p14:nvPr/>
            </p14:nvContentPartPr>
            <p14:xfrm>
              <a:off x="6484388" y="5622091"/>
              <a:ext cx="224280" cy="39924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D92B44A3-411D-47F3-930E-D89717A7719B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6465308" y="5603011"/>
                <a:ext cx="262080" cy="43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95FE3054-1C65-485F-B982-89E1800293C2}"/>
                  </a:ext>
                </a:extLst>
              </p14:cNvPr>
              <p14:cNvContentPartPr/>
              <p14:nvPr/>
            </p14:nvContentPartPr>
            <p14:xfrm>
              <a:off x="6479348" y="5847451"/>
              <a:ext cx="174600" cy="972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95FE3054-1C65-485F-B982-89E1800293C2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6460268" y="5828371"/>
                <a:ext cx="21240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0FC2A0CF-0C0E-4B61-9CAF-3F77B5F450D5}"/>
                  </a:ext>
                </a:extLst>
              </p14:cNvPr>
              <p14:cNvContentPartPr/>
              <p14:nvPr/>
            </p14:nvContentPartPr>
            <p14:xfrm>
              <a:off x="6961748" y="5798851"/>
              <a:ext cx="146520" cy="360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0FC2A0CF-0C0E-4B61-9CAF-3F77B5F450D5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6942668" y="5779771"/>
                <a:ext cx="18432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05A01F8C-103C-4C72-AF4E-D8036A3978BD}"/>
                  </a:ext>
                </a:extLst>
              </p14:cNvPr>
              <p14:cNvContentPartPr/>
              <p14:nvPr/>
            </p14:nvContentPartPr>
            <p14:xfrm>
              <a:off x="7254068" y="5490331"/>
              <a:ext cx="923040" cy="39816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05A01F8C-103C-4C72-AF4E-D8036A3978BD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7234988" y="5471251"/>
                <a:ext cx="960840" cy="43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78D519AC-4A75-4050-9E98-251B877CB4E2}"/>
                  </a:ext>
                </a:extLst>
              </p14:cNvPr>
              <p14:cNvContentPartPr/>
              <p14:nvPr/>
            </p14:nvContentPartPr>
            <p14:xfrm>
              <a:off x="8622068" y="5556211"/>
              <a:ext cx="429840" cy="26676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78D519AC-4A75-4050-9E98-251B877CB4E2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8602988" y="5537131"/>
                <a:ext cx="467640" cy="30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D49741BE-5DA0-41B0-AFD3-B3DED68128FF}"/>
                  </a:ext>
                </a:extLst>
              </p14:cNvPr>
              <p14:cNvContentPartPr/>
              <p14:nvPr/>
            </p14:nvContentPartPr>
            <p14:xfrm>
              <a:off x="9479588" y="5529571"/>
              <a:ext cx="201600" cy="491760"/>
            </p14:xfrm>
          </p:contentPart>
        </mc:Choice>
        <mc:Fallback xmlns=""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D49741BE-5DA0-41B0-AFD3-B3DED68128FF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9460508" y="5510491"/>
                <a:ext cx="239400" cy="52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9076A42B-550D-465B-A996-BDDDE057AA1A}"/>
                  </a:ext>
                </a:extLst>
              </p14:cNvPr>
              <p14:cNvContentPartPr/>
              <p14:nvPr/>
            </p14:nvContentPartPr>
            <p14:xfrm>
              <a:off x="9711788" y="5842051"/>
              <a:ext cx="147600" cy="130680"/>
            </p14:xfrm>
          </p:contentPart>
        </mc:Choice>
        <mc:Fallback xmlns=""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9076A42B-550D-465B-A996-BDDDE057AA1A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9692708" y="5822971"/>
                <a:ext cx="18540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81461C53-4822-462B-BB23-1BFB0D6E9BE3}"/>
                  </a:ext>
                </a:extLst>
              </p14:cNvPr>
              <p14:cNvContentPartPr/>
              <p14:nvPr/>
            </p14:nvContentPartPr>
            <p14:xfrm>
              <a:off x="10087268" y="6050851"/>
              <a:ext cx="54720" cy="19080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81461C53-4822-462B-BB23-1BFB0D6E9BE3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10068188" y="6031771"/>
                <a:ext cx="9252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C1AB7D0D-412E-44C6-A913-DB16C785CB3D}"/>
                  </a:ext>
                </a:extLst>
              </p14:cNvPr>
              <p14:cNvContentPartPr/>
              <p14:nvPr/>
            </p14:nvContentPartPr>
            <p14:xfrm>
              <a:off x="7083068" y="4792291"/>
              <a:ext cx="196920" cy="327240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C1AB7D0D-412E-44C6-A913-DB16C785CB3D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7063988" y="4773211"/>
                <a:ext cx="23472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98A2F319-1506-4447-BA06-4CFADAD0B773}"/>
                  </a:ext>
                </a:extLst>
              </p14:cNvPr>
              <p14:cNvContentPartPr/>
              <p14:nvPr/>
            </p14:nvContentPartPr>
            <p14:xfrm>
              <a:off x="7345508" y="5006851"/>
              <a:ext cx="25200" cy="21312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98A2F319-1506-4447-BA06-4CFADAD0B773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7326428" y="4987771"/>
                <a:ext cx="6300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14AEE11F-6F66-4DCF-828C-0AB79D8382FD}"/>
                  </a:ext>
                </a:extLst>
              </p14:cNvPr>
              <p14:cNvContentPartPr/>
              <p14:nvPr/>
            </p14:nvContentPartPr>
            <p14:xfrm>
              <a:off x="7512908" y="4901011"/>
              <a:ext cx="114840" cy="12240"/>
            </p14:xfrm>
          </p:contentPart>
        </mc:Choice>
        <mc:Fallback xmlns=""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14AEE11F-6F66-4DCF-828C-0AB79D8382FD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7493828" y="4881931"/>
                <a:ext cx="15264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0DFF9C2A-517A-47D7-BB11-BFF6530108B8}"/>
                  </a:ext>
                </a:extLst>
              </p14:cNvPr>
              <p14:cNvContentPartPr/>
              <p14:nvPr/>
            </p14:nvContentPartPr>
            <p14:xfrm>
              <a:off x="7537388" y="4995691"/>
              <a:ext cx="164160" cy="1836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0DFF9C2A-517A-47D7-BB11-BFF6530108B8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7518308" y="4976611"/>
                <a:ext cx="20196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B80393D2-431B-47EF-A70E-FB41590680E2}"/>
                  </a:ext>
                </a:extLst>
              </p14:cNvPr>
              <p14:cNvContentPartPr/>
              <p14:nvPr/>
            </p14:nvContentPartPr>
            <p14:xfrm>
              <a:off x="7966508" y="4482331"/>
              <a:ext cx="1207080" cy="433080"/>
            </p14:xfrm>
          </p:contentPart>
        </mc:Choice>
        <mc:Fallback xmlns=""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B80393D2-431B-47EF-A70E-FB41590680E2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7947428" y="4463251"/>
                <a:ext cx="124488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15C8C348-935A-457D-80BF-0318DCABEE47}"/>
                  </a:ext>
                </a:extLst>
              </p14:cNvPr>
              <p14:cNvContentPartPr/>
              <p14:nvPr/>
            </p14:nvContentPartPr>
            <p14:xfrm>
              <a:off x="8104388" y="5017651"/>
              <a:ext cx="270000" cy="30420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15C8C348-935A-457D-80BF-0318DCABEE47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8085308" y="4998571"/>
                <a:ext cx="307800" cy="34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5C5D4F6E-8FD9-4D7C-AA25-AD1AFE197309}"/>
                  </a:ext>
                </a:extLst>
              </p14:cNvPr>
              <p14:cNvContentPartPr/>
              <p14:nvPr/>
            </p14:nvContentPartPr>
            <p14:xfrm>
              <a:off x="8415428" y="5104051"/>
              <a:ext cx="151560" cy="230400"/>
            </p14:xfrm>
          </p:contentPart>
        </mc:Choice>
        <mc:Fallback xmlns=""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5C5D4F6E-8FD9-4D7C-AA25-AD1AFE197309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8396348" y="5084971"/>
                <a:ext cx="189360" cy="26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6CDE3519-7A02-4273-A1D0-0FEF576CD61C}"/>
                  </a:ext>
                </a:extLst>
              </p14:cNvPr>
              <p14:cNvContentPartPr/>
              <p14:nvPr/>
            </p14:nvContentPartPr>
            <p14:xfrm>
              <a:off x="8461868" y="5200891"/>
              <a:ext cx="100800" cy="828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6CDE3519-7A02-4273-A1D0-0FEF576CD61C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8442788" y="5181811"/>
                <a:ext cx="13860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DCDDF20B-9435-4111-85DE-4B7B5A7AFC51}"/>
                  </a:ext>
                </a:extLst>
              </p14:cNvPr>
              <p14:cNvContentPartPr/>
              <p14:nvPr/>
            </p14:nvContentPartPr>
            <p14:xfrm>
              <a:off x="8692628" y="5061571"/>
              <a:ext cx="190440" cy="325800"/>
            </p14:xfrm>
          </p:contentPart>
        </mc:Choice>
        <mc:Fallback xmlns=""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DCDDF20B-9435-4111-85DE-4B7B5A7AFC51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8673548" y="5042491"/>
                <a:ext cx="228240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46CE74C4-4D84-42EB-996A-B51D51B708F0}"/>
                  </a:ext>
                </a:extLst>
              </p14:cNvPr>
              <p14:cNvContentPartPr/>
              <p14:nvPr/>
            </p14:nvContentPartPr>
            <p14:xfrm>
              <a:off x="9476348" y="4773571"/>
              <a:ext cx="327600" cy="274680"/>
            </p14:xfrm>
          </p:contentPart>
        </mc:Choice>
        <mc:Fallback xmlns=""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46CE74C4-4D84-42EB-996A-B51D51B708F0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9457268" y="4754491"/>
                <a:ext cx="365400" cy="31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778E3B2C-26C6-42C3-956E-80CD9176C9AE}"/>
                  </a:ext>
                </a:extLst>
              </p14:cNvPr>
              <p14:cNvContentPartPr/>
              <p14:nvPr/>
            </p14:nvContentPartPr>
            <p14:xfrm>
              <a:off x="10441148" y="4723531"/>
              <a:ext cx="14400" cy="19080"/>
            </p14:xfrm>
          </p:contentPart>
        </mc:Choice>
        <mc:Fallback xmlns=""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778E3B2C-26C6-42C3-956E-80CD9176C9AE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10422068" y="4704451"/>
                <a:ext cx="5220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71426509-BD82-41CB-9F72-0AE0630D0002}"/>
                  </a:ext>
                </a:extLst>
              </p14:cNvPr>
              <p14:cNvContentPartPr/>
              <p14:nvPr/>
            </p14:nvContentPartPr>
            <p14:xfrm>
              <a:off x="10062068" y="4803451"/>
              <a:ext cx="999360" cy="236160"/>
            </p14:xfrm>
          </p:contentPart>
        </mc:Choice>
        <mc:Fallback xmlns=""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71426509-BD82-41CB-9F72-0AE0630D0002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10042988" y="4784371"/>
                <a:ext cx="103716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3C16F74C-398E-4794-9B6F-B014899B9D29}"/>
                  </a:ext>
                </a:extLst>
              </p14:cNvPr>
              <p14:cNvContentPartPr/>
              <p14:nvPr/>
            </p14:nvContentPartPr>
            <p14:xfrm>
              <a:off x="11174468" y="4671691"/>
              <a:ext cx="349920" cy="33408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3C16F74C-398E-4794-9B6F-B014899B9D29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11155388" y="4652611"/>
                <a:ext cx="387720" cy="3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49" name="Ink 248">
                <a:extLst>
                  <a:ext uri="{FF2B5EF4-FFF2-40B4-BE49-F238E27FC236}">
                    <a16:creationId xmlns:a16="http://schemas.microsoft.com/office/drawing/2014/main" id="{9F8EC12D-9BB2-4AA5-8B9B-6429EEC1D46F}"/>
                  </a:ext>
                </a:extLst>
              </p14:cNvPr>
              <p14:cNvContentPartPr/>
              <p14:nvPr/>
            </p14:nvContentPartPr>
            <p14:xfrm>
              <a:off x="11673788" y="4940971"/>
              <a:ext cx="42480" cy="25560"/>
            </p14:xfrm>
          </p:contentPart>
        </mc:Choice>
        <mc:Fallback xmlns="">
          <p:pic>
            <p:nvPicPr>
              <p:cNvPr id="249" name="Ink 248">
                <a:extLst>
                  <a:ext uri="{FF2B5EF4-FFF2-40B4-BE49-F238E27FC236}">
                    <a16:creationId xmlns:a16="http://schemas.microsoft.com/office/drawing/2014/main" id="{9F8EC12D-9BB2-4AA5-8B9B-6429EEC1D46F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11654708" y="4921891"/>
                <a:ext cx="8028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1C11891A-C763-46E1-95F3-A9809A4BB591}"/>
                  </a:ext>
                </a:extLst>
              </p14:cNvPr>
              <p14:cNvContentPartPr/>
              <p14:nvPr/>
            </p14:nvContentPartPr>
            <p14:xfrm>
              <a:off x="10471028" y="5246251"/>
              <a:ext cx="312120" cy="325080"/>
            </p14:xfrm>
          </p:contentPart>
        </mc:Choice>
        <mc:Fallback xmlns=""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1C11891A-C763-46E1-95F3-A9809A4BB591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10451948" y="5227171"/>
                <a:ext cx="34992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E1AA7CE9-9C8C-4FFE-BDF6-706B35366F1D}"/>
                  </a:ext>
                </a:extLst>
              </p14:cNvPr>
              <p14:cNvContentPartPr/>
              <p14:nvPr/>
            </p14:nvContentPartPr>
            <p14:xfrm>
              <a:off x="10877828" y="5190091"/>
              <a:ext cx="23760" cy="245880"/>
            </p14:xfrm>
          </p:contentPart>
        </mc:Choice>
        <mc:Fallback xmlns=""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E1AA7CE9-9C8C-4FFE-BDF6-706B35366F1D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10858748" y="5171011"/>
                <a:ext cx="61560" cy="28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255" name="Ink 254">
                <a:extLst>
                  <a:ext uri="{FF2B5EF4-FFF2-40B4-BE49-F238E27FC236}">
                    <a16:creationId xmlns:a16="http://schemas.microsoft.com/office/drawing/2014/main" id="{BA24DCF3-D21B-4056-A198-2D1387952964}"/>
                  </a:ext>
                </a:extLst>
              </p14:cNvPr>
              <p14:cNvContentPartPr/>
              <p14:nvPr/>
            </p14:nvContentPartPr>
            <p14:xfrm>
              <a:off x="10835708" y="5305291"/>
              <a:ext cx="102240" cy="7200"/>
            </p14:xfrm>
          </p:contentPart>
        </mc:Choice>
        <mc:Fallback xmlns="">
          <p:pic>
            <p:nvPicPr>
              <p:cNvPr id="255" name="Ink 254">
                <a:extLst>
                  <a:ext uri="{FF2B5EF4-FFF2-40B4-BE49-F238E27FC236}">
                    <a16:creationId xmlns:a16="http://schemas.microsoft.com/office/drawing/2014/main" id="{BA24DCF3-D21B-4056-A198-2D1387952964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10816628" y="5286211"/>
                <a:ext cx="14004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D2E71DA5-B5F3-47C8-9292-CDFEA902A1EA}"/>
                  </a:ext>
                </a:extLst>
              </p14:cNvPr>
              <p14:cNvContentPartPr/>
              <p14:nvPr/>
            </p14:nvContentPartPr>
            <p14:xfrm>
              <a:off x="11164748" y="5398171"/>
              <a:ext cx="25200" cy="8280"/>
            </p14:xfrm>
          </p:contentPart>
        </mc:Choice>
        <mc:Fallback xmlns=""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D2E71DA5-B5F3-47C8-9292-CDFEA902A1EA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11145668" y="5379091"/>
                <a:ext cx="63000" cy="46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25608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_Clarit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1100</TotalTime>
  <Words>0</Words>
  <Application>Microsoft Office PowerPoint</Application>
  <PresentationFormat>Widescreen</PresentationFormat>
  <Paragraphs>0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Wingdings</vt:lpstr>
      <vt:lpstr>2_Clarity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 Lin</dc:creator>
  <cp:lastModifiedBy>Lin Lin</cp:lastModifiedBy>
  <cp:revision>113</cp:revision>
  <cp:lastPrinted>2016-08-30T20:20:04Z</cp:lastPrinted>
  <dcterms:created xsi:type="dcterms:W3CDTF">2016-08-30T14:15:40Z</dcterms:created>
  <dcterms:modified xsi:type="dcterms:W3CDTF">2018-10-26T06:17:46Z</dcterms:modified>
</cp:coreProperties>
</file>

<file path=docProps/thumbnail.jpeg>
</file>